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1" r:id="rId5"/>
    <p:sldId id="272" r:id="rId6"/>
    <p:sldId id="273" r:id="rId7"/>
    <p:sldId id="274" r:id="rId8"/>
    <p:sldId id="275" r:id="rId9"/>
    <p:sldId id="276" r:id="rId10"/>
    <p:sldId id="277" r:id="rId11"/>
    <p:sldId id="265" r:id="rId12"/>
    <p:sldId id="266" r:id="rId13"/>
    <p:sldId id="269" r:id="rId14"/>
    <p:sldId id="270" r:id="rId15"/>
    <p:sldId id="267" r:id="rId16"/>
    <p:sldId id="268" r:id="rId17"/>
    <p:sldId id="256" r:id="rId18"/>
    <p:sldId id="279" r:id="rId19"/>
    <p:sldId id="280" r:id="rId20"/>
    <p:sldId id="264"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6D72A-7E24-29F3-0F29-6132C3A11DFE}" v="172" dt="2023-07-14T10:27:14.451"/>
    <p1510:client id="{1AC3A135-2715-A55E-998F-F3F77E3FB14A}" v="159" dt="2023-07-13T13:20:33.350"/>
    <p1510:client id="{2F953265-F40C-89DB-BC65-5A7B70110649}" v="385" dt="2023-07-07T08:35:20.475"/>
    <p1510:client id="{CC0FA2E1-DDBE-7FAA-7D39-5D8A7ABA7728}" v="344" dt="2023-07-15T10:10:04.907"/>
    <p1510:client id="{DD1681C4-BB93-A69F-C48E-DDE603978C88}" v="8" dt="2023-07-14T10:19:11.491"/>
    <p1510:client id="{E35BD8A8-06C3-DA0B-7844-02A44063B2FA}" v="22" dt="2023-07-07T10:03:38.269"/>
    <p1510:client id="{F4276221-CF74-4764-2F9B-C80BD539263A}" v="16" dt="2023-07-07T12:37:29.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YONG HOOW" userId="S::c2301523@student.tp.edu.sg::6e4f3a59-e34c-46a9-93e9-97a80f8a75cf" providerId="AD" clId="Web-{2F953265-F40C-89DB-BC65-5A7B70110649}"/>
    <pc:docChg chg="addSld delSld modSld">
      <pc:chgData name="CHAN YONG HOOW" userId="S::c2301523@student.tp.edu.sg::6e4f3a59-e34c-46a9-93e9-97a80f8a75cf" providerId="AD" clId="Web-{2F953265-F40C-89DB-BC65-5A7B70110649}" dt="2023-07-07T08:35:10.912" v="334"/>
      <pc:docMkLst>
        <pc:docMk/>
      </pc:docMkLst>
      <pc:sldChg chg="modSp">
        <pc:chgData name="CHAN YONG HOOW" userId="S::c2301523@student.tp.edu.sg::6e4f3a59-e34c-46a9-93e9-97a80f8a75cf" providerId="AD" clId="Web-{2F953265-F40C-89DB-BC65-5A7B70110649}" dt="2023-07-07T08:34:57.568" v="333" actId="20577"/>
        <pc:sldMkLst>
          <pc:docMk/>
          <pc:sldMk cId="109857222" sldId="256"/>
        </pc:sldMkLst>
        <pc:spChg chg="mod">
          <ac:chgData name="CHAN YONG HOOW" userId="S::c2301523@student.tp.edu.sg::6e4f3a59-e34c-46a9-93e9-97a80f8a75cf" providerId="AD" clId="Web-{2F953265-F40C-89DB-BC65-5A7B70110649}" dt="2023-07-07T08:01:27.391" v="21" actId="1076"/>
          <ac:spMkLst>
            <pc:docMk/>
            <pc:sldMk cId="109857222" sldId="256"/>
            <ac:spMk id="2" creationId="{00000000-0000-0000-0000-000000000000}"/>
          </ac:spMkLst>
        </pc:spChg>
        <pc:spChg chg="mod">
          <ac:chgData name="CHAN YONG HOOW" userId="S::c2301523@student.tp.edu.sg::6e4f3a59-e34c-46a9-93e9-97a80f8a75cf" providerId="AD" clId="Web-{2F953265-F40C-89DB-BC65-5A7B70110649}" dt="2023-07-07T08:34:57.568" v="333" actId="20577"/>
          <ac:spMkLst>
            <pc:docMk/>
            <pc:sldMk cId="109857222" sldId="256"/>
            <ac:spMk id="3" creationId="{00000000-0000-0000-0000-000000000000}"/>
          </ac:spMkLst>
        </pc:spChg>
      </pc:sldChg>
      <pc:sldChg chg="modSp add del replId">
        <pc:chgData name="CHAN YONG HOOW" userId="S::c2301523@student.tp.edu.sg::6e4f3a59-e34c-46a9-93e9-97a80f8a75cf" providerId="AD" clId="Web-{2F953265-F40C-89DB-BC65-5A7B70110649}" dt="2023-07-07T08:35:10.912" v="334"/>
        <pc:sldMkLst>
          <pc:docMk/>
          <pc:sldMk cId="1881532089" sldId="257"/>
        </pc:sldMkLst>
        <pc:spChg chg="mod">
          <ac:chgData name="CHAN YONG HOOW" userId="S::c2301523@student.tp.edu.sg::6e4f3a59-e34c-46a9-93e9-97a80f8a75cf" providerId="AD" clId="Web-{2F953265-F40C-89DB-BC65-5A7B70110649}" dt="2023-07-07T08:34:12.471" v="327" actId="20577"/>
          <ac:spMkLst>
            <pc:docMk/>
            <pc:sldMk cId="1881532089" sldId="257"/>
            <ac:spMk id="3" creationId="{00000000-0000-0000-0000-000000000000}"/>
          </ac:spMkLst>
        </pc:spChg>
      </pc:sldChg>
      <pc:sldChg chg="modSp add replId">
        <pc:chgData name="CHAN YONG HOOW" userId="S::c2301523@student.tp.edu.sg::6e4f3a59-e34c-46a9-93e9-97a80f8a75cf" providerId="AD" clId="Web-{2F953265-F40C-89DB-BC65-5A7B70110649}" dt="2023-07-07T08:33:18.375" v="322" actId="20577"/>
        <pc:sldMkLst>
          <pc:docMk/>
          <pc:sldMk cId="2720678868" sldId="258"/>
        </pc:sldMkLst>
        <pc:spChg chg="mod">
          <ac:chgData name="CHAN YONG HOOW" userId="S::c2301523@student.tp.edu.sg::6e4f3a59-e34c-46a9-93e9-97a80f8a75cf" providerId="AD" clId="Web-{2F953265-F40C-89DB-BC65-5A7B70110649}" dt="2023-07-07T08:33:18.375" v="322" actId="20577"/>
          <ac:spMkLst>
            <pc:docMk/>
            <pc:sldMk cId="2720678868" sldId="258"/>
            <ac:spMk id="3" creationId="{00000000-0000-0000-0000-000000000000}"/>
          </ac:spMkLst>
        </pc:spChg>
      </pc:sldChg>
      <pc:sldChg chg="modSp add replId">
        <pc:chgData name="CHAN YONG HOOW" userId="S::c2301523@student.tp.edu.sg::6e4f3a59-e34c-46a9-93e9-97a80f8a75cf" providerId="AD" clId="Web-{2F953265-F40C-89DB-BC65-5A7B70110649}" dt="2023-07-07T08:33:05.499" v="321" actId="20577"/>
        <pc:sldMkLst>
          <pc:docMk/>
          <pc:sldMk cId="4215296675" sldId="259"/>
        </pc:sldMkLst>
        <pc:spChg chg="mod">
          <ac:chgData name="CHAN YONG HOOW" userId="S::c2301523@student.tp.edu.sg::6e4f3a59-e34c-46a9-93e9-97a80f8a75cf" providerId="AD" clId="Web-{2F953265-F40C-89DB-BC65-5A7B70110649}" dt="2023-07-07T08:33:05.499" v="321" actId="20577"/>
          <ac:spMkLst>
            <pc:docMk/>
            <pc:sldMk cId="4215296675" sldId="259"/>
            <ac:spMk id="3" creationId="{00000000-0000-0000-0000-000000000000}"/>
          </ac:spMkLst>
        </pc:spChg>
      </pc:sldChg>
      <pc:sldChg chg="modSp add replId">
        <pc:chgData name="CHAN YONG HOOW" userId="S::c2301523@student.tp.edu.sg::6e4f3a59-e34c-46a9-93e9-97a80f8a75cf" providerId="AD" clId="Web-{2F953265-F40C-89DB-BC65-5A7B70110649}" dt="2023-07-07T08:21:37.866" v="202" actId="20577"/>
        <pc:sldMkLst>
          <pc:docMk/>
          <pc:sldMk cId="1800331748" sldId="260"/>
        </pc:sldMkLst>
        <pc:spChg chg="mod">
          <ac:chgData name="CHAN YONG HOOW" userId="S::c2301523@student.tp.edu.sg::6e4f3a59-e34c-46a9-93e9-97a80f8a75cf" providerId="AD" clId="Web-{2F953265-F40C-89DB-BC65-5A7B70110649}" dt="2023-07-07T08:21:37.866" v="202" actId="20577"/>
          <ac:spMkLst>
            <pc:docMk/>
            <pc:sldMk cId="1800331748" sldId="260"/>
            <ac:spMk id="3" creationId="{00000000-0000-0000-0000-000000000000}"/>
          </ac:spMkLst>
        </pc:spChg>
      </pc:sldChg>
      <pc:sldChg chg="modSp add replId">
        <pc:chgData name="CHAN YONG HOOW" userId="S::c2301523@student.tp.edu.sg::6e4f3a59-e34c-46a9-93e9-97a80f8a75cf" providerId="AD" clId="Web-{2F953265-F40C-89DB-BC65-5A7B70110649}" dt="2023-07-07T08:27:25.183" v="240" actId="20577"/>
        <pc:sldMkLst>
          <pc:docMk/>
          <pc:sldMk cId="771566790" sldId="261"/>
        </pc:sldMkLst>
        <pc:spChg chg="mod">
          <ac:chgData name="CHAN YONG HOOW" userId="S::c2301523@student.tp.edu.sg::6e4f3a59-e34c-46a9-93e9-97a80f8a75cf" providerId="AD" clId="Web-{2F953265-F40C-89DB-BC65-5A7B70110649}" dt="2023-07-07T08:22:17.587" v="206" actId="20577"/>
          <ac:spMkLst>
            <pc:docMk/>
            <pc:sldMk cId="771566790" sldId="261"/>
            <ac:spMk id="2" creationId="{00000000-0000-0000-0000-000000000000}"/>
          </ac:spMkLst>
        </pc:spChg>
        <pc:spChg chg="mod">
          <ac:chgData name="CHAN YONG HOOW" userId="S::c2301523@student.tp.edu.sg::6e4f3a59-e34c-46a9-93e9-97a80f8a75cf" providerId="AD" clId="Web-{2F953265-F40C-89DB-BC65-5A7B70110649}" dt="2023-07-07T08:27:25.183" v="240" actId="20577"/>
          <ac:spMkLst>
            <pc:docMk/>
            <pc:sldMk cId="771566790" sldId="261"/>
            <ac:spMk id="3" creationId="{00000000-0000-0000-0000-000000000000}"/>
          </ac:spMkLst>
        </pc:spChg>
      </pc:sldChg>
      <pc:sldChg chg="addSp delSp modSp new">
        <pc:chgData name="CHAN YONG HOOW" userId="S::c2301523@student.tp.edu.sg::6e4f3a59-e34c-46a9-93e9-97a80f8a75cf" providerId="AD" clId="Web-{2F953265-F40C-89DB-BC65-5A7B70110649}" dt="2023-07-07T08:32:39.747" v="320"/>
        <pc:sldMkLst>
          <pc:docMk/>
          <pc:sldMk cId="1677151542" sldId="262"/>
        </pc:sldMkLst>
        <pc:spChg chg="mod">
          <ac:chgData name="CHAN YONG HOOW" userId="S::c2301523@student.tp.edu.sg::6e4f3a59-e34c-46a9-93e9-97a80f8a75cf" providerId="AD" clId="Web-{2F953265-F40C-89DB-BC65-5A7B70110649}" dt="2023-07-07T08:30:29.115" v="265" actId="20577"/>
          <ac:spMkLst>
            <pc:docMk/>
            <pc:sldMk cId="1677151542" sldId="262"/>
            <ac:spMk id="2" creationId="{E33A27F6-C25F-A388-DD90-8E1A3F2BD71C}"/>
          </ac:spMkLst>
        </pc:spChg>
        <pc:spChg chg="del">
          <ac:chgData name="CHAN YONG HOOW" userId="S::c2301523@student.tp.edu.sg::6e4f3a59-e34c-46a9-93e9-97a80f8a75cf" providerId="AD" clId="Web-{2F953265-F40C-89DB-BC65-5A7B70110649}" dt="2023-07-07T08:28:25.842" v="245"/>
          <ac:spMkLst>
            <pc:docMk/>
            <pc:sldMk cId="1677151542" sldId="262"/>
            <ac:spMk id="3" creationId="{A35D3834-2BD4-BF58-5A0E-27DDC24BF911}"/>
          </ac:spMkLst>
        </pc:spChg>
        <pc:graphicFrameChg chg="add mod ord modGraphic">
          <ac:chgData name="CHAN YONG HOOW" userId="S::c2301523@student.tp.edu.sg::6e4f3a59-e34c-46a9-93e9-97a80f8a75cf" providerId="AD" clId="Web-{2F953265-F40C-89DB-BC65-5A7B70110649}" dt="2023-07-07T08:28:25.842" v="245"/>
          <ac:graphicFrameMkLst>
            <pc:docMk/>
            <pc:sldMk cId="1677151542" sldId="262"/>
            <ac:graphicFrameMk id="4" creationId="{745E3495-85E3-3056-D401-1D9248F33717}"/>
          </ac:graphicFrameMkLst>
        </pc:graphicFrameChg>
        <pc:graphicFrameChg chg="add del mod">
          <ac:chgData name="CHAN YONG HOOW" userId="S::c2301523@student.tp.edu.sg::6e4f3a59-e34c-46a9-93e9-97a80f8a75cf" providerId="AD" clId="Web-{2F953265-F40C-89DB-BC65-5A7B70110649}" dt="2023-07-07T08:29:11.970" v="247"/>
          <ac:graphicFrameMkLst>
            <pc:docMk/>
            <pc:sldMk cId="1677151542" sldId="262"/>
            <ac:graphicFrameMk id="6" creationId="{8A92DB43-077B-9416-80ED-3AD3D6B00ECF}"/>
          </ac:graphicFrameMkLst>
        </pc:graphicFrameChg>
        <pc:graphicFrameChg chg="add mod modGraphic">
          <ac:chgData name="CHAN YONG HOOW" userId="S::c2301523@student.tp.edu.sg::6e4f3a59-e34c-46a9-93e9-97a80f8a75cf" providerId="AD" clId="Web-{2F953265-F40C-89DB-BC65-5A7B70110649}" dt="2023-07-07T08:32:39.747" v="320"/>
          <ac:graphicFrameMkLst>
            <pc:docMk/>
            <pc:sldMk cId="1677151542" sldId="262"/>
            <ac:graphicFrameMk id="8" creationId="{E5D1C7A4-7E92-9C47-E553-27AEEC9BA9E8}"/>
          </ac:graphicFrameMkLst>
        </pc:graphicFrameChg>
      </pc:sldChg>
      <pc:sldChg chg="addSp delSp modSp add replId">
        <pc:chgData name="CHAN YONG HOOW" userId="S::c2301523@student.tp.edu.sg::6e4f3a59-e34c-46a9-93e9-97a80f8a75cf" providerId="AD" clId="Web-{2F953265-F40C-89DB-BC65-5A7B70110649}" dt="2023-07-07T08:32:09.074" v="318"/>
        <pc:sldMkLst>
          <pc:docMk/>
          <pc:sldMk cId="4102932819" sldId="263"/>
        </pc:sldMkLst>
        <pc:spChg chg="mod">
          <ac:chgData name="CHAN YONG HOOW" userId="S::c2301523@student.tp.edu.sg::6e4f3a59-e34c-46a9-93e9-97a80f8a75cf" providerId="AD" clId="Web-{2F953265-F40C-89DB-BC65-5A7B70110649}" dt="2023-07-07T08:30:49.882" v="274" actId="20577"/>
          <ac:spMkLst>
            <pc:docMk/>
            <pc:sldMk cId="4102932819" sldId="263"/>
            <ac:spMk id="2" creationId="{E33A27F6-C25F-A388-DD90-8E1A3F2BD71C}"/>
          </ac:spMkLst>
        </pc:spChg>
        <pc:spChg chg="add del mod">
          <ac:chgData name="CHAN YONG HOOW" userId="S::c2301523@student.tp.edu.sg::6e4f3a59-e34c-46a9-93e9-97a80f8a75cf" providerId="AD" clId="Web-{2F953265-F40C-89DB-BC65-5A7B70110649}" dt="2023-07-07T08:32:09.074" v="318"/>
          <ac:spMkLst>
            <pc:docMk/>
            <pc:sldMk cId="4102932819" sldId="263"/>
            <ac:spMk id="7" creationId="{BA0CB55C-A30F-55D7-F96E-E222AF400D93}"/>
          </ac:spMkLst>
        </pc:spChg>
        <pc:graphicFrameChg chg="del">
          <ac:chgData name="CHAN YONG HOOW" userId="S::c2301523@student.tp.edu.sg::6e4f3a59-e34c-46a9-93e9-97a80f8a75cf" providerId="AD" clId="Web-{2F953265-F40C-89DB-BC65-5A7B70110649}" dt="2023-07-07T08:31:51.104" v="317"/>
          <ac:graphicFrameMkLst>
            <pc:docMk/>
            <pc:sldMk cId="4102932819" sldId="263"/>
            <ac:graphicFrameMk id="4" creationId="{745E3495-85E3-3056-D401-1D9248F33717}"/>
          </ac:graphicFrameMkLst>
        </pc:graphicFrameChg>
        <pc:graphicFrameChg chg="add mod">
          <ac:chgData name="CHAN YONG HOOW" userId="S::c2301523@student.tp.edu.sg::6e4f3a59-e34c-46a9-93e9-97a80f8a75cf" providerId="AD" clId="Web-{2F953265-F40C-89DB-BC65-5A7B70110649}" dt="2023-07-07T08:31:23.790" v="315"/>
          <ac:graphicFrameMkLst>
            <pc:docMk/>
            <pc:sldMk cId="4102932819" sldId="263"/>
            <ac:graphicFrameMk id="5" creationId="{D1DE1169-88C6-CCA2-B195-07AABCC1E3FD}"/>
          </ac:graphicFrameMkLst>
        </pc:graphicFrameChg>
        <pc:graphicFrameChg chg="del mod modGraphic">
          <ac:chgData name="CHAN YONG HOOW" userId="S::c2301523@student.tp.edu.sg::6e4f3a59-e34c-46a9-93e9-97a80f8a75cf" providerId="AD" clId="Web-{2F953265-F40C-89DB-BC65-5A7B70110649}" dt="2023-07-07T08:31:41.838" v="316"/>
          <ac:graphicFrameMkLst>
            <pc:docMk/>
            <pc:sldMk cId="4102932819" sldId="263"/>
            <ac:graphicFrameMk id="8" creationId="{E5D1C7A4-7E92-9C47-E553-27AEEC9BA9E8}"/>
          </ac:graphicFrameMkLst>
        </pc:graphicFrameChg>
      </pc:sldChg>
    </pc:docChg>
  </pc:docChgLst>
  <pc:docChgLst>
    <pc:chgData clId="Web-{E35BD8A8-06C3-DA0B-7844-02A44063B2FA}"/>
    <pc:docChg chg="addSld">
      <pc:chgData name="" userId="" providerId="" clId="Web-{E35BD8A8-06C3-DA0B-7844-02A44063B2FA}" dt="2023-07-07T09:59:32.115" v="0"/>
      <pc:docMkLst>
        <pc:docMk/>
      </pc:docMkLst>
      <pc:sldChg chg="new">
        <pc:chgData name="" userId="" providerId="" clId="Web-{E35BD8A8-06C3-DA0B-7844-02A44063B2FA}" dt="2023-07-07T09:59:32.115" v="0"/>
        <pc:sldMkLst>
          <pc:docMk/>
          <pc:sldMk cId="3082499949" sldId="264"/>
        </pc:sldMkLst>
      </pc:sldChg>
    </pc:docChg>
  </pc:docChgLst>
  <pc:docChgLst>
    <pc:chgData name="CHAN YONG HOOW" userId="S::c2301523@student.tp.edu.sg::6e4f3a59-e34c-46a9-93e9-97a80f8a75cf" providerId="AD" clId="Web-{1AC3A135-2715-A55E-998F-F3F77E3FB14A}"/>
    <pc:docChg chg="addSld modSld sldOrd">
      <pc:chgData name="CHAN YONG HOOW" userId="S::c2301523@student.tp.edu.sg::6e4f3a59-e34c-46a9-93e9-97a80f8a75cf" providerId="AD" clId="Web-{1AC3A135-2715-A55E-998F-F3F77E3FB14A}" dt="2023-07-13T13:20:33.350" v="154" actId="20577"/>
      <pc:docMkLst>
        <pc:docMk/>
      </pc:docMkLst>
      <pc:sldChg chg="ord">
        <pc:chgData name="CHAN YONG HOOW" userId="S::c2301523@student.tp.edu.sg::6e4f3a59-e34c-46a9-93e9-97a80f8a75cf" providerId="AD" clId="Web-{1AC3A135-2715-A55E-998F-F3F77E3FB14A}" dt="2023-07-13T13:10:47.940" v="71"/>
        <pc:sldMkLst>
          <pc:docMk/>
          <pc:sldMk cId="2635471102" sldId="265"/>
        </pc:sldMkLst>
      </pc:sldChg>
      <pc:sldChg chg="modSp new">
        <pc:chgData name="CHAN YONG HOOW" userId="S::c2301523@student.tp.edu.sg::6e4f3a59-e34c-46a9-93e9-97a80f8a75cf" providerId="AD" clId="Web-{1AC3A135-2715-A55E-998F-F3F77E3FB14A}" dt="2023-07-13T13:01:04.561" v="19" actId="20577"/>
        <pc:sldMkLst>
          <pc:docMk/>
          <pc:sldMk cId="4254332984" sldId="266"/>
        </pc:sldMkLst>
        <pc:spChg chg="mod">
          <ac:chgData name="CHAN YONG HOOW" userId="S::c2301523@student.tp.edu.sg::6e4f3a59-e34c-46a9-93e9-97a80f8a75cf" providerId="AD" clId="Web-{1AC3A135-2715-A55E-998F-F3F77E3FB14A}" dt="2023-07-13T12:59:20.651" v="10" actId="20577"/>
          <ac:spMkLst>
            <pc:docMk/>
            <pc:sldMk cId="4254332984" sldId="266"/>
            <ac:spMk id="2" creationId="{AFDF3600-4211-20FE-EB5B-52FF9058DC24}"/>
          </ac:spMkLst>
        </pc:spChg>
        <pc:spChg chg="mod">
          <ac:chgData name="CHAN YONG HOOW" userId="S::c2301523@student.tp.edu.sg::6e4f3a59-e34c-46a9-93e9-97a80f8a75cf" providerId="AD" clId="Web-{1AC3A135-2715-A55E-998F-F3F77E3FB14A}" dt="2023-07-13T13:01:04.561" v="19" actId="20577"/>
          <ac:spMkLst>
            <pc:docMk/>
            <pc:sldMk cId="4254332984" sldId="266"/>
            <ac:spMk id="3" creationId="{8380B503-4294-E08F-91B6-8237508E171A}"/>
          </ac:spMkLst>
        </pc:spChg>
      </pc:sldChg>
      <pc:sldChg chg="modSp new">
        <pc:chgData name="CHAN YONG HOOW" userId="S::c2301523@student.tp.edu.sg::6e4f3a59-e34c-46a9-93e9-97a80f8a75cf" providerId="AD" clId="Web-{1AC3A135-2715-A55E-998F-F3F77E3FB14A}" dt="2023-07-13T13:03:00.689" v="37" actId="20577"/>
        <pc:sldMkLst>
          <pc:docMk/>
          <pc:sldMk cId="3817275128" sldId="267"/>
        </pc:sldMkLst>
        <pc:spChg chg="mod">
          <ac:chgData name="CHAN YONG HOOW" userId="S::c2301523@student.tp.edu.sg::6e4f3a59-e34c-46a9-93e9-97a80f8a75cf" providerId="AD" clId="Web-{1AC3A135-2715-A55E-998F-F3F77E3FB14A}" dt="2023-07-13T13:01:32.577" v="31" actId="20577"/>
          <ac:spMkLst>
            <pc:docMk/>
            <pc:sldMk cId="3817275128" sldId="267"/>
            <ac:spMk id="2" creationId="{A6DE5E36-3B8A-C1C0-8DB6-19021B16E2D8}"/>
          </ac:spMkLst>
        </pc:spChg>
        <pc:spChg chg="mod">
          <ac:chgData name="CHAN YONG HOOW" userId="S::c2301523@student.tp.edu.sg::6e4f3a59-e34c-46a9-93e9-97a80f8a75cf" providerId="AD" clId="Web-{1AC3A135-2715-A55E-998F-F3F77E3FB14A}" dt="2023-07-13T13:03:00.689" v="37" actId="20577"/>
          <ac:spMkLst>
            <pc:docMk/>
            <pc:sldMk cId="3817275128" sldId="267"/>
            <ac:spMk id="3" creationId="{E924F20A-ED55-142D-9321-DA73C2E253FB}"/>
          </ac:spMkLst>
        </pc:spChg>
      </pc:sldChg>
      <pc:sldChg chg="modSp new">
        <pc:chgData name="CHAN YONG HOOW" userId="S::c2301523@student.tp.edu.sg::6e4f3a59-e34c-46a9-93e9-97a80f8a75cf" providerId="AD" clId="Web-{1AC3A135-2715-A55E-998F-F3F77E3FB14A}" dt="2023-07-13T13:03:48.629" v="47" actId="20577"/>
        <pc:sldMkLst>
          <pc:docMk/>
          <pc:sldMk cId="1455424050" sldId="268"/>
        </pc:sldMkLst>
        <pc:spChg chg="mod">
          <ac:chgData name="CHAN YONG HOOW" userId="S::c2301523@student.tp.edu.sg::6e4f3a59-e34c-46a9-93e9-97a80f8a75cf" providerId="AD" clId="Web-{1AC3A135-2715-A55E-998F-F3F77E3FB14A}" dt="2023-07-13T13:03:19.253" v="42" actId="20577"/>
          <ac:spMkLst>
            <pc:docMk/>
            <pc:sldMk cId="1455424050" sldId="268"/>
            <ac:spMk id="2" creationId="{A64A4DC1-BBA0-92BA-85A7-AB5CEEC424FA}"/>
          </ac:spMkLst>
        </pc:spChg>
        <pc:spChg chg="mod">
          <ac:chgData name="CHAN YONG HOOW" userId="S::c2301523@student.tp.edu.sg::6e4f3a59-e34c-46a9-93e9-97a80f8a75cf" providerId="AD" clId="Web-{1AC3A135-2715-A55E-998F-F3F77E3FB14A}" dt="2023-07-13T13:03:48.629" v="47" actId="20577"/>
          <ac:spMkLst>
            <pc:docMk/>
            <pc:sldMk cId="1455424050" sldId="268"/>
            <ac:spMk id="3" creationId="{22300A2F-F28C-1447-D707-079180117328}"/>
          </ac:spMkLst>
        </pc:spChg>
      </pc:sldChg>
      <pc:sldChg chg="modSp new">
        <pc:chgData name="CHAN YONG HOOW" userId="S::c2301523@student.tp.edu.sg::6e4f3a59-e34c-46a9-93e9-97a80f8a75cf" providerId="AD" clId="Web-{1AC3A135-2715-A55E-998F-F3F77E3FB14A}" dt="2023-07-13T13:08:06.497" v="53" actId="14100"/>
        <pc:sldMkLst>
          <pc:docMk/>
          <pc:sldMk cId="2662319581" sldId="269"/>
        </pc:sldMkLst>
        <pc:spChg chg="mod">
          <ac:chgData name="CHAN YONG HOOW" userId="S::c2301523@student.tp.edu.sg::6e4f3a59-e34c-46a9-93e9-97a80f8a75cf" providerId="AD" clId="Web-{1AC3A135-2715-A55E-998F-F3F77E3FB14A}" dt="2023-07-13T13:04:42.380" v="50" actId="20577"/>
          <ac:spMkLst>
            <pc:docMk/>
            <pc:sldMk cId="2662319581" sldId="269"/>
            <ac:spMk id="2" creationId="{38A6178C-A13C-F9FF-F342-F9DEA86D1042}"/>
          </ac:spMkLst>
        </pc:spChg>
        <pc:spChg chg="mod">
          <ac:chgData name="CHAN YONG HOOW" userId="S::c2301523@student.tp.edu.sg::6e4f3a59-e34c-46a9-93e9-97a80f8a75cf" providerId="AD" clId="Web-{1AC3A135-2715-A55E-998F-F3F77E3FB14A}" dt="2023-07-13T13:08:06.497" v="53" actId="14100"/>
          <ac:spMkLst>
            <pc:docMk/>
            <pc:sldMk cId="2662319581" sldId="269"/>
            <ac:spMk id="3" creationId="{1AE3FCE9-0608-6E46-BCEE-09E2518E56F2}"/>
          </ac:spMkLst>
        </pc:spChg>
      </pc:sldChg>
      <pc:sldChg chg="modSp new">
        <pc:chgData name="CHAN YONG HOOW" userId="S::c2301523@student.tp.edu.sg::6e4f3a59-e34c-46a9-93e9-97a80f8a75cf" providerId="AD" clId="Web-{1AC3A135-2715-A55E-998F-F3F77E3FB14A}" dt="2023-07-13T13:09:34.640" v="67" actId="20577"/>
        <pc:sldMkLst>
          <pc:docMk/>
          <pc:sldMk cId="3019497112" sldId="270"/>
        </pc:sldMkLst>
        <pc:spChg chg="mod">
          <ac:chgData name="CHAN YONG HOOW" userId="S::c2301523@student.tp.edu.sg::6e4f3a59-e34c-46a9-93e9-97a80f8a75cf" providerId="AD" clId="Web-{1AC3A135-2715-A55E-998F-F3F77E3FB14A}" dt="2023-07-13T13:08:58.373" v="65" actId="20577"/>
          <ac:spMkLst>
            <pc:docMk/>
            <pc:sldMk cId="3019497112" sldId="270"/>
            <ac:spMk id="2" creationId="{06E10751-EE8E-CBA9-5E76-493376D85CBE}"/>
          </ac:spMkLst>
        </pc:spChg>
        <pc:spChg chg="mod">
          <ac:chgData name="CHAN YONG HOOW" userId="S::c2301523@student.tp.edu.sg::6e4f3a59-e34c-46a9-93e9-97a80f8a75cf" providerId="AD" clId="Web-{1AC3A135-2715-A55E-998F-F3F77E3FB14A}" dt="2023-07-13T13:09:34.640" v="67" actId="20577"/>
          <ac:spMkLst>
            <pc:docMk/>
            <pc:sldMk cId="3019497112" sldId="270"/>
            <ac:spMk id="3" creationId="{097689A9-F7D0-CC70-0CF1-1FEE69BCD9FB}"/>
          </ac:spMkLst>
        </pc:spChg>
      </pc:sldChg>
      <pc:sldChg chg="addSp delSp modSp new">
        <pc:chgData name="CHAN YONG HOOW" userId="S::c2301523@student.tp.edu.sg::6e4f3a59-e34c-46a9-93e9-97a80f8a75cf" providerId="AD" clId="Web-{1AC3A135-2715-A55E-998F-F3F77E3FB14A}" dt="2023-07-13T13:12:01.411" v="84" actId="1076"/>
        <pc:sldMkLst>
          <pc:docMk/>
          <pc:sldMk cId="1968459026" sldId="271"/>
        </pc:sldMkLst>
        <pc:spChg chg="del mod">
          <ac:chgData name="CHAN YONG HOOW" userId="S::c2301523@student.tp.edu.sg::6e4f3a59-e34c-46a9-93e9-97a80f8a75cf" providerId="AD" clId="Web-{1AC3A135-2715-A55E-998F-F3F77E3FB14A}" dt="2023-07-13T13:11:47.035" v="81"/>
          <ac:spMkLst>
            <pc:docMk/>
            <pc:sldMk cId="1968459026" sldId="271"/>
            <ac:spMk id="2" creationId="{9D345042-0018-DA18-73C5-6D223A8D968D}"/>
          </ac:spMkLst>
        </pc:spChg>
        <pc:spChg chg="del">
          <ac:chgData name="CHAN YONG HOOW" userId="S::c2301523@student.tp.edu.sg::6e4f3a59-e34c-46a9-93e9-97a80f8a75cf" providerId="AD" clId="Web-{1AC3A135-2715-A55E-998F-F3F77E3FB14A}" dt="2023-07-13T13:11:17.378" v="72"/>
          <ac:spMkLst>
            <pc:docMk/>
            <pc:sldMk cId="1968459026" sldId="271"/>
            <ac:spMk id="3" creationId="{606E0B4E-9BC1-998F-2D58-EC0AB0D73553}"/>
          </ac:spMkLst>
        </pc:spChg>
        <pc:spChg chg="add mod">
          <ac:chgData name="CHAN YONG HOOW" userId="S::c2301523@student.tp.edu.sg::6e4f3a59-e34c-46a9-93e9-97a80f8a75cf" providerId="AD" clId="Web-{1AC3A135-2715-A55E-998F-F3F77E3FB14A}" dt="2023-07-13T13:11:47.035" v="81"/>
          <ac:spMkLst>
            <pc:docMk/>
            <pc:sldMk cId="1968459026" sldId="271"/>
            <ac:spMk id="6" creationId="{0ABD757B-CDAE-221B-11A8-56768BE9B540}"/>
          </ac:spMkLst>
        </pc:spChg>
        <pc:picChg chg="add mod ord">
          <ac:chgData name="CHAN YONG HOOW" userId="S::c2301523@student.tp.edu.sg::6e4f3a59-e34c-46a9-93e9-97a80f8a75cf" providerId="AD" clId="Web-{1AC3A135-2715-A55E-998F-F3F77E3FB14A}" dt="2023-07-13T13:12:01.411" v="84" actId="1076"/>
          <ac:picMkLst>
            <pc:docMk/>
            <pc:sldMk cId="1968459026" sldId="271"/>
            <ac:picMk id="4" creationId="{52B5BF46-2F94-6E01-48EF-36C7142B5985}"/>
          </ac:picMkLst>
        </pc:picChg>
      </pc:sldChg>
      <pc:sldChg chg="modSp new">
        <pc:chgData name="CHAN YONG HOOW" userId="S::c2301523@student.tp.edu.sg::6e4f3a59-e34c-46a9-93e9-97a80f8a75cf" providerId="AD" clId="Web-{1AC3A135-2715-A55E-998F-F3F77E3FB14A}" dt="2023-07-13T13:12:38.428" v="90" actId="20577"/>
        <pc:sldMkLst>
          <pc:docMk/>
          <pc:sldMk cId="592457335" sldId="272"/>
        </pc:sldMkLst>
        <pc:spChg chg="mod">
          <ac:chgData name="CHAN YONG HOOW" userId="S::c2301523@student.tp.edu.sg::6e4f3a59-e34c-46a9-93e9-97a80f8a75cf" providerId="AD" clId="Web-{1AC3A135-2715-A55E-998F-F3F77E3FB14A}" dt="2023-07-13T13:12:09.177" v="87" actId="20577"/>
          <ac:spMkLst>
            <pc:docMk/>
            <pc:sldMk cId="592457335" sldId="272"/>
            <ac:spMk id="2" creationId="{5BD44E0A-6A6E-6041-4288-C9E5860CCD70}"/>
          </ac:spMkLst>
        </pc:spChg>
        <pc:spChg chg="mod">
          <ac:chgData name="CHAN YONG HOOW" userId="S::c2301523@student.tp.edu.sg::6e4f3a59-e34c-46a9-93e9-97a80f8a75cf" providerId="AD" clId="Web-{1AC3A135-2715-A55E-998F-F3F77E3FB14A}" dt="2023-07-13T13:12:38.428" v="90" actId="20577"/>
          <ac:spMkLst>
            <pc:docMk/>
            <pc:sldMk cId="592457335" sldId="272"/>
            <ac:spMk id="3" creationId="{8A1F4F1C-6714-2468-2BD9-2D5FE5704C3C}"/>
          </ac:spMkLst>
        </pc:spChg>
      </pc:sldChg>
      <pc:sldChg chg="modSp new">
        <pc:chgData name="CHAN YONG HOOW" userId="S::c2301523@student.tp.edu.sg::6e4f3a59-e34c-46a9-93e9-97a80f8a75cf" providerId="AD" clId="Web-{1AC3A135-2715-A55E-998F-F3F77E3FB14A}" dt="2023-07-13T13:13:34.570" v="97" actId="20577"/>
        <pc:sldMkLst>
          <pc:docMk/>
          <pc:sldMk cId="2569913840" sldId="273"/>
        </pc:sldMkLst>
        <pc:spChg chg="mod">
          <ac:chgData name="CHAN YONG HOOW" userId="S::c2301523@student.tp.edu.sg::6e4f3a59-e34c-46a9-93e9-97a80f8a75cf" providerId="AD" clId="Web-{1AC3A135-2715-A55E-998F-F3F77E3FB14A}" dt="2023-07-13T13:13:00.991" v="94" actId="20577"/>
          <ac:spMkLst>
            <pc:docMk/>
            <pc:sldMk cId="2569913840" sldId="273"/>
            <ac:spMk id="2" creationId="{0DD70C20-6F2E-9305-A768-DB3FE6DCC431}"/>
          </ac:spMkLst>
        </pc:spChg>
        <pc:spChg chg="mod">
          <ac:chgData name="CHAN YONG HOOW" userId="S::c2301523@student.tp.edu.sg::6e4f3a59-e34c-46a9-93e9-97a80f8a75cf" providerId="AD" clId="Web-{1AC3A135-2715-A55E-998F-F3F77E3FB14A}" dt="2023-07-13T13:13:34.570" v="97" actId="20577"/>
          <ac:spMkLst>
            <pc:docMk/>
            <pc:sldMk cId="2569913840" sldId="273"/>
            <ac:spMk id="3" creationId="{E6A4C86B-9D7A-3B41-82EC-38D3AFBC73AC}"/>
          </ac:spMkLst>
        </pc:spChg>
      </pc:sldChg>
      <pc:sldChg chg="modSp new">
        <pc:chgData name="CHAN YONG HOOW" userId="S::c2301523@student.tp.edu.sg::6e4f3a59-e34c-46a9-93e9-97a80f8a75cf" providerId="AD" clId="Web-{1AC3A135-2715-A55E-998F-F3F77E3FB14A}" dt="2023-07-13T13:14:31.369" v="126" actId="20577"/>
        <pc:sldMkLst>
          <pc:docMk/>
          <pc:sldMk cId="2577808377" sldId="274"/>
        </pc:sldMkLst>
        <pc:spChg chg="mod">
          <ac:chgData name="CHAN YONG HOOW" userId="S::c2301523@student.tp.edu.sg::6e4f3a59-e34c-46a9-93e9-97a80f8a75cf" providerId="AD" clId="Web-{1AC3A135-2715-A55E-998F-F3F77E3FB14A}" dt="2023-07-13T13:14:21.619" v="123" actId="20577"/>
          <ac:spMkLst>
            <pc:docMk/>
            <pc:sldMk cId="2577808377" sldId="274"/>
            <ac:spMk id="2" creationId="{7FEF03D5-EE51-F486-1CC9-43FD677099D5}"/>
          </ac:spMkLst>
        </pc:spChg>
        <pc:spChg chg="mod">
          <ac:chgData name="CHAN YONG HOOW" userId="S::c2301523@student.tp.edu.sg::6e4f3a59-e34c-46a9-93e9-97a80f8a75cf" providerId="AD" clId="Web-{1AC3A135-2715-A55E-998F-F3F77E3FB14A}" dt="2023-07-13T13:14:31.369" v="126" actId="20577"/>
          <ac:spMkLst>
            <pc:docMk/>
            <pc:sldMk cId="2577808377" sldId="274"/>
            <ac:spMk id="3" creationId="{66942591-9ADF-9683-7F5A-A72004AFD46D}"/>
          </ac:spMkLst>
        </pc:spChg>
      </pc:sldChg>
      <pc:sldChg chg="modSp new">
        <pc:chgData name="CHAN YONG HOOW" userId="S::c2301523@student.tp.edu.sg::6e4f3a59-e34c-46a9-93e9-97a80f8a75cf" providerId="AD" clId="Web-{1AC3A135-2715-A55E-998F-F3F77E3FB14A}" dt="2023-07-13T13:18:33.940" v="133" actId="20577"/>
        <pc:sldMkLst>
          <pc:docMk/>
          <pc:sldMk cId="711971739" sldId="275"/>
        </pc:sldMkLst>
        <pc:spChg chg="mod">
          <ac:chgData name="CHAN YONG HOOW" userId="S::c2301523@student.tp.edu.sg::6e4f3a59-e34c-46a9-93e9-97a80f8a75cf" providerId="AD" clId="Web-{1AC3A135-2715-A55E-998F-F3F77E3FB14A}" dt="2023-07-13T13:18:24.955" v="131" actId="20577"/>
          <ac:spMkLst>
            <pc:docMk/>
            <pc:sldMk cId="711971739" sldId="275"/>
            <ac:spMk id="2" creationId="{24D8E11C-C4DB-E1AB-769E-7E9C04BE35F1}"/>
          </ac:spMkLst>
        </pc:spChg>
        <pc:spChg chg="mod">
          <ac:chgData name="CHAN YONG HOOW" userId="S::c2301523@student.tp.edu.sg::6e4f3a59-e34c-46a9-93e9-97a80f8a75cf" providerId="AD" clId="Web-{1AC3A135-2715-A55E-998F-F3F77E3FB14A}" dt="2023-07-13T13:18:33.940" v="133" actId="20577"/>
          <ac:spMkLst>
            <pc:docMk/>
            <pc:sldMk cId="711971739" sldId="275"/>
            <ac:spMk id="3" creationId="{826B5D82-D264-CF09-AA7C-DF6F37315AAD}"/>
          </ac:spMkLst>
        </pc:spChg>
      </pc:sldChg>
      <pc:sldChg chg="delSp modSp new ord">
        <pc:chgData name="CHAN YONG HOOW" userId="S::c2301523@student.tp.edu.sg::6e4f3a59-e34c-46a9-93e9-97a80f8a75cf" providerId="AD" clId="Web-{1AC3A135-2715-A55E-998F-F3F77E3FB14A}" dt="2023-07-13T13:19:28.582" v="144" actId="20577"/>
        <pc:sldMkLst>
          <pc:docMk/>
          <pc:sldMk cId="2088944103" sldId="276"/>
        </pc:sldMkLst>
        <pc:spChg chg="del mod">
          <ac:chgData name="CHAN YONG HOOW" userId="S::c2301523@student.tp.edu.sg::6e4f3a59-e34c-46a9-93e9-97a80f8a75cf" providerId="AD" clId="Web-{1AC3A135-2715-A55E-998F-F3F77E3FB14A}" dt="2023-07-13T13:19:19.785" v="143"/>
          <ac:spMkLst>
            <pc:docMk/>
            <pc:sldMk cId="2088944103" sldId="276"/>
            <ac:spMk id="2" creationId="{E7CFF38F-F0D3-1270-8B8D-ED7B8735342B}"/>
          </ac:spMkLst>
        </pc:spChg>
        <pc:spChg chg="mod">
          <ac:chgData name="CHAN YONG HOOW" userId="S::c2301523@student.tp.edu.sg::6e4f3a59-e34c-46a9-93e9-97a80f8a75cf" providerId="AD" clId="Web-{1AC3A135-2715-A55E-998F-F3F77E3FB14A}" dt="2023-07-13T13:19:28.582" v="144" actId="20577"/>
          <ac:spMkLst>
            <pc:docMk/>
            <pc:sldMk cId="2088944103" sldId="276"/>
            <ac:spMk id="3" creationId="{A3D45ED7-DF5F-F5CE-7556-CBCCFBB0B075}"/>
          </ac:spMkLst>
        </pc:spChg>
      </pc:sldChg>
      <pc:sldChg chg="modSp new ord">
        <pc:chgData name="CHAN YONG HOOW" userId="S::c2301523@student.tp.edu.sg::6e4f3a59-e34c-46a9-93e9-97a80f8a75cf" providerId="AD" clId="Web-{1AC3A135-2715-A55E-998F-F3F77E3FB14A}" dt="2023-07-13T13:20:33.350" v="154" actId="20577"/>
        <pc:sldMkLst>
          <pc:docMk/>
          <pc:sldMk cId="1342766385" sldId="277"/>
        </pc:sldMkLst>
        <pc:spChg chg="mod">
          <ac:chgData name="CHAN YONG HOOW" userId="S::c2301523@student.tp.edu.sg::6e4f3a59-e34c-46a9-93e9-97a80f8a75cf" providerId="AD" clId="Web-{1AC3A135-2715-A55E-998F-F3F77E3FB14A}" dt="2023-07-13T13:20:00.911" v="150" actId="20577"/>
          <ac:spMkLst>
            <pc:docMk/>
            <pc:sldMk cId="1342766385" sldId="277"/>
            <ac:spMk id="2" creationId="{ED3E6B3F-A634-B35F-2052-AEB7938841DF}"/>
          </ac:spMkLst>
        </pc:spChg>
        <pc:spChg chg="mod">
          <ac:chgData name="CHAN YONG HOOW" userId="S::c2301523@student.tp.edu.sg::6e4f3a59-e34c-46a9-93e9-97a80f8a75cf" providerId="AD" clId="Web-{1AC3A135-2715-A55E-998F-F3F77E3FB14A}" dt="2023-07-13T13:20:33.350" v="154" actId="20577"/>
          <ac:spMkLst>
            <pc:docMk/>
            <pc:sldMk cId="1342766385" sldId="277"/>
            <ac:spMk id="3" creationId="{58093493-A460-3E61-CF96-7C0015014710}"/>
          </ac:spMkLst>
        </pc:spChg>
      </pc:sldChg>
    </pc:docChg>
  </pc:docChgLst>
  <pc:docChgLst>
    <pc:chgData name="CHAN YONG HOOW" userId="S::c2301523@student.tp.edu.sg::6e4f3a59-e34c-46a9-93e9-97a80f8a75cf" providerId="AD" clId="Web-{F4276221-CF74-4764-2F9B-C80BD539263A}"/>
    <pc:docChg chg="addSld modSld sldOrd">
      <pc:chgData name="CHAN YONG HOOW" userId="S::c2301523@student.tp.edu.sg::6e4f3a59-e34c-46a9-93e9-97a80f8a75cf" providerId="AD" clId="Web-{F4276221-CF74-4764-2F9B-C80BD539263A}" dt="2023-07-07T12:37:29.807" v="13" actId="1076"/>
      <pc:docMkLst>
        <pc:docMk/>
      </pc:docMkLst>
      <pc:sldChg chg="addSp delSp modSp new ord">
        <pc:chgData name="CHAN YONG HOOW" userId="S::c2301523@student.tp.edu.sg::6e4f3a59-e34c-46a9-93e9-97a80f8a75cf" providerId="AD" clId="Web-{F4276221-CF74-4764-2F9B-C80BD539263A}" dt="2023-07-07T12:37:29.807" v="13" actId="1076"/>
        <pc:sldMkLst>
          <pc:docMk/>
          <pc:sldMk cId="2635471102" sldId="265"/>
        </pc:sldMkLst>
        <pc:spChg chg="del">
          <ac:chgData name="CHAN YONG HOOW" userId="S::c2301523@student.tp.edu.sg::6e4f3a59-e34c-46a9-93e9-97a80f8a75cf" providerId="AD" clId="Web-{F4276221-CF74-4764-2F9B-C80BD539263A}" dt="2023-07-07T12:32:03.860" v="2"/>
          <ac:spMkLst>
            <pc:docMk/>
            <pc:sldMk cId="2635471102" sldId="265"/>
            <ac:spMk id="3" creationId="{7C8D9B68-9093-C0F5-9CD0-031F3EDCCB84}"/>
          </ac:spMkLst>
        </pc:spChg>
        <pc:spChg chg="add del mod">
          <ac:chgData name="CHAN YONG HOOW" userId="S::c2301523@student.tp.edu.sg::6e4f3a59-e34c-46a9-93e9-97a80f8a75cf" providerId="AD" clId="Web-{F4276221-CF74-4764-2F9B-C80BD539263A}" dt="2023-07-07T12:37:02.307" v="7"/>
          <ac:spMkLst>
            <pc:docMk/>
            <pc:sldMk cId="2635471102" sldId="265"/>
            <ac:spMk id="6" creationId="{DF31EA39-82B4-89DB-1260-9B6ECC7F40A2}"/>
          </ac:spMkLst>
        </pc:spChg>
        <pc:picChg chg="add del mod ord">
          <ac:chgData name="CHAN YONG HOOW" userId="S::c2301523@student.tp.edu.sg::6e4f3a59-e34c-46a9-93e9-97a80f8a75cf" providerId="AD" clId="Web-{F4276221-CF74-4764-2F9B-C80BD539263A}" dt="2023-07-07T12:32:40.377" v="6"/>
          <ac:picMkLst>
            <pc:docMk/>
            <pc:sldMk cId="2635471102" sldId="265"/>
            <ac:picMk id="4" creationId="{46F195AB-7724-693D-BC77-9BB5982B8BDF}"/>
          </ac:picMkLst>
        </pc:picChg>
        <pc:picChg chg="add mod ord">
          <ac:chgData name="CHAN YONG HOOW" userId="S::c2301523@student.tp.edu.sg::6e4f3a59-e34c-46a9-93e9-97a80f8a75cf" providerId="AD" clId="Web-{F4276221-CF74-4764-2F9B-C80BD539263A}" dt="2023-07-07T12:37:29.807" v="13" actId="1076"/>
          <ac:picMkLst>
            <pc:docMk/>
            <pc:sldMk cId="2635471102" sldId="265"/>
            <ac:picMk id="7" creationId="{FC74EC7E-B458-88BF-1A10-6232843A7F46}"/>
          </ac:picMkLst>
        </pc:picChg>
      </pc:sldChg>
    </pc:docChg>
  </pc:docChgLst>
  <pc:docChgLst>
    <pc:chgData name="CHAN YONG HOOW" userId="S::c2301523@student.tp.edu.sg::6e4f3a59-e34c-46a9-93e9-97a80f8a75cf" providerId="AD" clId="Web-{E35BD8A8-06C3-DA0B-7844-02A44063B2FA}"/>
    <pc:docChg chg="modSld">
      <pc:chgData name="CHAN YONG HOOW" userId="S::c2301523@student.tp.edu.sg::6e4f3a59-e34c-46a9-93e9-97a80f8a75cf" providerId="AD" clId="Web-{E35BD8A8-06C3-DA0B-7844-02A44063B2FA}" dt="2023-07-07T10:03:38.269" v="16" actId="1076"/>
      <pc:docMkLst>
        <pc:docMk/>
      </pc:docMkLst>
      <pc:sldChg chg="addSp modSp">
        <pc:chgData name="CHAN YONG HOOW" userId="S::c2301523@student.tp.edu.sg::6e4f3a59-e34c-46a9-93e9-97a80f8a75cf" providerId="AD" clId="Web-{E35BD8A8-06C3-DA0B-7844-02A44063B2FA}" dt="2023-07-07T10:03:38.269" v="16" actId="1076"/>
        <pc:sldMkLst>
          <pc:docMk/>
          <pc:sldMk cId="4102932819" sldId="263"/>
        </pc:sldMkLst>
        <pc:picChg chg="add mod">
          <ac:chgData name="CHAN YONG HOOW" userId="S::c2301523@student.tp.edu.sg::6e4f3a59-e34c-46a9-93e9-97a80f8a75cf" providerId="AD" clId="Web-{E35BD8A8-06C3-DA0B-7844-02A44063B2FA}" dt="2023-07-07T10:02:31.265" v="10" actId="1076"/>
          <ac:picMkLst>
            <pc:docMk/>
            <pc:sldMk cId="4102932819" sldId="263"/>
            <ac:picMk id="3" creationId="{42E26F84-F989-0688-E6C4-D34CC9A13F5F}"/>
          </ac:picMkLst>
        </pc:picChg>
        <pc:picChg chg="add mod">
          <ac:chgData name="CHAN YONG HOOW" userId="S::c2301523@student.tp.edu.sg::6e4f3a59-e34c-46a9-93e9-97a80f8a75cf" providerId="AD" clId="Web-{E35BD8A8-06C3-DA0B-7844-02A44063B2FA}" dt="2023-07-07T10:03:10.955" v="14" actId="1076"/>
          <ac:picMkLst>
            <pc:docMk/>
            <pc:sldMk cId="4102932819" sldId="263"/>
            <ac:picMk id="4" creationId="{D1239552-5E26-9CBB-1EF1-644B35669454}"/>
          </ac:picMkLst>
        </pc:picChg>
        <pc:picChg chg="add mod">
          <ac:chgData name="CHAN YONG HOOW" userId="S::c2301523@student.tp.edu.sg::6e4f3a59-e34c-46a9-93e9-97a80f8a75cf" providerId="AD" clId="Web-{E35BD8A8-06C3-DA0B-7844-02A44063B2FA}" dt="2023-07-07T10:03:38.269" v="16" actId="1076"/>
          <ac:picMkLst>
            <pc:docMk/>
            <pc:sldMk cId="4102932819" sldId="263"/>
            <ac:picMk id="6" creationId="{12F9B56E-16BF-078F-AAB4-5FA2EB3F33A0}"/>
          </ac:picMkLst>
        </pc:picChg>
      </pc:sldChg>
      <pc:sldChg chg="addSp delSp modSp">
        <pc:chgData name="CHAN YONG HOOW" userId="S::c2301523@student.tp.edu.sg::6e4f3a59-e34c-46a9-93e9-97a80f8a75cf" providerId="AD" clId="Web-{E35BD8A8-06C3-DA0B-7844-02A44063B2FA}" dt="2023-07-07T10:01:36.278" v="8" actId="1076"/>
        <pc:sldMkLst>
          <pc:docMk/>
          <pc:sldMk cId="3082499949" sldId="264"/>
        </pc:sldMkLst>
        <pc:spChg chg="del">
          <ac:chgData name="CHAN YONG HOOW" userId="S::c2301523@student.tp.edu.sg::6e4f3a59-e34c-46a9-93e9-97a80f8a75cf" providerId="AD" clId="Web-{E35BD8A8-06C3-DA0B-7844-02A44063B2FA}" dt="2023-07-07T09:59:59.882" v="0"/>
          <ac:spMkLst>
            <pc:docMk/>
            <pc:sldMk cId="3082499949" sldId="264"/>
            <ac:spMk id="3" creationId="{337D36C1-76BB-65A8-4B27-272EBE2FDA80}"/>
          </ac:spMkLst>
        </pc:spChg>
        <pc:picChg chg="add mod ord">
          <ac:chgData name="CHAN YONG HOOW" userId="S::c2301523@student.tp.edu.sg::6e4f3a59-e34c-46a9-93e9-97a80f8a75cf" providerId="AD" clId="Web-{E35BD8A8-06C3-DA0B-7844-02A44063B2FA}" dt="2023-07-07T10:01:36.278" v="8" actId="1076"/>
          <ac:picMkLst>
            <pc:docMk/>
            <pc:sldMk cId="3082499949" sldId="264"/>
            <ac:picMk id="4" creationId="{D2945550-CAF9-067D-8329-DBC1280E4125}"/>
          </ac:picMkLst>
        </pc:picChg>
      </pc:sldChg>
    </pc:docChg>
  </pc:docChgLst>
  <pc:docChgLst>
    <pc:chgData name="CHAN YONG HOOW" userId="S::c2301523@student.tp.edu.sg::6e4f3a59-e34c-46a9-93e9-97a80f8a75cf" providerId="AD" clId="Web-{CC0FA2E1-DDBE-7FAA-7D39-5D8A7ABA7728}"/>
    <pc:docChg chg="addSld delSld modSld">
      <pc:chgData name="CHAN YONG HOOW" userId="S::c2301523@student.tp.edu.sg::6e4f3a59-e34c-46a9-93e9-97a80f8a75cf" providerId="AD" clId="Web-{CC0FA2E1-DDBE-7FAA-7D39-5D8A7ABA7728}" dt="2023-07-15T10:10:03.282" v="278" actId="20577"/>
      <pc:docMkLst>
        <pc:docMk/>
      </pc:docMkLst>
      <pc:sldChg chg="modSp">
        <pc:chgData name="CHAN YONG HOOW" userId="S::c2301523@student.tp.edu.sg::6e4f3a59-e34c-46a9-93e9-97a80f8a75cf" providerId="AD" clId="Web-{CC0FA2E1-DDBE-7FAA-7D39-5D8A7ABA7728}" dt="2023-07-15T09:54:07.575" v="82" actId="14100"/>
        <pc:sldMkLst>
          <pc:docMk/>
          <pc:sldMk cId="109857222" sldId="256"/>
        </pc:sldMkLst>
        <pc:spChg chg="mod">
          <ac:chgData name="CHAN YONG HOOW" userId="S::c2301523@student.tp.edu.sg::6e4f3a59-e34c-46a9-93e9-97a80f8a75cf" providerId="AD" clId="Web-{CC0FA2E1-DDBE-7FAA-7D39-5D8A7ABA7728}" dt="2023-07-15T09:54:07.575" v="82" actId="14100"/>
          <ac:spMkLst>
            <pc:docMk/>
            <pc:sldMk cId="109857222" sldId="256"/>
            <ac:spMk id="2" creationId="{00000000-0000-0000-0000-000000000000}"/>
          </ac:spMkLst>
        </pc:spChg>
        <pc:spChg chg="mod">
          <ac:chgData name="CHAN YONG HOOW" userId="S::c2301523@student.tp.edu.sg::6e4f3a59-e34c-46a9-93e9-97a80f8a75cf" providerId="AD" clId="Web-{CC0FA2E1-DDBE-7FAA-7D39-5D8A7ABA7728}" dt="2023-07-15T09:53:57.606" v="81" actId="20577"/>
          <ac:spMkLst>
            <pc:docMk/>
            <pc:sldMk cId="109857222" sldId="256"/>
            <ac:spMk id="3" creationId="{00000000-0000-0000-0000-000000000000}"/>
          </ac:spMkLst>
        </pc:spChg>
      </pc:sldChg>
      <pc:sldChg chg="del">
        <pc:chgData name="CHAN YONG HOOW" userId="S::c2301523@student.tp.edu.sg::6e4f3a59-e34c-46a9-93e9-97a80f8a75cf" providerId="AD" clId="Web-{CC0FA2E1-DDBE-7FAA-7D39-5D8A7ABA7728}" dt="2023-07-15T09:54:39.264" v="84"/>
        <pc:sldMkLst>
          <pc:docMk/>
          <pc:sldMk cId="2720678868" sldId="258"/>
        </pc:sldMkLst>
      </pc:sldChg>
      <pc:sldChg chg="del">
        <pc:chgData name="CHAN YONG HOOW" userId="S::c2301523@student.tp.edu.sg::6e4f3a59-e34c-46a9-93e9-97a80f8a75cf" providerId="AD" clId="Web-{CC0FA2E1-DDBE-7FAA-7D39-5D8A7ABA7728}" dt="2023-07-15T09:58:53.851" v="132"/>
        <pc:sldMkLst>
          <pc:docMk/>
          <pc:sldMk cId="4215296675" sldId="259"/>
        </pc:sldMkLst>
      </pc:sldChg>
      <pc:sldChg chg="del">
        <pc:chgData name="CHAN YONG HOOW" userId="S::c2301523@student.tp.edu.sg::6e4f3a59-e34c-46a9-93e9-97a80f8a75cf" providerId="AD" clId="Web-{CC0FA2E1-DDBE-7FAA-7D39-5D8A7ABA7728}" dt="2023-07-15T09:59:01.742" v="133"/>
        <pc:sldMkLst>
          <pc:docMk/>
          <pc:sldMk cId="1800331748" sldId="260"/>
        </pc:sldMkLst>
      </pc:sldChg>
      <pc:sldChg chg="del">
        <pc:chgData name="CHAN YONG HOOW" userId="S::c2301523@student.tp.edu.sg::6e4f3a59-e34c-46a9-93e9-97a80f8a75cf" providerId="AD" clId="Web-{CC0FA2E1-DDBE-7FAA-7D39-5D8A7ABA7728}" dt="2023-07-15T09:59:34.884" v="135"/>
        <pc:sldMkLst>
          <pc:docMk/>
          <pc:sldMk cId="771566790" sldId="261"/>
        </pc:sldMkLst>
      </pc:sldChg>
      <pc:sldChg chg="addSp delSp modSp">
        <pc:chgData name="CHAN YONG HOOW" userId="S::c2301523@student.tp.edu.sg::6e4f3a59-e34c-46a9-93e9-97a80f8a75cf" providerId="AD" clId="Web-{CC0FA2E1-DDBE-7FAA-7D39-5D8A7ABA7728}" dt="2023-07-15T10:10:03.282" v="278" actId="20577"/>
        <pc:sldMkLst>
          <pc:docMk/>
          <pc:sldMk cId="1677151542" sldId="262"/>
        </pc:sldMkLst>
        <pc:spChg chg="add del mod">
          <ac:chgData name="CHAN YONG HOOW" userId="S::c2301523@student.tp.edu.sg::6e4f3a59-e34c-46a9-93e9-97a80f8a75cf" providerId="AD" clId="Web-{CC0FA2E1-DDBE-7FAA-7D39-5D8A7ABA7728}" dt="2023-07-15T10:05:01.271" v="206"/>
          <ac:spMkLst>
            <pc:docMk/>
            <pc:sldMk cId="1677151542" sldId="262"/>
            <ac:spMk id="5" creationId="{2B3E6F02-26F5-3596-F5A3-D821B60AAFA3}"/>
          </ac:spMkLst>
        </pc:spChg>
        <pc:spChg chg="add mod">
          <ac:chgData name="CHAN YONG HOOW" userId="S::c2301523@student.tp.edu.sg::6e4f3a59-e34c-46a9-93e9-97a80f8a75cf" providerId="AD" clId="Web-{CC0FA2E1-DDBE-7FAA-7D39-5D8A7ABA7728}" dt="2023-07-15T10:10:03.282" v="278" actId="20577"/>
          <ac:spMkLst>
            <pc:docMk/>
            <pc:sldMk cId="1677151542" sldId="262"/>
            <ac:spMk id="6" creationId="{F3457FE7-9DE2-61C1-428C-47F9D6DFA6BD}"/>
          </ac:spMkLst>
        </pc:spChg>
        <pc:graphicFrameChg chg="del">
          <ac:chgData name="CHAN YONG HOOW" userId="S::c2301523@student.tp.edu.sg::6e4f3a59-e34c-46a9-93e9-97a80f8a75cf" providerId="AD" clId="Web-{CC0FA2E1-DDBE-7FAA-7D39-5D8A7ABA7728}" dt="2023-07-15T10:04:54.005" v="205"/>
          <ac:graphicFrameMkLst>
            <pc:docMk/>
            <pc:sldMk cId="1677151542" sldId="262"/>
            <ac:graphicFrameMk id="4" creationId="{745E3495-85E3-3056-D401-1D9248F33717}"/>
          </ac:graphicFrameMkLst>
        </pc:graphicFrameChg>
        <pc:graphicFrameChg chg="mod modGraphic">
          <ac:chgData name="CHAN YONG HOOW" userId="S::c2301523@student.tp.edu.sg::6e4f3a59-e34c-46a9-93e9-97a80f8a75cf" providerId="AD" clId="Web-{CC0FA2E1-DDBE-7FAA-7D39-5D8A7ABA7728}" dt="2023-07-15T10:05:08.708" v="207" actId="1076"/>
          <ac:graphicFrameMkLst>
            <pc:docMk/>
            <pc:sldMk cId="1677151542" sldId="262"/>
            <ac:graphicFrameMk id="8" creationId="{E5D1C7A4-7E92-9C47-E553-27AEEC9BA9E8}"/>
          </ac:graphicFrameMkLst>
        </pc:graphicFrameChg>
      </pc:sldChg>
      <pc:sldChg chg="modSp">
        <pc:chgData name="CHAN YONG HOOW" userId="S::c2301523@student.tp.edu.sg::6e4f3a59-e34c-46a9-93e9-97a80f8a75cf" providerId="AD" clId="Web-{CC0FA2E1-DDBE-7FAA-7D39-5D8A7ABA7728}" dt="2023-07-15T10:05:32.912" v="208"/>
        <pc:sldMkLst>
          <pc:docMk/>
          <pc:sldMk cId="4102932819" sldId="263"/>
        </pc:sldMkLst>
        <pc:graphicFrameChg chg="modGraphic">
          <ac:chgData name="CHAN YONG HOOW" userId="S::c2301523@student.tp.edu.sg::6e4f3a59-e34c-46a9-93e9-97a80f8a75cf" providerId="AD" clId="Web-{CC0FA2E1-DDBE-7FAA-7D39-5D8A7ABA7728}" dt="2023-07-15T10:05:32.912" v="208"/>
          <ac:graphicFrameMkLst>
            <pc:docMk/>
            <pc:sldMk cId="4102932819" sldId="263"/>
            <ac:graphicFrameMk id="7" creationId="{FFA10E71-F757-FA54-C0B2-FC2722EE47D9}"/>
          </ac:graphicFrameMkLst>
        </pc:graphicFrameChg>
      </pc:sldChg>
      <pc:sldChg chg="del">
        <pc:chgData name="CHAN YONG HOOW" userId="S::c2301523@student.tp.edu.sg::6e4f3a59-e34c-46a9-93e9-97a80f8a75cf" providerId="AD" clId="Web-{CC0FA2E1-DDBE-7FAA-7D39-5D8A7ABA7728}" dt="2023-07-15T09:59:38.321" v="136"/>
        <pc:sldMkLst>
          <pc:docMk/>
          <pc:sldMk cId="4172921608" sldId="278"/>
        </pc:sldMkLst>
      </pc:sldChg>
      <pc:sldChg chg="modSp add replId">
        <pc:chgData name="CHAN YONG HOOW" userId="S::c2301523@student.tp.edu.sg::6e4f3a59-e34c-46a9-93e9-97a80f8a75cf" providerId="AD" clId="Web-{CC0FA2E1-DDBE-7FAA-7D39-5D8A7ABA7728}" dt="2023-07-15T09:58:16.256" v="131" actId="20577"/>
        <pc:sldMkLst>
          <pc:docMk/>
          <pc:sldMk cId="195101752" sldId="279"/>
        </pc:sldMkLst>
        <pc:spChg chg="mod">
          <ac:chgData name="CHAN YONG HOOW" userId="S::c2301523@student.tp.edu.sg::6e4f3a59-e34c-46a9-93e9-97a80f8a75cf" providerId="AD" clId="Web-{CC0FA2E1-DDBE-7FAA-7D39-5D8A7ABA7728}" dt="2023-07-15T09:58:16.256" v="131" actId="20577"/>
          <ac:spMkLst>
            <pc:docMk/>
            <pc:sldMk cId="195101752" sldId="279"/>
            <ac:spMk id="3" creationId="{00000000-0000-0000-0000-000000000000}"/>
          </ac:spMkLst>
        </pc:spChg>
      </pc:sldChg>
      <pc:sldChg chg="addSp modSp add replId">
        <pc:chgData name="CHAN YONG HOOW" userId="S::c2301523@student.tp.edu.sg::6e4f3a59-e34c-46a9-93e9-97a80f8a75cf" providerId="AD" clId="Web-{CC0FA2E1-DDBE-7FAA-7D39-5D8A7ABA7728}" dt="2023-07-15T10:03:44.549" v="201" actId="14100"/>
        <pc:sldMkLst>
          <pc:docMk/>
          <pc:sldMk cId="638208278" sldId="280"/>
        </pc:sldMkLst>
        <pc:spChg chg="mod">
          <ac:chgData name="CHAN YONG HOOW" userId="S::c2301523@student.tp.edu.sg::6e4f3a59-e34c-46a9-93e9-97a80f8a75cf" providerId="AD" clId="Web-{CC0FA2E1-DDBE-7FAA-7D39-5D8A7ABA7728}" dt="2023-07-15T09:59:51.744" v="151" actId="20577"/>
          <ac:spMkLst>
            <pc:docMk/>
            <pc:sldMk cId="638208278" sldId="280"/>
            <ac:spMk id="2" creationId="{00000000-0000-0000-0000-000000000000}"/>
          </ac:spMkLst>
        </pc:spChg>
        <pc:spChg chg="mod">
          <ac:chgData name="CHAN YONG HOOW" userId="S::c2301523@student.tp.edu.sg::6e4f3a59-e34c-46a9-93e9-97a80f8a75cf" providerId="AD" clId="Web-{CC0FA2E1-DDBE-7FAA-7D39-5D8A7ABA7728}" dt="2023-07-15T10:01:52.326" v="176" actId="14100"/>
          <ac:spMkLst>
            <pc:docMk/>
            <pc:sldMk cId="638208278" sldId="280"/>
            <ac:spMk id="3" creationId="{00000000-0000-0000-0000-000000000000}"/>
          </ac:spMkLst>
        </pc:spChg>
        <pc:spChg chg="add mod">
          <ac:chgData name="CHAN YONG HOOW" userId="S::c2301523@student.tp.edu.sg::6e4f3a59-e34c-46a9-93e9-97a80f8a75cf" providerId="AD" clId="Web-{CC0FA2E1-DDBE-7FAA-7D39-5D8A7ABA7728}" dt="2023-07-15T10:02:15.452" v="187" actId="20577"/>
          <ac:spMkLst>
            <pc:docMk/>
            <pc:sldMk cId="638208278" sldId="280"/>
            <ac:spMk id="5" creationId="{A01BA6E6-122B-79A6-9137-A299F2572DFA}"/>
          </ac:spMkLst>
        </pc:spChg>
        <pc:spChg chg="add mod">
          <ac:chgData name="CHAN YONG HOOW" userId="S::c2301523@student.tp.edu.sg::6e4f3a59-e34c-46a9-93e9-97a80f8a75cf" providerId="AD" clId="Web-{CC0FA2E1-DDBE-7FAA-7D39-5D8A7ABA7728}" dt="2023-07-15T10:03:44.549" v="201" actId="14100"/>
          <ac:spMkLst>
            <pc:docMk/>
            <pc:sldMk cId="638208278" sldId="280"/>
            <ac:spMk id="7" creationId="{42AC5CC7-0022-F135-4497-B61DEC235DCB}"/>
          </ac:spMkLst>
        </pc:spChg>
      </pc:sldChg>
    </pc:docChg>
  </pc:docChgLst>
  <pc:docChgLst>
    <pc:chgData name="CHAN YONG HOOW" userId="S::c2301523@student.tp.edu.sg::6e4f3a59-e34c-46a9-93e9-97a80f8a75cf" providerId="AD" clId="Web-{0426D72A-7E24-29F3-0F29-6132C3A11DFE}"/>
    <pc:docChg chg="addSld modSld">
      <pc:chgData name="CHAN YONG HOOW" userId="S::c2301523@student.tp.edu.sg::6e4f3a59-e34c-46a9-93e9-97a80f8a75cf" providerId="AD" clId="Web-{0426D72A-7E24-29F3-0F29-6132C3A11DFE}" dt="2023-07-14T10:27:13.623" v="157" actId="20577"/>
      <pc:docMkLst>
        <pc:docMk/>
      </pc:docMkLst>
      <pc:sldChg chg="addSp delSp modSp">
        <pc:chgData name="CHAN YONG HOOW" userId="S::c2301523@student.tp.edu.sg::6e4f3a59-e34c-46a9-93e9-97a80f8a75cf" providerId="AD" clId="Web-{0426D72A-7E24-29F3-0F29-6132C3A11DFE}" dt="2023-07-14T10:24:49.042" v="135" actId="20577"/>
        <pc:sldMkLst>
          <pc:docMk/>
          <pc:sldMk cId="4102932819" sldId="263"/>
        </pc:sldMkLst>
        <pc:spChg chg="add mod">
          <ac:chgData name="CHAN YONG HOOW" userId="S::c2301523@student.tp.edu.sg::6e4f3a59-e34c-46a9-93e9-97a80f8a75cf" providerId="AD" clId="Web-{0426D72A-7E24-29F3-0F29-6132C3A11DFE}" dt="2023-07-14T10:24:49.042" v="135" actId="20577"/>
          <ac:spMkLst>
            <pc:docMk/>
            <pc:sldMk cId="4102932819" sldId="263"/>
            <ac:spMk id="9" creationId="{77DBEA73-E113-341A-DF6E-3AB41E5014A7}"/>
          </ac:spMkLst>
        </pc:spChg>
        <pc:graphicFrameChg chg="mod">
          <ac:chgData name="CHAN YONG HOOW" userId="S::c2301523@student.tp.edu.sg::6e4f3a59-e34c-46a9-93e9-97a80f8a75cf" providerId="AD" clId="Web-{0426D72A-7E24-29F3-0F29-6132C3A11DFE}" dt="2023-07-14T10:24:18.448" v="123" actId="1076"/>
          <ac:graphicFrameMkLst>
            <pc:docMk/>
            <pc:sldMk cId="4102932819" sldId="263"/>
            <ac:graphicFrameMk id="5" creationId="{D1DE1169-88C6-CCA2-B195-07AABCC1E3FD}"/>
          </ac:graphicFrameMkLst>
        </pc:graphicFrameChg>
        <pc:graphicFrameChg chg="add mod modGraphic">
          <ac:chgData name="CHAN YONG HOOW" userId="S::c2301523@student.tp.edu.sg::6e4f3a59-e34c-46a9-93e9-97a80f8a75cf" providerId="AD" clId="Web-{0426D72A-7E24-29F3-0F29-6132C3A11DFE}" dt="2023-07-14T10:24:28.182" v="125"/>
          <ac:graphicFrameMkLst>
            <pc:docMk/>
            <pc:sldMk cId="4102932819" sldId="263"/>
            <ac:graphicFrameMk id="7" creationId="{FFA10E71-F757-FA54-C0B2-FC2722EE47D9}"/>
          </ac:graphicFrameMkLst>
        </pc:graphicFrameChg>
        <pc:picChg chg="del">
          <ac:chgData name="CHAN YONG HOOW" userId="S::c2301523@student.tp.edu.sg::6e4f3a59-e34c-46a9-93e9-97a80f8a75cf" providerId="AD" clId="Web-{0426D72A-7E24-29F3-0F29-6132C3A11DFE}" dt="2023-07-14T10:22:28.555" v="1"/>
          <ac:picMkLst>
            <pc:docMk/>
            <pc:sldMk cId="4102932819" sldId="263"/>
            <ac:picMk id="3" creationId="{42E26F84-F989-0688-E6C4-D34CC9A13F5F}"/>
          </ac:picMkLst>
        </pc:picChg>
        <pc:picChg chg="del">
          <ac:chgData name="CHAN YONG HOOW" userId="S::c2301523@student.tp.edu.sg::6e4f3a59-e34c-46a9-93e9-97a80f8a75cf" providerId="AD" clId="Web-{0426D72A-7E24-29F3-0F29-6132C3A11DFE}" dt="2023-07-14T10:22:32.820" v="3"/>
          <ac:picMkLst>
            <pc:docMk/>
            <pc:sldMk cId="4102932819" sldId="263"/>
            <ac:picMk id="4" creationId="{D1239552-5E26-9CBB-1EF1-644B35669454}"/>
          </ac:picMkLst>
        </pc:picChg>
        <pc:picChg chg="del">
          <ac:chgData name="CHAN YONG HOOW" userId="S::c2301523@student.tp.edu.sg::6e4f3a59-e34c-46a9-93e9-97a80f8a75cf" providerId="AD" clId="Web-{0426D72A-7E24-29F3-0F29-6132C3A11DFE}" dt="2023-07-14T10:22:30.820" v="2"/>
          <ac:picMkLst>
            <pc:docMk/>
            <pc:sldMk cId="4102932819" sldId="263"/>
            <ac:picMk id="6" creationId="{12F9B56E-16BF-078F-AAB4-5FA2EB3F33A0}"/>
          </ac:picMkLst>
        </pc:picChg>
      </pc:sldChg>
      <pc:sldChg chg="modSp add replId">
        <pc:chgData name="CHAN YONG HOOW" userId="S::c2301523@student.tp.edu.sg::6e4f3a59-e34c-46a9-93e9-97a80f8a75cf" providerId="AD" clId="Web-{0426D72A-7E24-29F3-0F29-6132C3A11DFE}" dt="2023-07-14T10:27:13.623" v="157" actId="20577"/>
        <pc:sldMkLst>
          <pc:docMk/>
          <pc:sldMk cId="4172921608" sldId="278"/>
        </pc:sldMkLst>
        <pc:spChg chg="mod">
          <ac:chgData name="CHAN YONG HOOW" userId="S::c2301523@student.tp.edu.sg::6e4f3a59-e34c-46a9-93e9-97a80f8a75cf" providerId="AD" clId="Web-{0426D72A-7E24-29F3-0F29-6132C3A11DFE}" dt="2023-07-14T10:25:20.386" v="143" actId="20577"/>
          <ac:spMkLst>
            <pc:docMk/>
            <pc:sldMk cId="4172921608" sldId="278"/>
            <ac:spMk id="2" creationId="{00000000-0000-0000-0000-000000000000}"/>
          </ac:spMkLst>
        </pc:spChg>
        <pc:spChg chg="mod">
          <ac:chgData name="CHAN YONG HOOW" userId="S::c2301523@student.tp.edu.sg::6e4f3a59-e34c-46a9-93e9-97a80f8a75cf" providerId="AD" clId="Web-{0426D72A-7E24-29F3-0F29-6132C3A11DFE}" dt="2023-07-14T10:27:13.623" v="157" actId="20577"/>
          <ac:spMkLst>
            <pc:docMk/>
            <pc:sldMk cId="4172921608" sldId="278"/>
            <ac:spMk id="3" creationId="{00000000-0000-0000-0000-000000000000}"/>
          </ac:spMkLst>
        </pc:spChg>
      </pc:sldChg>
    </pc:docChg>
  </pc:docChgLst>
  <pc:docChgLst>
    <pc:chgData name="CHAN YONG HOOW" userId="S::c2301523@student.tp.edu.sg::6e4f3a59-e34c-46a9-93e9-97a80f8a75cf" providerId="AD" clId="Web-{DD1681C4-BB93-A69F-C48E-DDE603978C88}"/>
    <pc:docChg chg="modSld">
      <pc:chgData name="CHAN YONG HOOW" userId="S::c2301523@student.tp.edu.sg::6e4f3a59-e34c-46a9-93e9-97a80f8a75cf" providerId="AD" clId="Web-{DD1681C4-BB93-A69F-C48E-DDE603978C88}" dt="2023-07-14T10:19:11.491" v="6" actId="1076"/>
      <pc:docMkLst>
        <pc:docMk/>
      </pc:docMkLst>
      <pc:sldChg chg="addSp delSp modSp">
        <pc:chgData name="CHAN YONG HOOW" userId="S::c2301523@student.tp.edu.sg::6e4f3a59-e34c-46a9-93e9-97a80f8a75cf" providerId="AD" clId="Web-{DD1681C4-BB93-A69F-C48E-DDE603978C88}" dt="2023-07-14T10:19:11.491" v="6" actId="1076"/>
        <pc:sldMkLst>
          <pc:docMk/>
          <pc:sldMk cId="3082499949" sldId="264"/>
        </pc:sldMkLst>
        <pc:spChg chg="del">
          <ac:chgData name="CHAN YONG HOOW" userId="S::c2301523@student.tp.edu.sg::6e4f3a59-e34c-46a9-93e9-97a80f8a75cf" providerId="AD" clId="Web-{DD1681C4-BB93-A69F-C48E-DDE603978C88}" dt="2023-07-14T10:18:24.802" v="1"/>
          <ac:spMkLst>
            <pc:docMk/>
            <pc:sldMk cId="3082499949" sldId="264"/>
            <ac:spMk id="2" creationId="{CADAAEFB-81D4-580F-00F7-8B7D3D04781B}"/>
          </ac:spMkLst>
        </pc:spChg>
        <pc:spChg chg="add del mod">
          <ac:chgData name="CHAN YONG HOOW" userId="S::c2301523@student.tp.edu.sg::6e4f3a59-e34c-46a9-93e9-97a80f8a75cf" providerId="AD" clId="Web-{DD1681C4-BB93-A69F-C48E-DDE603978C88}" dt="2023-07-14T10:18:44.255" v="2"/>
          <ac:spMkLst>
            <pc:docMk/>
            <pc:sldMk cId="3082499949" sldId="264"/>
            <ac:spMk id="5" creationId="{A933DD18-F0D7-96F4-A87E-5D63AD76AC77}"/>
          </ac:spMkLst>
        </pc:spChg>
        <pc:picChg chg="del">
          <ac:chgData name="CHAN YONG HOOW" userId="S::c2301523@student.tp.edu.sg::6e4f3a59-e34c-46a9-93e9-97a80f8a75cf" providerId="AD" clId="Web-{DD1681C4-BB93-A69F-C48E-DDE603978C88}" dt="2023-07-14T10:18:18.864" v="0"/>
          <ac:picMkLst>
            <pc:docMk/>
            <pc:sldMk cId="3082499949" sldId="264"/>
            <ac:picMk id="4" creationId="{D2945550-CAF9-067D-8329-DBC1280E4125}"/>
          </ac:picMkLst>
        </pc:picChg>
        <pc:picChg chg="add mod ord">
          <ac:chgData name="CHAN YONG HOOW" userId="S::c2301523@student.tp.edu.sg::6e4f3a59-e34c-46a9-93e9-97a80f8a75cf" providerId="AD" clId="Web-{DD1681C4-BB93-A69F-C48E-DDE603978C88}" dt="2023-07-14T10:19:11.491" v="6" actId="1076"/>
          <ac:picMkLst>
            <pc:docMk/>
            <pc:sldMk cId="3082499949" sldId="264"/>
            <ac:picMk id="6" creationId="{82DD4F7B-F02E-F654-C206-51F53CED448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52B5BF46-2F94-6E01-48EF-36C7142B5985}"/>
              </a:ext>
            </a:extLst>
          </p:cNvPr>
          <p:cNvPicPr>
            <a:picLocks noGrp="1" noChangeAspect="1"/>
          </p:cNvPicPr>
          <p:nvPr>
            <p:ph idx="1"/>
          </p:nvPr>
        </p:nvPicPr>
        <p:blipFill>
          <a:blip r:embed="rId2"/>
          <a:stretch>
            <a:fillRect/>
          </a:stretch>
        </p:blipFill>
        <p:spPr>
          <a:xfrm>
            <a:off x="1572884" y="364451"/>
            <a:ext cx="9031855" cy="6008477"/>
          </a:xfrm>
        </p:spPr>
      </p:pic>
      <p:sp>
        <p:nvSpPr>
          <p:cNvPr id="6" name="Title 5">
            <a:extLst>
              <a:ext uri="{FF2B5EF4-FFF2-40B4-BE49-F238E27FC236}">
                <a16:creationId xmlns:a16="http://schemas.microsoft.com/office/drawing/2014/main" id="{0ABD757B-CDAE-221B-11A8-56768BE9B54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68459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178C-A13C-F9FF-F342-F9DEA86D1042}"/>
              </a:ext>
            </a:extLst>
          </p:cNvPr>
          <p:cNvSpPr>
            <a:spLocks noGrp="1"/>
          </p:cNvSpPr>
          <p:nvPr>
            <p:ph type="title"/>
          </p:nvPr>
        </p:nvSpPr>
        <p:spPr/>
        <p:txBody>
          <a:bodyPr/>
          <a:lstStyle/>
          <a:p>
            <a:r>
              <a:rPr lang="en-US" dirty="0">
                <a:cs typeface="Calibri Light"/>
              </a:rPr>
              <a:t>Reflections</a:t>
            </a:r>
            <a:endParaRPr lang="en-US" dirty="0"/>
          </a:p>
        </p:txBody>
      </p:sp>
      <p:sp>
        <p:nvSpPr>
          <p:cNvPr id="3" name="Content Placeholder 2">
            <a:extLst>
              <a:ext uri="{FF2B5EF4-FFF2-40B4-BE49-F238E27FC236}">
                <a16:creationId xmlns:a16="http://schemas.microsoft.com/office/drawing/2014/main" id="{1AE3FCE9-0608-6E46-BCEE-09E2518E56F2}"/>
              </a:ext>
            </a:extLst>
          </p:cNvPr>
          <p:cNvSpPr>
            <a:spLocks noGrp="1"/>
          </p:cNvSpPr>
          <p:nvPr>
            <p:ph idx="1"/>
          </p:nvPr>
        </p:nvSpPr>
        <p:spPr>
          <a:xfrm>
            <a:off x="838200" y="1825625"/>
            <a:ext cx="10515600" cy="3517452"/>
          </a:xfrm>
        </p:spPr>
        <p:txBody>
          <a:bodyPr vert="horz" lIns="91440" tIns="45720" rIns="91440" bIns="45720" rtlCol="0" anchor="t">
            <a:normAutofit/>
          </a:bodyPr>
          <a:lstStyle/>
          <a:p>
            <a:r>
              <a:rPr lang="en-SG" sz="2400" dirty="0">
                <a:latin typeface="Arial"/>
                <a:cs typeface="Arial"/>
              </a:rPr>
              <a:t>There is a need for stricter data security regulations. The Equifax data breach showed that the current patchwork of data security regulations is not enough. There is a need for stricter regulations that will hold companies accountable for their security practices.</a:t>
            </a:r>
            <a:endParaRPr lang="en-US" sz="2400" dirty="0">
              <a:latin typeface="Arial"/>
              <a:cs typeface="Arial"/>
            </a:endParaRPr>
          </a:p>
          <a:p>
            <a:r>
              <a:rPr lang="en-SG" sz="2400" dirty="0">
                <a:latin typeface="Arial"/>
                <a:cs typeface="Arial"/>
              </a:rPr>
              <a:t>The Equifax data breach was a major incident, but it can also be seen as an opportunity to learn and improve. By taking the lessons from this breach to heart, we can make our personal information more secure and help to prevent future breaches.</a:t>
            </a:r>
            <a:endParaRPr lang="en-US" sz="2400" dirty="0">
              <a:latin typeface="Arial"/>
              <a:cs typeface="Arial"/>
            </a:endParaRPr>
          </a:p>
          <a:p>
            <a:endParaRPr lang="en-US" dirty="0">
              <a:cs typeface="Calibri"/>
            </a:endParaRPr>
          </a:p>
        </p:txBody>
      </p:sp>
    </p:spTree>
    <p:extLst>
      <p:ext uri="{BB962C8B-B14F-4D97-AF65-F5344CB8AC3E}">
        <p14:creationId xmlns:p14="http://schemas.microsoft.com/office/powerpoint/2010/main" val="266231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0751-EE8E-CBA9-5E76-493376D85CBE}"/>
              </a:ext>
            </a:extLst>
          </p:cNvPr>
          <p:cNvSpPr>
            <a:spLocks noGrp="1"/>
          </p:cNvSpPr>
          <p:nvPr>
            <p:ph type="title"/>
          </p:nvPr>
        </p:nvSpPr>
        <p:spPr/>
        <p:txBody>
          <a:bodyPr/>
          <a:lstStyle/>
          <a:p>
            <a:r>
              <a:rPr lang="en-US" dirty="0">
                <a:cs typeface="Calibri Light"/>
              </a:rPr>
              <a:t>Additional Reflections</a:t>
            </a:r>
            <a:endParaRPr lang="en-US" dirty="0"/>
          </a:p>
        </p:txBody>
      </p:sp>
      <p:sp>
        <p:nvSpPr>
          <p:cNvPr id="3" name="Content Placeholder 2">
            <a:extLst>
              <a:ext uri="{FF2B5EF4-FFF2-40B4-BE49-F238E27FC236}">
                <a16:creationId xmlns:a16="http://schemas.microsoft.com/office/drawing/2014/main" id="{097689A9-F7D0-CC70-0CF1-1FEE69BCD9FB}"/>
              </a:ext>
            </a:extLst>
          </p:cNvPr>
          <p:cNvSpPr>
            <a:spLocks noGrp="1"/>
          </p:cNvSpPr>
          <p:nvPr>
            <p:ph idx="1"/>
          </p:nvPr>
        </p:nvSpPr>
        <p:spPr/>
        <p:txBody>
          <a:bodyPr vert="horz" lIns="91440" tIns="45720" rIns="91440" bIns="45720" rtlCol="0" anchor="t">
            <a:normAutofit/>
          </a:bodyPr>
          <a:lstStyle/>
          <a:p>
            <a:r>
              <a:rPr lang="en-SG" sz="2000" dirty="0">
                <a:latin typeface="Arial"/>
                <a:cs typeface="Arial"/>
              </a:rPr>
              <a:t>The breach highlighted the importance of having a strong incident response plan in place. Equifax was slow to respond to the breach, and this made it worse.</a:t>
            </a:r>
            <a:endParaRPr lang="en-US" sz="2000" dirty="0">
              <a:latin typeface="Arial"/>
              <a:cs typeface="Arial"/>
            </a:endParaRPr>
          </a:p>
          <a:p>
            <a:r>
              <a:rPr lang="en-SG" sz="2000" dirty="0">
                <a:latin typeface="Arial"/>
                <a:cs typeface="Arial"/>
              </a:rPr>
              <a:t>The breach also showed that companies need to be more transparent with their customers about data breaches. Equifax initially downplayed the severity of the breach, which eroded trust with its customers.</a:t>
            </a:r>
            <a:endParaRPr lang="en-US" sz="2000" dirty="0">
              <a:latin typeface="Arial"/>
              <a:cs typeface="Arial"/>
            </a:endParaRPr>
          </a:p>
          <a:p>
            <a:r>
              <a:rPr lang="en-SG" sz="2000" dirty="0">
                <a:latin typeface="Arial"/>
                <a:cs typeface="Arial"/>
              </a:rPr>
              <a:t>The breach has led to calls for a national data breach notification law in the United States. Currently, there is no federal law that requires companies to notify customers if their personal information has been compromised.</a:t>
            </a:r>
            <a:endParaRPr lang="en-US" sz="2000" dirty="0">
              <a:latin typeface="Arial"/>
              <a:cs typeface="Arial"/>
            </a:endParaRPr>
          </a:p>
          <a:p>
            <a:r>
              <a:rPr lang="en-SG" sz="2000" dirty="0">
                <a:latin typeface="Arial"/>
                <a:cs typeface="Arial"/>
              </a:rPr>
              <a:t>The Equifax data breach was a major event, but it is important to remember that it is not the only data breach that has happened. There have been many other large data breaches in recent years, and it is likely that there will be more in the future. The best way to protect yourself from data breaches is to be aware of the risks and take steps to protect your personal information.</a:t>
            </a:r>
            <a:endParaRPr lang="en-US" sz="2000" dirty="0">
              <a:cs typeface="Calibri"/>
            </a:endParaRPr>
          </a:p>
          <a:p>
            <a:endParaRPr lang="en-US" dirty="0">
              <a:cs typeface="Calibri"/>
            </a:endParaRPr>
          </a:p>
        </p:txBody>
      </p:sp>
    </p:spTree>
    <p:extLst>
      <p:ext uri="{BB962C8B-B14F-4D97-AF65-F5344CB8AC3E}">
        <p14:creationId xmlns:p14="http://schemas.microsoft.com/office/powerpoint/2010/main" val="301949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5E36-3B8A-C1C0-8DB6-19021B16E2D8}"/>
              </a:ext>
            </a:extLst>
          </p:cNvPr>
          <p:cNvSpPr>
            <a:spLocks noGrp="1"/>
          </p:cNvSpPr>
          <p:nvPr>
            <p:ph type="title"/>
          </p:nvPr>
        </p:nvSpPr>
        <p:spPr/>
        <p:txBody>
          <a:bodyPr/>
          <a:lstStyle/>
          <a:p>
            <a:r>
              <a:rPr lang="en-US" dirty="0">
                <a:cs typeface="Calibri Light"/>
              </a:rPr>
              <a:t>Future Improvements</a:t>
            </a:r>
            <a:endParaRPr lang="en-US" dirty="0"/>
          </a:p>
        </p:txBody>
      </p:sp>
      <p:sp>
        <p:nvSpPr>
          <p:cNvPr id="3" name="Content Placeholder 2">
            <a:extLst>
              <a:ext uri="{FF2B5EF4-FFF2-40B4-BE49-F238E27FC236}">
                <a16:creationId xmlns:a16="http://schemas.microsoft.com/office/drawing/2014/main" id="{E924F20A-ED55-142D-9321-DA73C2E253FB}"/>
              </a:ext>
            </a:extLst>
          </p:cNvPr>
          <p:cNvSpPr>
            <a:spLocks noGrp="1"/>
          </p:cNvSpPr>
          <p:nvPr>
            <p:ph idx="1"/>
          </p:nvPr>
        </p:nvSpPr>
        <p:spPr>
          <a:xfrm>
            <a:off x="838200" y="1825625"/>
            <a:ext cx="10515600" cy="2352886"/>
          </a:xfrm>
        </p:spPr>
        <p:txBody>
          <a:bodyPr vert="horz" lIns="91440" tIns="45720" rIns="91440" bIns="45720" rtlCol="0" anchor="t">
            <a:noAutofit/>
          </a:bodyPr>
          <a:lstStyle/>
          <a:p>
            <a:r>
              <a:rPr lang="en-SG" sz="2000" dirty="0">
                <a:latin typeface="Arial"/>
                <a:cs typeface="Arial"/>
              </a:rPr>
              <a:t>Investing in new security technologies. Equifax has invested in new security technologies, such as artificial intelligence and machine learning, to help detect and prevent future data breaches.</a:t>
            </a:r>
            <a:endParaRPr lang="en-US" sz="2000" dirty="0">
              <a:latin typeface="Arial"/>
              <a:cs typeface="Arial"/>
            </a:endParaRPr>
          </a:p>
          <a:p>
            <a:endParaRPr lang="en-US" sz="2000" dirty="0">
              <a:latin typeface="Arial"/>
              <a:cs typeface="Arial"/>
            </a:endParaRPr>
          </a:p>
          <a:p>
            <a:r>
              <a:rPr lang="en-SG" sz="2000" dirty="0">
                <a:latin typeface="Arial"/>
                <a:cs typeface="Arial"/>
              </a:rPr>
              <a:t>Strengthening its security policies and procedures. Equifax has strengthened its security policies and procedures, including its incident response plan.</a:t>
            </a:r>
            <a:endParaRPr lang="en-US" sz="2000" dirty="0">
              <a:latin typeface="Arial"/>
              <a:cs typeface="Arial"/>
            </a:endParaRPr>
          </a:p>
          <a:p>
            <a:endParaRPr lang="en-US" sz="2000" dirty="0">
              <a:latin typeface="Arial"/>
              <a:cs typeface="Arial"/>
            </a:endParaRPr>
          </a:p>
          <a:p>
            <a:endParaRPr lang="en-US" sz="2000" dirty="0">
              <a:latin typeface="Arial"/>
              <a:cs typeface="Arial"/>
            </a:endParaRPr>
          </a:p>
          <a:p>
            <a:r>
              <a:rPr lang="en-SG" sz="2000" dirty="0">
                <a:latin typeface="Arial"/>
                <a:cs typeface="Arial"/>
              </a:rPr>
              <a:t>Improving its employee training. Equifax has improved its employee training on data security.</a:t>
            </a:r>
            <a:endParaRPr lang="en-US" sz="2000" dirty="0">
              <a:latin typeface="Arial"/>
              <a:cs typeface="Arial"/>
            </a:endParaRPr>
          </a:p>
          <a:p>
            <a:endParaRPr lang="en-US" sz="2000" dirty="0">
              <a:latin typeface="Arial"/>
              <a:cs typeface="Arial"/>
            </a:endParaRPr>
          </a:p>
          <a:p>
            <a:r>
              <a:rPr lang="en-SG" sz="2000" dirty="0">
                <a:latin typeface="Arial"/>
                <a:cs typeface="Arial"/>
              </a:rPr>
              <a:t>Communicating more transparently with customers. Equifax has committed to communicating more transparently with customers about data breaches.</a:t>
            </a:r>
            <a:endParaRPr lang="en-US" sz="2000" dirty="0">
              <a:latin typeface="Arial"/>
              <a:cs typeface="Arial"/>
            </a:endParaRPr>
          </a:p>
          <a:p>
            <a:endParaRPr lang="en-US" dirty="0">
              <a:cs typeface="Calibri"/>
            </a:endParaRPr>
          </a:p>
        </p:txBody>
      </p:sp>
    </p:spTree>
    <p:extLst>
      <p:ext uri="{BB962C8B-B14F-4D97-AF65-F5344CB8AC3E}">
        <p14:creationId xmlns:p14="http://schemas.microsoft.com/office/powerpoint/2010/main" val="381727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4DC1-BBA0-92BA-85A7-AB5CEEC424FA}"/>
              </a:ext>
            </a:extLst>
          </p:cNvPr>
          <p:cNvSpPr>
            <a:spLocks noGrp="1"/>
          </p:cNvSpPr>
          <p:nvPr>
            <p:ph type="title"/>
          </p:nvPr>
        </p:nvSpPr>
        <p:spPr/>
        <p:txBody>
          <a:bodyPr/>
          <a:lstStyle/>
          <a:p>
            <a:r>
              <a:rPr lang="en-US" dirty="0">
                <a:cs typeface="Calibri Light"/>
              </a:rPr>
              <a:t>Future improvements</a:t>
            </a:r>
            <a:endParaRPr lang="en-US" dirty="0"/>
          </a:p>
        </p:txBody>
      </p:sp>
      <p:sp>
        <p:nvSpPr>
          <p:cNvPr id="3" name="Content Placeholder 2">
            <a:extLst>
              <a:ext uri="{FF2B5EF4-FFF2-40B4-BE49-F238E27FC236}">
                <a16:creationId xmlns:a16="http://schemas.microsoft.com/office/drawing/2014/main" id="{22300A2F-F28C-1447-D707-079180117328}"/>
              </a:ext>
            </a:extLst>
          </p:cNvPr>
          <p:cNvSpPr>
            <a:spLocks noGrp="1"/>
          </p:cNvSpPr>
          <p:nvPr>
            <p:ph idx="1"/>
          </p:nvPr>
        </p:nvSpPr>
        <p:spPr>
          <a:xfrm>
            <a:off x="838200" y="1825625"/>
            <a:ext cx="10515600" cy="1590886"/>
          </a:xfrm>
        </p:spPr>
        <p:txBody>
          <a:bodyPr vert="horz" lIns="91440" tIns="45720" rIns="91440" bIns="45720" rtlCol="0" anchor="t">
            <a:noAutofit/>
          </a:bodyPr>
          <a:lstStyle/>
          <a:p>
            <a:r>
              <a:rPr lang="en-SG" sz="2400" dirty="0">
                <a:latin typeface="Arial"/>
                <a:cs typeface="Arial"/>
              </a:rPr>
              <a:t>Be more proactive about patching vulnerabilities. Equifax should be more proactive about patching vulnerabilities in its systems.</a:t>
            </a:r>
            <a:endParaRPr lang="en-US" sz="2400" dirty="0">
              <a:latin typeface="Arial"/>
              <a:cs typeface="Arial"/>
            </a:endParaRPr>
          </a:p>
          <a:p>
            <a:endParaRPr lang="en-US" sz="2400" dirty="0">
              <a:latin typeface="Arial"/>
              <a:cs typeface="Arial"/>
            </a:endParaRPr>
          </a:p>
          <a:p>
            <a:r>
              <a:rPr lang="en-SG" sz="2400" dirty="0">
                <a:latin typeface="Arial"/>
                <a:cs typeface="Arial"/>
              </a:rPr>
              <a:t>Do more to secure its data at rest and in transit. Equifax should do more to secure its data at rest and in transit.</a:t>
            </a:r>
            <a:endParaRPr lang="en-US" sz="2400" dirty="0">
              <a:latin typeface="Arial"/>
              <a:cs typeface="Arial"/>
            </a:endParaRPr>
          </a:p>
          <a:p>
            <a:endParaRPr lang="en-US" sz="2400" dirty="0">
              <a:latin typeface="Arial"/>
              <a:cs typeface="Arial"/>
            </a:endParaRPr>
          </a:p>
          <a:p>
            <a:r>
              <a:rPr lang="en-SG" sz="2400" dirty="0">
                <a:latin typeface="Arial"/>
                <a:cs typeface="Arial"/>
              </a:rPr>
              <a:t>Work with other companies to share information about data breaches. Equifax should work with other companies to share information about data breaches so that they can learn from each other's experiences.</a:t>
            </a:r>
            <a:endParaRPr lang="en-US" sz="2400">
              <a:cs typeface="Calibri"/>
            </a:endParaRPr>
          </a:p>
          <a:p>
            <a:endParaRPr lang="en-US" dirty="0">
              <a:cs typeface="Calibri"/>
            </a:endParaRPr>
          </a:p>
        </p:txBody>
      </p:sp>
    </p:spTree>
    <p:extLst>
      <p:ext uri="{BB962C8B-B14F-4D97-AF65-F5344CB8AC3E}">
        <p14:creationId xmlns:p14="http://schemas.microsoft.com/office/powerpoint/2010/main" val="145542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3457"/>
            <a:ext cx="9144000" cy="2062814"/>
          </a:xfrm>
        </p:spPr>
        <p:txBody>
          <a:bodyPr/>
          <a:lstStyle/>
          <a:p>
            <a:r>
              <a:rPr lang="en-US" dirty="0">
                <a:latin typeface="Arial"/>
                <a:cs typeface="Arial"/>
              </a:rPr>
              <a:t>Preventive Controls</a:t>
            </a:r>
            <a:endParaRPr lang="en-US" dirty="0"/>
          </a:p>
          <a:p>
            <a:endParaRPr lang="en-US" dirty="0">
              <a:cs typeface="Calibri Light"/>
            </a:endParaRPr>
          </a:p>
        </p:txBody>
      </p:sp>
      <p:sp>
        <p:nvSpPr>
          <p:cNvPr id="3" name="Subtitle 2"/>
          <p:cNvSpPr>
            <a:spLocks noGrp="1"/>
          </p:cNvSpPr>
          <p:nvPr>
            <p:ph type="subTitle" idx="1"/>
          </p:nvPr>
        </p:nvSpPr>
        <p:spPr>
          <a:xfrm>
            <a:off x="1524000" y="1602172"/>
            <a:ext cx="9144000" cy="4963967"/>
          </a:xfrm>
        </p:spPr>
        <p:txBody>
          <a:bodyPr vert="horz" lIns="91440" tIns="45720" rIns="91440" bIns="45720" rtlCol="0" anchor="t">
            <a:normAutofit/>
          </a:bodyPr>
          <a:lstStyle/>
          <a:p>
            <a:pPr marL="342900" indent="-342900" algn="l">
              <a:buChar char="•"/>
            </a:pPr>
            <a:r>
              <a:rPr lang="en-US" dirty="0">
                <a:latin typeface="Arial"/>
                <a:cs typeface="Arial"/>
              </a:rPr>
              <a:t>Private Web access - Put information regarding Equifax's susceptible version of web framework on private access website not indexed by search engine.</a:t>
            </a:r>
          </a:p>
          <a:p>
            <a:pPr marL="342900" indent="-342900" algn="l">
              <a:buChar char="•"/>
            </a:pPr>
            <a:r>
              <a:rPr lang="en-US" dirty="0">
                <a:latin typeface="Arial"/>
                <a:cs typeface="Arial"/>
              </a:rPr>
              <a:t>Data Retention Policy - Avoid storing customer's sensitive information beyond the time necessary to provide the service.</a:t>
            </a:r>
          </a:p>
          <a:p>
            <a:pPr marL="342900" indent="-342900" algn="l">
              <a:buChar char="•"/>
            </a:pPr>
            <a:r>
              <a:rPr lang="en-US" dirty="0">
                <a:latin typeface="Arial"/>
                <a:cs typeface="Arial"/>
              </a:rPr>
              <a:t>Update communication policy - The person in charge of patching the web portal did not receive the alert as he/she was not part of the email recipient list. Thus, the patching process was not proactive.</a:t>
            </a:r>
          </a:p>
          <a:p>
            <a:pPr marL="342900" indent="-342900" algn="l">
              <a:buChar char="•"/>
            </a:pPr>
            <a:r>
              <a:rPr lang="en-US" dirty="0">
                <a:latin typeface="Arial"/>
                <a:cs typeface="Arial"/>
              </a:rPr>
              <a:t>Security Awareness Framework - have company-wide cyber security management framework. Equifax can also share its latest security framework with other companies.</a:t>
            </a:r>
          </a:p>
          <a:p>
            <a:pPr marL="342900" indent="-342900" algn="l">
              <a:buChar char="•"/>
            </a:pPr>
            <a:endParaRPr lang="en-US" dirty="0">
              <a:latin typeface="Arial"/>
              <a:cs typeface="Arial"/>
            </a:endParaRPr>
          </a:p>
          <a:p>
            <a:pPr marL="342900" indent="-342900" algn="l">
              <a:buChar char="•"/>
            </a:pPr>
            <a:endParaRPr lang="en-US" dirty="0"/>
          </a:p>
          <a:p>
            <a:pPr marL="342900" indent="-342900" algn="l">
              <a:buChar char="•"/>
            </a:pPr>
            <a:endParaRPr lang="en-US" dirty="0">
              <a:latin typeface="Arial"/>
              <a:cs typeface="Arial"/>
            </a:endParaRPr>
          </a:p>
        </p:txBody>
      </p:sp>
    </p:spTree>
    <p:extLst>
      <p:ext uri="{BB962C8B-B14F-4D97-AF65-F5344CB8AC3E}">
        <p14:creationId xmlns:p14="http://schemas.microsoft.com/office/powerpoint/2010/main" val="109857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3457"/>
            <a:ext cx="9144000" cy="2062814"/>
          </a:xfrm>
        </p:spPr>
        <p:txBody>
          <a:bodyPr/>
          <a:lstStyle/>
          <a:p>
            <a:r>
              <a:rPr lang="en-US" dirty="0">
                <a:latin typeface="Arial"/>
                <a:cs typeface="Arial"/>
              </a:rPr>
              <a:t>Preventive Controls</a:t>
            </a:r>
            <a:endParaRPr lang="en-US" dirty="0"/>
          </a:p>
          <a:p>
            <a:endParaRPr lang="en-US" dirty="0">
              <a:cs typeface="Calibri Light"/>
            </a:endParaRPr>
          </a:p>
        </p:txBody>
      </p:sp>
      <p:sp>
        <p:nvSpPr>
          <p:cNvPr id="3" name="Subtitle 2"/>
          <p:cNvSpPr>
            <a:spLocks noGrp="1"/>
          </p:cNvSpPr>
          <p:nvPr>
            <p:ph type="subTitle" idx="1"/>
          </p:nvPr>
        </p:nvSpPr>
        <p:spPr>
          <a:xfrm>
            <a:off x="1524000" y="1602172"/>
            <a:ext cx="9144000" cy="4963967"/>
          </a:xfrm>
        </p:spPr>
        <p:txBody>
          <a:bodyPr vert="horz" lIns="91440" tIns="45720" rIns="91440" bIns="45720" rtlCol="0" anchor="t">
            <a:normAutofit fontScale="92500"/>
          </a:bodyPr>
          <a:lstStyle/>
          <a:p>
            <a:pPr marL="342900" indent="-342900" algn="l">
              <a:buChar char="•"/>
            </a:pPr>
            <a:r>
              <a:rPr lang="en-US" dirty="0">
                <a:latin typeface="Arial"/>
                <a:cs typeface="Arial"/>
              </a:rPr>
              <a:t>Web Application Firewall (WAF) - It protects web applications from SQL injections and other attacks. WAF could have prevented the exploitation of Equifax's vulnerability.</a:t>
            </a:r>
            <a:endParaRPr lang="en-US" dirty="0">
              <a:cs typeface="Calibri"/>
            </a:endParaRPr>
          </a:p>
          <a:p>
            <a:pPr marL="342900" indent="-342900" algn="l">
              <a:buChar char="•"/>
            </a:pPr>
            <a:r>
              <a:rPr lang="en-US" dirty="0">
                <a:latin typeface="Arial"/>
                <a:cs typeface="Arial"/>
              </a:rPr>
              <a:t>Data Loss Prevention (DLS) system - It identifies, monitors and potentially averts unauthorized moves of sensitive data in and out of the network. DLS could have prevented the massive out flow of 14-16 Gb of data for 76 days undetected.</a:t>
            </a:r>
            <a:endParaRPr lang="en-US" dirty="0">
              <a:cs typeface="Calibri"/>
            </a:endParaRPr>
          </a:p>
          <a:p>
            <a:pPr marL="342900" indent="-342900" algn="l">
              <a:buChar char="•"/>
            </a:pPr>
            <a:r>
              <a:rPr lang="en-US" dirty="0">
                <a:latin typeface="Arial"/>
                <a:cs typeface="Arial"/>
              </a:rPr>
              <a:t>Segmentation of systems - Equifax had shared file systems, notes or configuration files from one system and can be accessed from other systems</a:t>
            </a:r>
            <a:endParaRPr lang="en-US" dirty="0">
              <a:cs typeface="Calibri"/>
            </a:endParaRPr>
          </a:p>
          <a:p>
            <a:pPr marL="342900" indent="-342900" algn="l">
              <a:buChar char="•"/>
            </a:pPr>
            <a:r>
              <a:rPr lang="en-US" dirty="0">
                <a:latin typeface="Arial"/>
                <a:cs typeface="Arial"/>
              </a:rPr>
              <a:t>Encryption for Personal Identifiable Information (PII)</a:t>
            </a:r>
            <a:endParaRPr lang="en-US" dirty="0">
              <a:cs typeface="Calibri"/>
            </a:endParaRPr>
          </a:p>
          <a:p>
            <a:pPr marL="342900" indent="-342900" algn="l">
              <a:buChar char="•"/>
            </a:pPr>
            <a:r>
              <a:rPr lang="en-US" dirty="0">
                <a:latin typeface="Arial"/>
                <a:cs typeface="Arial"/>
              </a:rPr>
              <a:t>Strong password - one database has a password which matched the name of the database. An online portal had default username "admin" and password "admin" for an administrative account.</a:t>
            </a:r>
            <a:endParaRPr lang="en-US" dirty="0">
              <a:cs typeface="Calibri"/>
            </a:endParaRPr>
          </a:p>
          <a:p>
            <a:pPr marL="342900" indent="-342900" algn="l">
              <a:buChar char="•"/>
            </a:pPr>
            <a:endParaRPr lang="en-US" dirty="0">
              <a:latin typeface="Arial"/>
              <a:cs typeface="Arial"/>
            </a:endParaRPr>
          </a:p>
        </p:txBody>
      </p:sp>
    </p:spTree>
    <p:extLst>
      <p:ext uri="{BB962C8B-B14F-4D97-AF65-F5344CB8AC3E}">
        <p14:creationId xmlns:p14="http://schemas.microsoft.com/office/powerpoint/2010/main" val="19510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3457"/>
            <a:ext cx="9144000" cy="2062814"/>
          </a:xfrm>
        </p:spPr>
        <p:txBody>
          <a:bodyPr/>
          <a:lstStyle/>
          <a:p>
            <a:r>
              <a:rPr lang="en-US" dirty="0">
                <a:latin typeface="Arial"/>
                <a:cs typeface="Arial"/>
              </a:rPr>
              <a:t>Defective Controls</a:t>
            </a:r>
            <a:endParaRPr lang="en-US" dirty="0"/>
          </a:p>
          <a:p>
            <a:endParaRPr lang="en-US" dirty="0">
              <a:cs typeface="Calibri Light"/>
            </a:endParaRPr>
          </a:p>
        </p:txBody>
      </p:sp>
      <p:sp>
        <p:nvSpPr>
          <p:cNvPr id="3" name="Subtitle 2"/>
          <p:cNvSpPr>
            <a:spLocks noGrp="1"/>
          </p:cNvSpPr>
          <p:nvPr>
            <p:ph type="subTitle" idx="1"/>
          </p:nvPr>
        </p:nvSpPr>
        <p:spPr>
          <a:xfrm>
            <a:off x="1524000" y="1602172"/>
            <a:ext cx="9144000" cy="3052722"/>
          </a:xfrm>
        </p:spPr>
        <p:txBody>
          <a:bodyPr vert="horz" lIns="91440" tIns="45720" rIns="91440" bIns="45720" rtlCol="0" anchor="t">
            <a:normAutofit lnSpcReduction="10000"/>
          </a:bodyPr>
          <a:lstStyle/>
          <a:p>
            <a:pPr marL="342900" indent="-342900" algn="l">
              <a:buChar char="•"/>
            </a:pPr>
            <a:r>
              <a:rPr lang="en-US" dirty="0">
                <a:latin typeface="Arial"/>
                <a:cs typeface="Arial"/>
              </a:rPr>
              <a:t>Intruder Detection and Prevention System (IDS/IPS) - Equifax's IDS/IPS was not able to detect malicious traffic leaving the system due to an expired SSL certificate from Nov 2016 to July 2017. A working Automated SSL certificate management tool is needed.</a:t>
            </a:r>
          </a:p>
          <a:p>
            <a:pPr marL="342900" indent="-342900" algn="l">
              <a:buChar char="•"/>
            </a:pPr>
            <a:r>
              <a:rPr lang="en-US" dirty="0">
                <a:latin typeface="Arial"/>
                <a:cs typeface="Arial"/>
              </a:rPr>
              <a:t>Network logs forensics - Consult 3rd party security company. Both Equifax and Mandiant security teams analyzed digital forensic data, they found attackers installed a backdoor in Equifax's servers.</a:t>
            </a:r>
          </a:p>
          <a:p>
            <a:pPr marL="342900" indent="-342900" algn="l">
              <a:buChar char="•"/>
            </a:pPr>
            <a:endParaRPr lang="en-US" dirty="0">
              <a:latin typeface="Arial"/>
              <a:cs typeface="Arial"/>
            </a:endParaRPr>
          </a:p>
          <a:p>
            <a:pPr marL="342900" indent="-342900" algn="l">
              <a:buChar char="•"/>
            </a:pPr>
            <a:endParaRPr lang="en-US" dirty="0">
              <a:latin typeface="Arial"/>
              <a:cs typeface="Arial"/>
            </a:endParaRPr>
          </a:p>
        </p:txBody>
      </p:sp>
      <p:sp>
        <p:nvSpPr>
          <p:cNvPr id="5" name="Title 1">
            <a:extLst>
              <a:ext uri="{FF2B5EF4-FFF2-40B4-BE49-F238E27FC236}">
                <a16:creationId xmlns:a16="http://schemas.microsoft.com/office/drawing/2014/main" id="{A01BA6E6-122B-79A6-9137-A299F2572DFA}"/>
              </a:ext>
            </a:extLst>
          </p:cNvPr>
          <p:cNvSpPr txBox="1">
            <a:spLocks/>
          </p:cNvSpPr>
          <p:nvPr/>
        </p:nvSpPr>
        <p:spPr>
          <a:xfrm>
            <a:off x="1526498" y="4110873"/>
            <a:ext cx="9144000" cy="20628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Arial"/>
                <a:cs typeface="Arial"/>
              </a:rPr>
              <a:t>Corrective Controls</a:t>
            </a:r>
            <a:endParaRPr lang="en-US" dirty="0"/>
          </a:p>
          <a:p>
            <a:endParaRPr lang="en-US" dirty="0">
              <a:cs typeface="Calibri Light"/>
            </a:endParaRPr>
          </a:p>
        </p:txBody>
      </p:sp>
      <p:sp>
        <p:nvSpPr>
          <p:cNvPr id="7" name="Subtitle 2">
            <a:extLst>
              <a:ext uri="{FF2B5EF4-FFF2-40B4-BE49-F238E27FC236}">
                <a16:creationId xmlns:a16="http://schemas.microsoft.com/office/drawing/2014/main" id="{42AC5CC7-0022-F135-4497-B61DEC235DCB}"/>
              </a:ext>
            </a:extLst>
          </p:cNvPr>
          <p:cNvSpPr txBox="1">
            <a:spLocks/>
          </p:cNvSpPr>
          <p:nvPr/>
        </p:nvSpPr>
        <p:spPr>
          <a:xfrm>
            <a:off x="1518249" y="5248270"/>
            <a:ext cx="9144000" cy="122679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latin typeface="Arial"/>
                <a:cs typeface="Arial"/>
              </a:rPr>
              <a:t>Server Images - One way to correct online servers infected by malware is restoring from offline server images, which remain untouched by the threat actors.</a:t>
            </a:r>
          </a:p>
        </p:txBody>
      </p:sp>
    </p:spTree>
    <p:extLst>
      <p:ext uri="{BB962C8B-B14F-4D97-AF65-F5344CB8AC3E}">
        <p14:creationId xmlns:p14="http://schemas.microsoft.com/office/powerpoint/2010/main" val="63820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diagram of a computer security system&#10;&#10;Description automatically generated">
            <a:extLst>
              <a:ext uri="{FF2B5EF4-FFF2-40B4-BE49-F238E27FC236}">
                <a16:creationId xmlns:a16="http://schemas.microsoft.com/office/drawing/2014/main" id="{82DD4F7B-F02E-F654-C206-51F53CED448A}"/>
              </a:ext>
            </a:extLst>
          </p:cNvPr>
          <p:cNvPicPr>
            <a:picLocks noGrp="1" noChangeAspect="1"/>
          </p:cNvPicPr>
          <p:nvPr>
            <p:ph idx="1"/>
          </p:nvPr>
        </p:nvPicPr>
        <p:blipFill>
          <a:blip r:embed="rId2"/>
          <a:stretch>
            <a:fillRect/>
          </a:stretch>
        </p:blipFill>
        <p:spPr>
          <a:xfrm>
            <a:off x="1405341" y="71587"/>
            <a:ext cx="9381318" cy="6709224"/>
          </a:xfrm>
        </p:spPr>
      </p:pic>
    </p:spTree>
    <p:extLst>
      <p:ext uri="{BB962C8B-B14F-4D97-AF65-F5344CB8AC3E}">
        <p14:creationId xmlns:p14="http://schemas.microsoft.com/office/powerpoint/2010/main" val="308249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27F6-C25F-A388-DD90-8E1A3F2BD71C}"/>
              </a:ext>
            </a:extLst>
          </p:cNvPr>
          <p:cNvSpPr>
            <a:spLocks noGrp="1"/>
          </p:cNvSpPr>
          <p:nvPr>
            <p:ph type="title"/>
          </p:nvPr>
        </p:nvSpPr>
        <p:spPr/>
        <p:txBody>
          <a:bodyPr/>
          <a:lstStyle/>
          <a:p>
            <a:r>
              <a:rPr lang="en-US" dirty="0">
                <a:cs typeface="Calibri Light"/>
              </a:rPr>
              <a:t>Preventive control costs</a:t>
            </a:r>
            <a:endParaRPr lang="en-US" dirty="0"/>
          </a:p>
        </p:txBody>
      </p:sp>
      <p:graphicFrame>
        <p:nvGraphicFramePr>
          <p:cNvPr id="8" name="Table 7">
            <a:extLst>
              <a:ext uri="{FF2B5EF4-FFF2-40B4-BE49-F238E27FC236}">
                <a16:creationId xmlns:a16="http://schemas.microsoft.com/office/drawing/2014/main" id="{E5D1C7A4-7E92-9C47-E553-27AEEC9BA9E8}"/>
              </a:ext>
            </a:extLst>
          </p:cNvPr>
          <p:cNvGraphicFramePr>
            <a:graphicFrameLocks noGrp="1"/>
          </p:cNvGraphicFramePr>
          <p:nvPr>
            <p:extLst>
              <p:ext uri="{D42A27DB-BD31-4B8C-83A1-F6EECF244321}">
                <p14:modId xmlns:p14="http://schemas.microsoft.com/office/powerpoint/2010/main" val="2235177623"/>
              </p:ext>
            </p:extLst>
          </p:nvPr>
        </p:nvGraphicFramePr>
        <p:xfrm>
          <a:off x="43132" y="1957334"/>
          <a:ext cx="12192000" cy="2926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13675797"/>
                    </a:ext>
                  </a:extLst>
                </a:gridCol>
                <a:gridCol w="4064000">
                  <a:extLst>
                    <a:ext uri="{9D8B030D-6E8A-4147-A177-3AD203B41FA5}">
                      <a16:colId xmlns:a16="http://schemas.microsoft.com/office/drawing/2014/main" val="1703536467"/>
                    </a:ext>
                  </a:extLst>
                </a:gridCol>
                <a:gridCol w="4064000">
                  <a:extLst>
                    <a:ext uri="{9D8B030D-6E8A-4147-A177-3AD203B41FA5}">
                      <a16:colId xmlns:a16="http://schemas.microsoft.com/office/drawing/2014/main" val="2842092697"/>
                    </a:ext>
                  </a:extLst>
                </a:gridCol>
              </a:tblGrid>
              <a:tr h="0">
                <a:tc>
                  <a:txBody>
                    <a:bodyPr/>
                    <a:lstStyle/>
                    <a:p>
                      <a:r>
                        <a:rPr lang="en-US" dirty="0">
                          <a:effectLst/>
                        </a:rPr>
                        <a:t>Control</a:t>
                      </a:r>
                      <a:endParaRPr lang="en-US" dirty="0">
                        <a:effectLst/>
                        <a:latin typeface="Arial" panose="020B0604020202020204" pitchFamily="34" charset="0"/>
                      </a:endParaRPr>
                    </a:p>
                  </a:txBody>
                  <a:tcPr anchor="ctr"/>
                </a:tc>
                <a:tc>
                  <a:txBody>
                    <a:bodyPr/>
                    <a:lstStyle/>
                    <a:p>
                      <a:r>
                        <a:rPr lang="en-US" dirty="0">
                          <a:effectLst/>
                        </a:rPr>
                        <a:t>Role / Product</a:t>
                      </a:r>
                      <a:endParaRPr lang="en-US" dirty="0">
                        <a:effectLst/>
                        <a:latin typeface="Arial" panose="020B0604020202020204" pitchFamily="34" charset="0"/>
                      </a:endParaRPr>
                    </a:p>
                  </a:txBody>
                  <a:tcPr anchor="ctr"/>
                </a:tc>
                <a:tc>
                  <a:txBody>
                    <a:bodyPr/>
                    <a:lstStyle/>
                    <a:p>
                      <a:r>
                        <a:rPr lang="en-US" dirty="0">
                          <a:effectLst/>
                        </a:rPr>
                        <a:t>Cost per year ($)</a:t>
                      </a:r>
                      <a:endParaRPr lang="en-US" dirty="0">
                        <a:effectLst/>
                        <a:latin typeface="Arial" panose="020B0604020202020204" pitchFamily="34" charset="0"/>
                      </a:endParaRPr>
                    </a:p>
                  </a:txBody>
                  <a:tcPr anchor="ctr"/>
                </a:tc>
                <a:extLst>
                  <a:ext uri="{0D108BD9-81ED-4DB2-BD59-A6C34878D82A}">
                    <a16:rowId xmlns:a16="http://schemas.microsoft.com/office/drawing/2014/main" val="1594527683"/>
                  </a:ext>
                </a:extLst>
              </a:tr>
              <a:tr h="0">
                <a:tc>
                  <a:txBody>
                    <a:bodyPr/>
                    <a:lstStyle/>
                    <a:p>
                      <a:r>
                        <a:rPr lang="en-US" dirty="0">
                          <a:effectLst/>
                        </a:rPr>
                        <a:t>Private web access</a:t>
                      </a:r>
                      <a:endParaRPr lang="en-US" dirty="0">
                        <a:effectLst/>
                        <a:latin typeface="Arial" panose="020B0604020202020204" pitchFamily="34" charset="0"/>
                      </a:endParaRPr>
                    </a:p>
                  </a:txBody>
                  <a:tcPr anchor="ctr"/>
                </a:tc>
                <a:tc>
                  <a:txBody>
                    <a:bodyPr/>
                    <a:lstStyle/>
                    <a:p>
                      <a:r>
                        <a:rPr lang="en-US" dirty="0">
                          <a:effectLst/>
                        </a:rPr>
                        <a:t>new web developer</a:t>
                      </a:r>
                      <a:endParaRPr lang="en-US" dirty="0">
                        <a:effectLst/>
                        <a:latin typeface="Arial" panose="020B0604020202020204" pitchFamily="34" charset="0"/>
                      </a:endParaRPr>
                    </a:p>
                  </a:txBody>
                  <a:tcPr anchor="ctr"/>
                </a:tc>
                <a:tc>
                  <a:txBody>
                    <a:bodyPr/>
                    <a:lstStyle/>
                    <a:p>
                      <a:r>
                        <a:rPr lang="en-US" dirty="0">
                          <a:effectLst/>
                        </a:rPr>
                        <a:t>65,000</a:t>
                      </a:r>
                      <a:endParaRPr lang="en-US" dirty="0">
                        <a:effectLst/>
                        <a:latin typeface="Arial" panose="020B0604020202020204" pitchFamily="34" charset="0"/>
                      </a:endParaRPr>
                    </a:p>
                  </a:txBody>
                  <a:tcPr anchor="ctr"/>
                </a:tc>
                <a:extLst>
                  <a:ext uri="{0D108BD9-81ED-4DB2-BD59-A6C34878D82A}">
                    <a16:rowId xmlns:a16="http://schemas.microsoft.com/office/drawing/2014/main" val="4264141320"/>
                  </a:ext>
                </a:extLst>
              </a:tr>
              <a:tr h="0">
                <a:tc>
                  <a:txBody>
                    <a:bodyPr/>
                    <a:lstStyle/>
                    <a:p>
                      <a:r>
                        <a:rPr lang="en-US" dirty="0">
                          <a:effectLst/>
                        </a:rPr>
                        <a:t>Data retention policy</a:t>
                      </a:r>
                      <a:endParaRPr lang="en-US" dirty="0">
                        <a:effectLst/>
                        <a:latin typeface="Arial" panose="020B0604020202020204" pitchFamily="34" charset="0"/>
                      </a:endParaRPr>
                    </a:p>
                  </a:txBody>
                  <a:tcPr anchor="ctr"/>
                </a:tc>
                <a:tc>
                  <a:txBody>
                    <a:bodyPr/>
                    <a:lstStyle/>
                    <a:p>
                      <a:r>
                        <a:rPr lang="en-US" dirty="0">
                          <a:effectLst/>
                        </a:rPr>
                        <a:t>new data analyst</a:t>
                      </a:r>
                      <a:endParaRPr lang="en-US" dirty="0">
                        <a:effectLst/>
                        <a:latin typeface="Arial" panose="020B0604020202020204" pitchFamily="34" charset="0"/>
                      </a:endParaRPr>
                    </a:p>
                  </a:txBody>
                  <a:tcPr anchor="ctr"/>
                </a:tc>
                <a:tc>
                  <a:txBody>
                    <a:bodyPr/>
                    <a:lstStyle/>
                    <a:p>
                      <a:r>
                        <a:rPr lang="en-US" dirty="0">
                          <a:effectLst/>
                        </a:rPr>
                        <a:t>70,000</a:t>
                      </a:r>
                      <a:endParaRPr lang="en-US" dirty="0">
                        <a:effectLst/>
                        <a:latin typeface="Arial" panose="020B0604020202020204" pitchFamily="34" charset="0"/>
                      </a:endParaRPr>
                    </a:p>
                  </a:txBody>
                  <a:tcPr anchor="ctr"/>
                </a:tc>
                <a:extLst>
                  <a:ext uri="{0D108BD9-81ED-4DB2-BD59-A6C34878D82A}">
                    <a16:rowId xmlns:a16="http://schemas.microsoft.com/office/drawing/2014/main" val="3888753161"/>
                  </a:ext>
                </a:extLst>
              </a:tr>
              <a:tr h="0">
                <a:tc>
                  <a:txBody>
                    <a:bodyPr/>
                    <a:lstStyle/>
                    <a:p>
                      <a:r>
                        <a:rPr lang="en-US" dirty="0">
                          <a:effectLst/>
                        </a:rPr>
                        <a:t>Web Application Firewall (WAF)</a:t>
                      </a:r>
                      <a:endParaRPr lang="en-US" dirty="0">
                        <a:effectLst/>
                        <a:latin typeface="Arial" panose="020B0604020202020204" pitchFamily="34" charset="0"/>
                      </a:endParaRPr>
                    </a:p>
                  </a:txBody>
                  <a:tcPr anchor="ctr"/>
                </a:tc>
                <a:tc>
                  <a:txBody>
                    <a:bodyPr/>
                    <a:lstStyle/>
                    <a:p>
                      <a:r>
                        <a:rPr lang="en-US" dirty="0">
                          <a:effectLst/>
                        </a:rPr>
                        <a:t>Microsoft</a:t>
                      </a:r>
                      <a:endParaRPr lang="en-US" dirty="0">
                        <a:effectLst/>
                        <a:latin typeface="Arial" panose="020B0604020202020204" pitchFamily="34" charset="0"/>
                      </a:endParaRPr>
                    </a:p>
                  </a:txBody>
                  <a:tcPr anchor="ctr"/>
                </a:tc>
                <a:tc>
                  <a:txBody>
                    <a:bodyPr/>
                    <a:lstStyle/>
                    <a:p>
                      <a:r>
                        <a:rPr lang="en-US" dirty="0">
                          <a:effectLst/>
                        </a:rPr>
                        <a:t>1,080</a:t>
                      </a:r>
                      <a:endParaRPr lang="en-US" dirty="0">
                        <a:effectLst/>
                        <a:latin typeface="Arial" panose="020B0604020202020204" pitchFamily="34" charset="0"/>
                      </a:endParaRPr>
                    </a:p>
                  </a:txBody>
                  <a:tcPr anchor="ctr"/>
                </a:tc>
                <a:extLst>
                  <a:ext uri="{0D108BD9-81ED-4DB2-BD59-A6C34878D82A}">
                    <a16:rowId xmlns:a16="http://schemas.microsoft.com/office/drawing/2014/main" val="825873918"/>
                  </a:ext>
                </a:extLst>
              </a:tr>
              <a:tr h="0">
                <a:tc>
                  <a:txBody>
                    <a:bodyPr/>
                    <a:lstStyle/>
                    <a:p>
                      <a:r>
                        <a:rPr lang="en-US" dirty="0">
                          <a:effectLst/>
                        </a:rPr>
                        <a:t>Data Loss Protection (DLP)</a:t>
                      </a:r>
                      <a:endParaRPr lang="en-US" dirty="0">
                        <a:effectLst/>
                        <a:latin typeface="Arial" panose="020B0604020202020204" pitchFamily="34" charset="0"/>
                      </a:endParaRPr>
                    </a:p>
                  </a:txBody>
                  <a:tcPr anchor="ctr"/>
                </a:tc>
                <a:tc>
                  <a:txBody>
                    <a:bodyPr/>
                    <a:lstStyle/>
                    <a:p>
                      <a:r>
                        <a:rPr lang="en-US" dirty="0">
                          <a:effectLst/>
                        </a:rPr>
                        <a:t>ManageEngine</a:t>
                      </a:r>
                      <a:endParaRPr lang="en-US" dirty="0">
                        <a:effectLst/>
                        <a:latin typeface="Arial" panose="020B0604020202020204" pitchFamily="34" charset="0"/>
                      </a:endParaRPr>
                    </a:p>
                  </a:txBody>
                  <a:tcPr anchor="ctr"/>
                </a:tc>
                <a:tc>
                  <a:txBody>
                    <a:bodyPr/>
                    <a:lstStyle/>
                    <a:p>
                      <a:r>
                        <a:rPr lang="en-US" dirty="0">
                          <a:effectLst/>
                        </a:rPr>
                        <a:t>795</a:t>
                      </a:r>
                      <a:endParaRPr lang="en-US" dirty="0">
                        <a:effectLst/>
                        <a:latin typeface="Arial" panose="020B0604020202020204" pitchFamily="34" charset="0"/>
                      </a:endParaRPr>
                    </a:p>
                  </a:txBody>
                  <a:tcPr anchor="ctr"/>
                </a:tc>
                <a:extLst>
                  <a:ext uri="{0D108BD9-81ED-4DB2-BD59-A6C34878D82A}">
                    <a16:rowId xmlns:a16="http://schemas.microsoft.com/office/drawing/2014/main" val="837734764"/>
                  </a:ext>
                </a:extLst>
              </a:tr>
              <a:tr h="0">
                <a:tc>
                  <a:txBody>
                    <a:bodyPr/>
                    <a:lstStyle/>
                    <a:p>
                      <a:r>
                        <a:rPr lang="en-US" dirty="0">
                          <a:effectLst/>
                        </a:rPr>
                        <a:t>System compartmentalization</a:t>
                      </a:r>
                      <a:endParaRPr lang="en-US" dirty="0">
                        <a:effectLst/>
                        <a:latin typeface="Arial" panose="020B0604020202020204" pitchFamily="34" charset="0"/>
                      </a:endParaRPr>
                    </a:p>
                  </a:txBody>
                  <a:tcPr anchor="ctr"/>
                </a:tc>
                <a:tc>
                  <a:txBody>
                    <a:bodyPr/>
                    <a:lstStyle/>
                    <a:p>
                      <a:r>
                        <a:rPr lang="en-US" dirty="0">
                          <a:effectLst/>
                        </a:rPr>
                        <a:t>new system engineer</a:t>
                      </a:r>
                      <a:endParaRPr lang="en-US" dirty="0">
                        <a:effectLst/>
                        <a:latin typeface="Arial" panose="020B0604020202020204" pitchFamily="34" charset="0"/>
                      </a:endParaRPr>
                    </a:p>
                  </a:txBody>
                  <a:tcPr anchor="ctr"/>
                </a:tc>
                <a:tc>
                  <a:txBody>
                    <a:bodyPr/>
                    <a:lstStyle/>
                    <a:p>
                      <a:r>
                        <a:rPr lang="en-US" dirty="0">
                          <a:effectLst/>
                        </a:rPr>
                        <a:t>100,000</a:t>
                      </a:r>
                      <a:endParaRPr lang="en-US" dirty="0">
                        <a:effectLst/>
                        <a:latin typeface="Arial" panose="020B0604020202020204" pitchFamily="34" charset="0"/>
                      </a:endParaRPr>
                    </a:p>
                  </a:txBody>
                  <a:tcPr anchor="ctr"/>
                </a:tc>
                <a:extLst>
                  <a:ext uri="{0D108BD9-81ED-4DB2-BD59-A6C34878D82A}">
                    <a16:rowId xmlns:a16="http://schemas.microsoft.com/office/drawing/2014/main" val="2317550007"/>
                  </a:ext>
                </a:extLst>
              </a:tr>
              <a:tr h="0">
                <a:tc>
                  <a:txBody>
                    <a:bodyPr/>
                    <a:lstStyle/>
                    <a:p>
                      <a:r>
                        <a:rPr lang="en-US" dirty="0">
                          <a:effectLst/>
                        </a:rPr>
                        <a:t>Encryption and strong password</a:t>
                      </a:r>
                      <a:endParaRPr lang="en-US" dirty="0">
                        <a:effectLst/>
                        <a:latin typeface="Arial" panose="020B0604020202020204" pitchFamily="34" charset="0"/>
                      </a:endParaRPr>
                    </a:p>
                  </a:txBody>
                  <a:tcPr anchor="ctr"/>
                </a:tc>
                <a:tc>
                  <a:txBody>
                    <a:bodyPr/>
                    <a:lstStyle/>
                    <a:p>
                      <a:r>
                        <a:rPr lang="en-US" dirty="0">
                          <a:effectLst/>
                        </a:rPr>
                        <a:t>new IT administrator</a:t>
                      </a:r>
                      <a:endParaRPr lang="en-US" dirty="0">
                        <a:effectLst/>
                        <a:latin typeface="Arial" panose="020B0604020202020204" pitchFamily="34" charset="0"/>
                      </a:endParaRPr>
                    </a:p>
                  </a:txBody>
                  <a:tcPr anchor="ctr"/>
                </a:tc>
                <a:tc>
                  <a:txBody>
                    <a:bodyPr/>
                    <a:lstStyle/>
                    <a:p>
                      <a:r>
                        <a:rPr lang="en-US" dirty="0">
                          <a:effectLst/>
                        </a:rPr>
                        <a:t>80,000</a:t>
                      </a:r>
                      <a:endParaRPr lang="en-US" dirty="0">
                        <a:effectLst/>
                        <a:latin typeface="Arial" panose="020B0604020202020204" pitchFamily="34" charset="0"/>
                      </a:endParaRPr>
                    </a:p>
                  </a:txBody>
                  <a:tcPr anchor="ctr"/>
                </a:tc>
                <a:extLst>
                  <a:ext uri="{0D108BD9-81ED-4DB2-BD59-A6C34878D82A}">
                    <a16:rowId xmlns:a16="http://schemas.microsoft.com/office/drawing/2014/main" val="2181238882"/>
                  </a:ext>
                </a:extLst>
              </a:tr>
              <a:tr h="0">
                <a:tc>
                  <a:txBody>
                    <a:bodyPr/>
                    <a:lstStyle/>
                    <a:p>
                      <a:r>
                        <a:rPr lang="en-US" dirty="0">
                          <a:effectLst/>
                        </a:rPr>
                        <a:t>Least privilege access</a:t>
                      </a:r>
                      <a:endParaRPr lang="en-US" dirty="0">
                        <a:effectLst/>
                        <a:latin typeface="Arial" panose="020B0604020202020204" pitchFamily="34" charset="0"/>
                      </a:endParaRPr>
                    </a:p>
                  </a:txBody>
                  <a:tcPr anchor="ctr"/>
                </a:tc>
                <a:tc>
                  <a:txBody>
                    <a:bodyPr/>
                    <a:lstStyle/>
                    <a:p>
                      <a:r>
                        <a:rPr lang="en-US" dirty="0">
                          <a:effectLst/>
                        </a:rPr>
                        <a:t>new database administrator</a:t>
                      </a:r>
                      <a:endParaRPr lang="en-US" dirty="0">
                        <a:effectLst/>
                        <a:latin typeface="Arial" panose="020B0604020202020204" pitchFamily="34" charset="0"/>
                      </a:endParaRPr>
                    </a:p>
                  </a:txBody>
                  <a:tcPr anchor="ctr"/>
                </a:tc>
                <a:tc>
                  <a:txBody>
                    <a:bodyPr/>
                    <a:lstStyle/>
                    <a:p>
                      <a:r>
                        <a:rPr lang="en-US" dirty="0">
                          <a:effectLst/>
                        </a:rPr>
                        <a:t>60,000</a:t>
                      </a:r>
                      <a:endParaRPr lang="en-US" dirty="0">
                        <a:effectLst/>
                        <a:latin typeface="Arial" panose="020B0604020202020204" pitchFamily="34" charset="0"/>
                      </a:endParaRPr>
                    </a:p>
                  </a:txBody>
                  <a:tcPr anchor="ctr"/>
                </a:tc>
                <a:extLst>
                  <a:ext uri="{0D108BD9-81ED-4DB2-BD59-A6C34878D82A}">
                    <a16:rowId xmlns:a16="http://schemas.microsoft.com/office/drawing/2014/main" val="222484223"/>
                  </a:ext>
                </a:extLst>
              </a:tr>
            </a:tbl>
          </a:graphicData>
        </a:graphic>
      </p:graphicFrame>
      <p:sp>
        <p:nvSpPr>
          <p:cNvPr id="6" name="TextBox 5">
            <a:extLst>
              <a:ext uri="{FF2B5EF4-FFF2-40B4-BE49-F238E27FC236}">
                <a16:creationId xmlns:a16="http://schemas.microsoft.com/office/drawing/2014/main" id="{F3457FE7-9DE2-61C1-428C-47F9D6DFA6BD}"/>
              </a:ext>
            </a:extLst>
          </p:cNvPr>
          <p:cNvSpPr txBox="1"/>
          <p:nvPr/>
        </p:nvSpPr>
        <p:spPr>
          <a:xfrm>
            <a:off x="631902" y="5687121"/>
            <a:ext cx="105213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Updating communication policy – IT staff</a:t>
            </a:r>
          </a:p>
          <a:p>
            <a:r>
              <a:rPr lang="en-US" dirty="0">
                <a:cs typeface="Calibri"/>
              </a:rPr>
              <a:t>Security Awareness Framework – CIO, IT, IS team</a:t>
            </a:r>
          </a:p>
          <a:p>
            <a:r>
              <a:rPr lang="en-US" dirty="0">
                <a:cs typeface="Calibri"/>
              </a:rPr>
              <a:t>Vulnerability scanner – staff training</a:t>
            </a:r>
          </a:p>
        </p:txBody>
      </p:sp>
    </p:spTree>
    <p:extLst>
      <p:ext uri="{BB962C8B-B14F-4D97-AF65-F5344CB8AC3E}">
        <p14:creationId xmlns:p14="http://schemas.microsoft.com/office/powerpoint/2010/main" val="167715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27F6-C25F-A388-DD90-8E1A3F2BD71C}"/>
              </a:ext>
            </a:extLst>
          </p:cNvPr>
          <p:cNvSpPr>
            <a:spLocks noGrp="1"/>
          </p:cNvSpPr>
          <p:nvPr>
            <p:ph type="title"/>
          </p:nvPr>
        </p:nvSpPr>
        <p:spPr/>
        <p:txBody>
          <a:bodyPr/>
          <a:lstStyle/>
          <a:p>
            <a:r>
              <a:rPr lang="en-US" dirty="0">
                <a:cs typeface="Calibri Light"/>
              </a:rPr>
              <a:t>Defective control costs</a:t>
            </a:r>
            <a:endParaRPr lang="en-US" dirty="0"/>
          </a:p>
        </p:txBody>
      </p:sp>
      <p:graphicFrame>
        <p:nvGraphicFramePr>
          <p:cNvPr id="5" name="Table 4">
            <a:extLst>
              <a:ext uri="{FF2B5EF4-FFF2-40B4-BE49-F238E27FC236}">
                <a16:creationId xmlns:a16="http://schemas.microsoft.com/office/drawing/2014/main" id="{D1DE1169-88C6-CCA2-B195-07AABCC1E3FD}"/>
              </a:ext>
            </a:extLst>
          </p:cNvPr>
          <p:cNvGraphicFramePr>
            <a:graphicFrameLocks noGrp="1"/>
          </p:cNvGraphicFramePr>
          <p:nvPr>
            <p:extLst>
              <p:ext uri="{D42A27DB-BD31-4B8C-83A1-F6EECF244321}">
                <p14:modId xmlns:p14="http://schemas.microsoft.com/office/powerpoint/2010/main" val="859382664"/>
              </p:ext>
            </p:extLst>
          </p:nvPr>
        </p:nvGraphicFramePr>
        <p:xfrm>
          <a:off x="49967" y="1856032"/>
          <a:ext cx="12192000" cy="1097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27377581"/>
                    </a:ext>
                  </a:extLst>
                </a:gridCol>
                <a:gridCol w="4064000">
                  <a:extLst>
                    <a:ext uri="{9D8B030D-6E8A-4147-A177-3AD203B41FA5}">
                      <a16:colId xmlns:a16="http://schemas.microsoft.com/office/drawing/2014/main" val="203275645"/>
                    </a:ext>
                  </a:extLst>
                </a:gridCol>
                <a:gridCol w="4064000">
                  <a:extLst>
                    <a:ext uri="{9D8B030D-6E8A-4147-A177-3AD203B41FA5}">
                      <a16:colId xmlns:a16="http://schemas.microsoft.com/office/drawing/2014/main" val="1744538744"/>
                    </a:ext>
                  </a:extLst>
                </a:gridCol>
              </a:tblGrid>
              <a:tr h="0">
                <a:tc>
                  <a:txBody>
                    <a:bodyPr/>
                    <a:lstStyle/>
                    <a:p>
                      <a:r>
                        <a:rPr lang="en-US">
                          <a:effectLst/>
                        </a:rPr>
                        <a:t>Control</a:t>
                      </a:r>
                      <a:endParaRPr lang="en-US">
                        <a:effectLst/>
                        <a:latin typeface="Arial" panose="020B0604020202020204" pitchFamily="34" charset="0"/>
                      </a:endParaRPr>
                    </a:p>
                  </a:txBody>
                  <a:tcPr anchor="ctr"/>
                </a:tc>
                <a:tc>
                  <a:txBody>
                    <a:bodyPr/>
                    <a:lstStyle/>
                    <a:p>
                      <a:r>
                        <a:rPr lang="en-US">
                          <a:effectLst/>
                        </a:rPr>
                        <a:t>Role / Product</a:t>
                      </a:r>
                      <a:endParaRPr lang="en-US">
                        <a:effectLst/>
                        <a:latin typeface="Arial" panose="020B0604020202020204" pitchFamily="34" charset="0"/>
                      </a:endParaRPr>
                    </a:p>
                  </a:txBody>
                  <a:tcPr anchor="ctr"/>
                </a:tc>
                <a:tc>
                  <a:txBody>
                    <a:bodyPr/>
                    <a:lstStyle/>
                    <a:p>
                      <a:r>
                        <a:rPr lang="en-US">
                          <a:effectLst/>
                        </a:rPr>
                        <a:t>Costs per year ($)</a:t>
                      </a:r>
                      <a:endParaRPr lang="en-US">
                        <a:effectLst/>
                        <a:latin typeface="Arial" panose="020B0604020202020204" pitchFamily="34" charset="0"/>
                      </a:endParaRPr>
                    </a:p>
                  </a:txBody>
                  <a:tcPr anchor="ctr"/>
                </a:tc>
                <a:extLst>
                  <a:ext uri="{0D108BD9-81ED-4DB2-BD59-A6C34878D82A}">
                    <a16:rowId xmlns:a16="http://schemas.microsoft.com/office/drawing/2014/main" val="3392704657"/>
                  </a:ext>
                </a:extLst>
              </a:tr>
              <a:tr h="0">
                <a:tc>
                  <a:txBody>
                    <a:bodyPr/>
                    <a:lstStyle/>
                    <a:p>
                      <a:r>
                        <a:rPr lang="en-US">
                          <a:effectLst/>
                        </a:rPr>
                        <a:t>Network logs forensics</a:t>
                      </a:r>
                      <a:endParaRPr lang="en-US">
                        <a:effectLst/>
                        <a:latin typeface="Arial" panose="020B0604020202020204" pitchFamily="34" charset="0"/>
                      </a:endParaRPr>
                    </a:p>
                  </a:txBody>
                  <a:tcPr anchor="ctr"/>
                </a:tc>
                <a:tc>
                  <a:txBody>
                    <a:bodyPr/>
                    <a:lstStyle/>
                    <a:p>
                      <a:r>
                        <a:rPr lang="en-US">
                          <a:effectLst/>
                        </a:rPr>
                        <a:t>Mandiant (now part of Google cloud)</a:t>
                      </a:r>
                      <a:endParaRPr lang="en-US">
                        <a:effectLst/>
                        <a:latin typeface="Arial" panose="020B0604020202020204" pitchFamily="34" charset="0"/>
                      </a:endParaRPr>
                    </a:p>
                  </a:txBody>
                  <a:tcPr anchor="ctr"/>
                </a:tc>
                <a:tc>
                  <a:txBody>
                    <a:bodyPr/>
                    <a:lstStyle/>
                    <a:p>
                      <a:r>
                        <a:rPr lang="en-US">
                          <a:effectLst/>
                        </a:rPr>
                        <a:t>50,000</a:t>
                      </a:r>
                      <a:endParaRPr lang="en-US">
                        <a:effectLst/>
                        <a:latin typeface="Arial" panose="020B0604020202020204" pitchFamily="34" charset="0"/>
                      </a:endParaRPr>
                    </a:p>
                  </a:txBody>
                  <a:tcPr anchor="ctr"/>
                </a:tc>
                <a:extLst>
                  <a:ext uri="{0D108BD9-81ED-4DB2-BD59-A6C34878D82A}">
                    <a16:rowId xmlns:a16="http://schemas.microsoft.com/office/drawing/2014/main" val="2850439238"/>
                  </a:ext>
                </a:extLst>
              </a:tr>
              <a:tr h="0">
                <a:tc>
                  <a:txBody>
                    <a:bodyPr/>
                    <a:lstStyle/>
                    <a:p>
                      <a:r>
                        <a:rPr lang="en-US">
                          <a:effectLst/>
                        </a:rPr>
                        <a:t>SSL management tool</a:t>
                      </a:r>
                      <a:endParaRPr lang="en-US">
                        <a:effectLst/>
                        <a:latin typeface="Arial" panose="020B0604020202020204" pitchFamily="34" charset="0"/>
                      </a:endParaRPr>
                    </a:p>
                  </a:txBody>
                  <a:tcPr anchor="ctr"/>
                </a:tc>
                <a:tc>
                  <a:txBody>
                    <a:bodyPr/>
                    <a:lstStyle/>
                    <a:p>
                      <a:r>
                        <a:rPr lang="en-US">
                          <a:effectLst/>
                        </a:rPr>
                        <a:t>Solar Winds</a:t>
                      </a:r>
                      <a:endParaRPr lang="en-US">
                        <a:effectLst/>
                        <a:latin typeface="Arial" panose="020B0604020202020204" pitchFamily="34" charset="0"/>
                      </a:endParaRPr>
                    </a:p>
                  </a:txBody>
                  <a:tcPr anchor="ctr"/>
                </a:tc>
                <a:tc>
                  <a:txBody>
                    <a:bodyPr/>
                    <a:lstStyle/>
                    <a:p>
                      <a:r>
                        <a:rPr lang="en-US">
                          <a:effectLst/>
                        </a:rPr>
                        <a:t>3,346</a:t>
                      </a:r>
                      <a:endParaRPr lang="en-US">
                        <a:effectLst/>
                        <a:latin typeface="Arial" panose="020B0604020202020204" pitchFamily="34" charset="0"/>
                      </a:endParaRPr>
                    </a:p>
                  </a:txBody>
                  <a:tcPr anchor="ctr"/>
                </a:tc>
                <a:extLst>
                  <a:ext uri="{0D108BD9-81ED-4DB2-BD59-A6C34878D82A}">
                    <a16:rowId xmlns:a16="http://schemas.microsoft.com/office/drawing/2014/main" val="3580065844"/>
                  </a:ext>
                </a:extLst>
              </a:tr>
            </a:tbl>
          </a:graphicData>
        </a:graphic>
      </p:graphicFrame>
      <p:graphicFrame>
        <p:nvGraphicFramePr>
          <p:cNvPr id="7" name="Table 7">
            <a:extLst>
              <a:ext uri="{FF2B5EF4-FFF2-40B4-BE49-F238E27FC236}">
                <a16:creationId xmlns:a16="http://schemas.microsoft.com/office/drawing/2014/main" id="{FFA10E71-F757-FA54-C0B2-FC2722EE47D9}"/>
              </a:ext>
            </a:extLst>
          </p:cNvPr>
          <p:cNvGraphicFramePr>
            <a:graphicFrameLocks noGrp="1"/>
          </p:cNvGraphicFramePr>
          <p:nvPr>
            <p:extLst>
              <p:ext uri="{D42A27DB-BD31-4B8C-83A1-F6EECF244321}">
                <p14:modId xmlns:p14="http://schemas.microsoft.com/office/powerpoint/2010/main" val="3599720886"/>
              </p:ext>
            </p:extLst>
          </p:nvPr>
        </p:nvGraphicFramePr>
        <p:xfrm>
          <a:off x="24983" y="4572000"/>
          <a:ext cx="12178590" cy="741680"/>
        </p:xfrm>
        <a:graphic>
          <a:graphicData uri="http://schemas.openxmlformats.org/drawingml/2006/table">
            <a:tbl>
              <a:tblPr firstRow="1" bandRow="1">
                <a:tableStyleId>{5C22544A-7EE6-4342-B048-85BDC9FD1C3A}</a:tableStyleId>
              </a:tblPr>
              <a:tblGrid>
                <a:gridCol w="4059530">
                  <a:extLst>
                    <a:ext uri="{9D8B030D-6E8A-4147-A177-3AD203B41FA5}">
                      <a16:colId xmlns:a16="http://schemas.microsoft.com/office/drawing/2014/main" val="3508323055"/>
                    </a:ext>
                  </a:extLst>
                </a:gridCol>
                <a:gridCol w="4059530">
                  <a:extLst>
                    <a:ext uri="{9D8B030D-6E8A-4147-A177-3AD203B41FA5}">
                      <a16:colId xmlns:a16="http://schemas.microsoft.com/office/drawing/2014/main" val="2314970641"/>
                    </a:ext>
                  </a:extLst>
                </a:gridCol>
                <a:gridCol w="4059530">
                  <a:extLst>
                    <a:ext uri="{9D8B030D-6E8A-4147-A177-3AD203B41FA5}">
                      <a16:colId xmlns:a16="http://schemas.microsoft.com/office/drawing/2014/main" val="588978255"/>
                    </a:ext>
                  </a:extLst>
                </a:gridCol>
              </a:tblGrid>
              <a:tr h="370840">
                <a:tc>
                  <a:txBody>
                    <a:bodyPr/>
                    <a:lstStyle/>
                    <a:p>
                      <a:r>
                        <a:rPr lang="en-US" dirty="0"/>
                        <a:t>Control</a:t>
                      </a:r>
                    </a:p>
                  </a:txBody>
                  <a:tcPr/>
                </a:tc>
                <a:tc>
                  <a:txBody>
                    <a:bodyPr/>
                    <a:lstStyle/>
                    <a:p>
                      <a:r>
                        <a:rPr lang="en-US" dirty="0"/>
                        <a:t>Role / Product</a:t>
                      </a:r>
                    </a:p>
                  </a:txBody>
                  <a:tcPr/>
                </a:tc>
                <a:tc>
                  <a:txBody>
                    <a:bodyPr/>
                    <a:lstStyle/>
                    <a:p>
                      <a:r>
                        <a:rPr lang="en-US" dirty="0"/>
                        <a:t>Costs per year ($)</a:t>
                      </a:r>
                    </a:p>
                  </a:txBody>
                  <a:tcPr/>
                </a:tc>
                <a:extLst>
                  <a:ext uri="{0D108BD9-81ED-4DB2-BD59-A6C34878D82A}">
                    <a16:rowId xmlns:a16="http://schemas.microsoft.com/office/drawing/2014/main" val="3603631069"/>
                  </a:ext>
                </a:extLst>
              </a:tr>
              <a:tr h="370840">
                <a:tc>
                  <a:txBody>
                    <a:bodyPr/>
                    <a:lstStyle/>
                    <a:p>
                      <a:r>
                        <a:rPr lang="en-US" dirty="0"/>
                        <a:t>Server Images</a:t>
                      </a:r>
                    </a:p>
                  </a:txBody>
                  <a:tcPr/>
                </a:tc>
                <a:tc>
                  <a:txBody>
                    <a:bodyPr/>
                    <a:lstStyle/>
                    <a:p>
                      <a:r>
                        <a:rPr lang="en-US" dirty="0"/>
                        <a:t>Acronis</a:t>
                      </a:r>
                    </a:p>
                  </a:txBody>
                  <a:tcPr/>
                </a:tc>
                <a:tc>
                  <a:txBody>
                    <a:bodyPr/>
                    <a:lstStyle/>
                    <a:p>
                      <a:r>
                        <a:rPr lang="en-US" dirty="0"/>
                        <a:t>999</a:t>
                      </a:r>
                    </a:p>
                  </a:txBody>
                  <a:tcPr/>
                </a:tc>
                <a:extLst>
                  <a:ext uri="{0D108BD9-81ED-4DB2-BD59-A6C34878D82A}">
                    <a16:rowId xmlns:a16="http://schemas.microsoft.com/office/drawing/2014/main" val="3170728298"/>
                  </a:ext>
                </a:extLst>
              </a:tr>
            </a:tbl>
          </a:graphicData>
        </a:graphic>
      </p:graphicFrame>
      <p:sp>
        <p:nvSpPr>
          <p:cNvPr id="9" name="Title 1">
            <a:extLst>
              <a:ext uri="{FF2B5EF4-FFF2-40B4-BE49-F238E27FC236}">
                <a16:creationId xmlns:a16="http://schemas.microsoft.com/office/drawing/2014/main" id="{77DBEA73-E113-341A-DF6E-3AB41E5014A7}"/>
              </a:ext>
            </a:extLst>
          </p:cNvPr>
          <p:cNvSpPr txBox="1">
            <a:spLocks/>
          </p:cNvSpPr>
          <p:nvPr/>
        </p:nvSpPr>
        <p:spPr>
          <a:xfrm>
            <a:off x="840698" y="32157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Corrective control costs</a:t>
            </a:r>
            <a:endParaRPr lang="en-US" dirty="0"/>
          </a:p>
        </p:txBody>
      </p:sp>
    </p:spTree>
    <p:extLst>
      <p:ext uri="{BB962C8B-B14F-4D97-AF65-F5344CB8AC3E}">
        <p14:creationId xmlns:p14="http://schemas.microsoft.com/office/powerpoint/2010/main" val="410293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4E0A-6A6E-6041-4288-C9E5860CCD70}"/>
              </a:ext>
            </a:extLst>
          </p:cNvPr>
          <p:cNvSpPr>
            <a:spLocks noGrp="1"/>
          </p:cNvSpPr>
          <p:nvPr>
            <p:ph type="title"/>
          </p:nvPr>
        </p:nvSpPr>
        <p:spPr/>
        <p:txBody>
          <a:bodyPr/>
          <a:lstStyle/>
          <a:p>
            <a:r>
              <a:rPr lang="en-US" dirty="0">
                <a:cs typeface="Calibri Light"/>
              </a:rPr>
              <a:t>Incident</a:t>
            </a:r>
            <a:endParaRPr lang="en-US" dirty="0"/>
          </a:p>
        </p:txBody>
      </p:sp>
      <p:sp>
        <p:nvSpPr>
          <p:cNvPr id="3" name="Content Placeholder 2">
            <a:extLst>
              <a:ext uri="{FF2B5EF4-FFF2-40B4-BE49-F238E27FC236}">
                <a16:creationId xmlns:a16="http://schemas.microsoft.com/office/drawing/2014/main" id="{8A1F4F1C-6714-2468-2BD9-2D5FE5704C3C}"/>
              </a:ext>
            </a:extLst>
          </p:cNvPr>
          <p:cNvSpPr>
            <a:spLocks noGrp="1"/>
          </p:cNvSpPr>
          <p:nvPr>
            <p:ph idx="1"/>
          </p:nvPr>
        </p:nvSpPr>
        <p:spPr/>
        <p:txBody>
          <a:bodyPr vert="horz" lIns="91440" tIns="45720" rIns="91440" bIns="45720" rtlCol="0" anchor="t">
            <a:normAutofit/>
          </a:bodyPr>
          <a:lstStyle/>
          <a:p>
            <a:pPr algn="just"/>
            <a:r>
              <a:rPr lang="en-SG" dirty="0">
                <a:cs typeface="Calibri"/>
              </a:rPr>
              <a:t>A security and data breach at Equifax in 2017 exposed the financial and sensitive information of almost 147 million Americans. </a:t>
            </a:r>
            <a:endParaRPr lang="en-US" dirty="0">
              <a:cs typeface="Calibri"/>
            </a:endParaRPr>
          </a:p>
          <a:p>
            <a:pPr algn="just"/>
            <a:endParaRPr lang="en-US" dirty="0">
              <a:cs typeface="Calibri"/>
            </a:endParaRPr>
          </a:p>
          <a:p>
            <a:pPr algn="just"/>
            <a:r>
              <a:rPr lang="en-SG" dirty="0">
                <a:cs typeface="Calibri"/>
              </a:rPr>
              <a:t>For nearly 134 days, the hackers were able to remain unnoticed inside the Equifax computers.</a:t>
            </a:r>
            <a:endParaRPr lang="en-US" dirty="0">
              <a:cs typeface="Calibri"/>
            </a:endParaRPr>
          </a:p>
          <a:p>
            <a:pPr algn="just"/>
            <a:endParaRPr lang="en-US" sz="1100" dirty="0">
              <a:cs typeface="Calibri"/>
            </a:endParaRPr>
          </a:p>
          <a:p>
            <a:endParaRPr lang="en-US" dirty="0">
              <a:cs typeface="Calibri"/>
            </a:endParaRPr>
          </a:p>
        </p:txBody>
      </p:sp>
    </p:spTree>
    <p:extLst>
      <p:ext uri="{BB962C8B-B14F-4D97-AF65-F5344CB8AC3E}">
        <p14:creationId xmlns:p14="http://schemas.microsoft.com/office/powerpoint/2010/main" val="59245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0C20-6F2E-9305-A768-DB3FE6DCC431}"/>
              </a:ext>
            </a:extLst>
          </p:cNvPr>
          <p:cNvSpPr>
            <a:spLocks noGrp="1"/>
          </p:cNvSpPr>
          <p:nvPr>
            <p:ph type="title"/>
          </p:nvPr>
        </p:nvSpPr>
        <p:spPr/>
        <p:txBody>
          <a:bodyPr/>
          <a:lstStyle/>
          <a:p>
            <a:r>
              <a:rPr lang="en-US" dirty="0">
                <a:cs typeface="Calibri Light"/>
              </a:rPr>
              <a:t>Context</a:t>
            </a:r>
            <a:endParaRPr lang="en-US" dirty="0"/>
          </a:p>
        </p:txBody>
      </p:sp>
      <p:sp>
        <p:nvSpPr>
          <p:cNvPr id="3" name="Content Placeholder 2">
            <a:extLst>
              <a:ext uri="{FF2B5EF4-FFF2-40B4-BE49-F238E27FC236}">
                <a16:creationId xmlns:a16="http://schemas.microsoft.com/office/drawing/2014/main" id="{E6A4C86B-9D7A-3B41-82EC-38D3AFBC73AC}"/>
              </a:ext>
            </a:extLst>
          </p:cNvPr>
          <p:cNvSpPr>
            <a:spLocks noGrp="1"/>
          </p:cNvSpPr>
          <p:nvPr>
            <p:ph idx="1"/>
          </p:nvPr>
        </p:nvSpPr>
        <p:spPr/>
        <p:txBody>
          <a:bodyPr vert="horz" lIns="91440" tIns="45720" rIns="91440" bIns="45720" rtlCol="0" anchor="t">
            <a:normAutofit/>
          </a:bodyPr>
          <a:lstStyle/>
          <a:p>
            <a:r>
              <a:rPr lang="en-SG" dirty="0">
                <a:cs typeface="Calibri"/>
              </a:rPr>
              <a:t>The breach occurred between May and July 2017. It was caused by a vulnerability in Equifax's website that allowed hackers to access a web application that was used by consumers to dispute information on their credit reports. The hackers were able to access the application without a password, and they were able to download a large amount of data from the application.</a:t>
            </a:r>
            <a:endParaRPr lang="en-US">
              <a:cs typeface="Calibri"/>
            </a:endParaRPr>
          </a:p>
          <a:p>
            <a:r>
              <a:rPr lang="en-SG" dirty="0">
                <a:cs typeface="Calibri"/>
              </a:rPr>
              <a:t>Equifax did not discover the breach until July 2017, when it was notified by a security researcher. Equifax initially downplayed the severity of the breach, but it later acknowledged that it was one of the largest data breaches in history.</a:t>
            </a:r>
            <a:endParaRPr lang="en-US">
              <a:cs typeface="Calibri"/>
            </a:endParaRPr>
          </a:p>
          <a:p>
            <a:endParaRPr lang="en-US" dirty="0">
              <a:cs typeface="Calibri"/>
            </a:endParaRPr>
          </a:p>
        </p:txBody>
      </p:sp>
    </p:spTree>
    <p:extLst>
      <p:ext uri="{BB962C8B-B14F-4D97-AF65-F5344CB8AC3E}">
        <p14:creationId xmlns:p14="http://schemas.microsoft.com/office/powerpoint/2010/main" val="256991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03D5-EE51-F486-1CC9-43FD677099D5}"/>
              </a:ext>
            </a:extLst>
          </p:cNvPr>
          <p:cNvSpPr>
            <a:spLocks noGrp="1"/>
          </p:cNvSpPr>
          <p:nvPr>
            <p:ph type="title"/>
          </p:nvPr>
        </p:nvSpPr>
        <p:spPr/>
        <p:txBody>
          <a:bodyPr/>
          <a:lstStyle/>
          <a:p>
            <a:r>
              <a:rPr lang="en-US" dirty="0">
                <a:cs typeface="Calibri Light"/>
              </a:rPr>
              <a:t>Contextual facts that contribute to Equifax's Data Breach</a:t>
            </a:r>
            <a:endParaRPr lang="en-US" dirty="0"/>
          </a:p>
        </p:txBody>
      </p:sp>
      <p:sp>
        <p:nvSpPr>
          <p:cNvPr id="3" name="Content Placeholder 2">
            <a:extLst>
              <a:ext uri="{FF2B5EF4-FFF2-40B4-BE49-F238E27FC236}">
                <a16:creationId xmlns:a16="http://schemas.microsoft.com/office/drawing/2014/main" id="{66942591-9ADF-9683-7F5A-A72004AFD46D}"/>
              </a:ext>
            </a:extLst>
          </p:cNvPr>
          <p:cNvSpPr>
            <a:spLocks noGrp="1"/>
          </p:cNvSpPr>
          <p:nvPr>
            <p:ph idx="1"/>
          </p:nvPr>
        </p:nvSpPr>
        <p:spPr/>
        <p:txBody>
          <a:bodyPr vert="horz" lIns="91440" tIns="45720" rIns="91440" bIns="45720" rtlCol="0" anchor="t">
            <a:noAutofit/>
          </a:bodyPr>
          <a:lstStyle/>
          <a:p>
            <a:r>
              <a:rPr lang="en-SG" sz="2400" dirty="0">
                <a:cs typeface="Calibri"/>
              </a:rPr>
              <a:t>The vulnerability in Equifax's website was known for months before the breach. Equifax was aware of the vulnerability in its website in March 2017, but it did not take action to patch it. This was a major oversight, and it shows that companies need to be more proactive about security.</a:t>
            </a:r>
            <a:endParaRPr lang="en-US" sz="2400" dirty="0">
              <a:cs typeface="Calibri"/>
            </a:endParaRPr>
          </a:p>
          <a:p>
            <a:endParaRPr lang="en-US" sz="2400" dirty="0">
              <a:cs typeface="Calibri"/>
            </a:endParaRPr>
          </a:p>
          <a:p>
            <a:r>
              <a:rPr lang="en-SG" sz="2400" dirty="0">
                <a:cs typeface="Calibri"/>
              </a:rPr>
              <a:t>Equifax's security practices were not up to par. Equifax's security practices were not up to par, and this contributed to the breach. For example, Equifax did not require employees to use strong passwords, and it did not have a strong incident response plan in place.</a:t>
            </a:r>
            <a:endParaRPr lang="en-US" sz="2400" dirty="0">
              <a:cs typeface="Calibri"/>
            </a:endParaRPr>
          </a:p>
          <a:p>
            <a:endParaRPr lang="en-US" sz="2400" dirty="0">
              <a:cs typeface="Calibri"/>
            </a:endParaRPr>
          </a:p>
          <a:p>
            <a:r>
              <a:rPr lang="en-SG" sz="2400" dirty="0">
                <a:cs typeface="Calibri"/>
              </a:rPr>
              <a:t>The hackers were sophisticated. The hackers who exploited the vulnerability in Equifax's website were sophisticated. They were able to bypass Equifax's security controls and gain access to the company's data.</a:t>
            </a:r>
            <a:endParaRPr lang="en-US" sz="2400" dirty="0">
              <a:cs typeface="Calibri"/>
            </a:endParaRPr>
          </a:p>
          <a:p>
            <a:endParaRPr lang="en-US" sz="1200" dirty="0">
              <a:cs typeface="Calibri"/>
            </a:endParaRPr>
          </a:p>
          <a:p>
            <a:endParaRPr lang="en-US" dirty="0">
              <a:cs typeface="Calibri"/>
            </a:endParaRPr>
          </a:p>
        </p:txBody>
      </p:sp>
    </p:spTree>
    <p:extLst>
      <p:ext uri="{BB962C8B-B14F-4D97-AF65-F5344CB8AC3E}">
        <p14:creationId xmlns:p14="http://schemas.microsoft.com/office/powerpoint/2010/main" val="257780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E11C-C4DB-E1AB-769E-7E9C04BE35F1}"/>
              </a:ext>
            </a:extLst>
          </p:cNvPr>
          <p:cNvSpPr>
            <a:spLocks noGrp="1"/>
          </p:cNvSpPr>
          <p:nvPr>
            <p:ph type="title"/>
          </p:nvPr>
        </p:nvSpPr>
        <p:spPr/>
        <p:txBody>
          <a:bodyPr/>
          <a:lstStyle/>
          <a:p>
            <a:r>
              <a:rPr lang="en-US" dirty="0">
                <a:cs typeface="Calibri Light"/>
              </a:rPr>
              <a:t>Impact</a:t>
            </a:r>
            <a:endParaRPr lang="en-US" dirty="0"/>
          </a:p>
        </p:txBody>
      </p:sp>
      <p:sp>
        <p:nvSpPr>
          <p:cNvPr id="3" name="Content Placeholder 2">
            <a:extLst>
              <a:ext uri="{FF2B5EF4-FFF2-40B4-BE49-F238E27FC236}">
                <a16:creationId xmlns:a16="http://schemas.microsoft.com/office/drawing/2014/main" id="{826B5D82-D264-CF09-AA7C-DF6F37315AAD}"/>
              </a:ext>
            </a:extLst>
          </p:cNvPr>
          <p:cNvSpPr>
            <a:spLocks noGrp="1"/>
          </p:cNvSpPr>
          <p:nvPr>
            <p:ph idx="1"/>
          </p:nvPr>
        </p:nvSpPr>
        <p:spPr/>
        <p:txBody>
          <a:bodyPr vert="horz" lIns="91440" tIns="45720" rIns="91440" bIns="45720" rtlCol="0" anchor="t">
            <a:normAutofit/>
          </a:bodyPr>
          <a:lstStyle/>
          <a:p>
            <a:pPr algn="just"/>
            <a:r>
              <a:rPr lang="en-SG" dirty="0">
                <a:cs typeface="Calibri"/>
              </a:rPr>
              <a:t>Personal data of Equifax customers were comprised during these incidents. They are:</a:t>
            </a:r>
            <a:endParaRPr lang="en-US" dirty="0">
              <a:cs typeface="Calibri"/>
            </a:endParaRPr>
          </a:p>
          <a:p>
            <a:pPr algn="just"/>
            <a:r>
              <a:rPr lang="en-SG" dirty="0">
                <a:cs typeface="Calibri"/>
              </a:rPr>
              <a:t>Names</a:t>
            </a:r>
            <a:endParaRPr lang="en-US" dirty="0">
              <a:cs typeface="Calibri"/>
            </a:endParaRPr>
          </a:p>
          <a:p>
            <a:pPr algn="just"/>
            <a:r>
              <a:rPr lang="en-SG" dirty="0">
                <a:cs typeface="Calibri"/>
              </a:rPr>
              <a:t>Addresses</a:t>
            </a:r>
            <a:endParaRPr lang="en-US" dirty="0">
              <a:cs typeface="Calibri"/>
            </a:endParaRPr>
          </a:p>
          <a:p>
            <a:pPr algn="just"/>
            <a:r>
              <a:rPr lang="en-SG" dirty="0">
                <a:cs typeface="Calibri"/>
              </a:rPr>
              <a:t>Birth dates</a:t>
            </a:r>
            <a:endParaRPr lang="en-US" dirty="0">
              <a:cs typeface="Calibri"/>
            </a:endParaRPr>
          </a:p>
          <a:p>
            <a:pPr algn="just"/>
            <a:r>
              <a:rPr lang="en-SG" dirty="0">
                <a:cs typeface="Calibri"/>
              </a:rPr>
              <a:t>Social Security numbers (Similar to Singapore NRIC numbers)</a:t>
            </a:r>
            <a:endParaRPr lang="en-US" dirty="0">
              <a:cs typeface="Calibri"/>
            </a:endParaRPr>
          </a:p>
          <a:p>
            <a:pPr algn="just"/>
            <a:r>
              <a:rPr lang="en-SG" dirty="0">
                <a:cs typeface="Calibri"/>
              </a:rPr>
              <a:t>Driving licence number</a:t>
            </a:r>
            <a:endParaRPr lang="en-US" dirty="0"/>
          </a:p>
          <a:p>
            <a:endParaRPr lang="en-US" dirty="0">
              <a:cs typeface="Calibri"/>
            </a:endParaRPr>
          </a:p>
        </p:txBody>
      </p:sp>
    </p:spTree>
    <p:extLst>
      <p:ext uri="{BB962C8B-B14F-4D97-AF65-F5344CB8AC3E}">
        <p14:creationId xmlns:p14="http://schemas.microsoft.com/office/powerpoint/2010/main" val="71197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45ED7-DF5F-F5CE-7556-CBCCFBB0B075}"/>
              </a:ext>
            </a:extLst>
          </p:cNvPr>
          <p:cNvSpPr>
            <a:spLocks noGrp="1"/>
          </p:cNvSpPr>
          <p:nvPr>
            <p:ph idx="1"/>
          </p:nvPr>
        </p:nvSpPr>
        <p:spPr/>
        <p:txBody>
          <a:bodyPr vert="horz" lIns="91440" tIns="45720" rIns="91440" bIns="45720" rtlCol="0" anchor="t">
            <a:normAutofit/>
          </a:bodyPr>
          <a:lstStyle/>
          <a:p>
            <a:pPr algn="just"/>
            <a:r>
              <a:rPr lang="en-SG" dirty="0">
                <a:cs typeface="Calibri"/>
              </a:rPr>
              <a:t>In addition, about 209,000 credit card details and 182,000 sensitive documents were accessed by the intrusion.</a:t>
            </a:r>
            <a:endParaRPr lang="en-US" dirty="0">
              <a:cs typeface="Calibri"/>
            </a:endParaRPr>
          </a:p>
          <a:p>
            <a:pPr algn="just"/>
            <a:endParaRPr lang="en-US" dirty="0">
              <a:cs typeface="Calibri"/>
            </a:endParaRPr>
          </a:p>
          <a:p>
            <a:pPr algn="just"/>
            <a:r>
              <a:rPr lang="en-SG" dirty="0">
                <a:cs typeface="Calibri"/>
              </a:rPr>
              <a:t>As of 1</a:t>
            </a:r>
            <a:r>
              <a:rPr lang="en-SG" baseline="30000" dirty="0">
                <a:cs typeface="Calibri"/>
              </a:rPr>
              <a:t>st</a:t>
            </a:r>
            <a:r>
              <a:rPr lang="en-SG" dirty="0">
                <a:cs typeface="Calibri"/>
              </a:rPr>
              <a:t> March 2018, it was reported that about 147 million personal details were accessed by this incident.</a:t>
            </a:r>
            <a:r>
              <a:rPr lang="en-SG" baseline="30000" dirty="0">
                <a:cs typeface="Calibri"/>
              </a:rPr>
              <a:t>1</a:t>
            </a:r>
            <a:endParaRPr lang="en-US" dirty="0"/>
          </a:p>
          <a:p>
            <a:endParaRPr lang="en-US" dirty="0">
              <a:cs typeface="Calibri"/>
            </a:endParaRPr>
          </a:p>
        </p:txBody>
      </p:sp>
    </p:spTree>
    <p:extLst>
      <p:ext uri="{BB962C8B-B14F-4D97-AF65-F5344CB8AC3E}">
        <p14:creationId xmlns:p14="http://schemas.microsoft.com/office/powerpoint/2010/main" val="208894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6B3F-A634-B35F-2052-AEB7938841DF}"/>
              </a:ext>
            </a:extLst>
          </p:cNvPr>
          <p:cNvSpPr>
            <a:spLocks noGrp="1"/>
          </p:cNvSpPr>
          <p:nvPr>
            <p:ph type="title"/>
          </p:nvPr>
        </p:nvSpPr>
        <p:spPr/>
        <p:txBody>
          <a:bodyPr/>
          <a:lstStyle/>
          <a:p>
            <a:r>
              <a:rPr lang="en-US" dirty="0">
                <a:cs typeface="Calibri Light"/>
              </a:rPr>
              <a:t>How it happened</a:t>
            </a:r>
            <a:endParaRPr lang="en-US" dirty="0"/>
          </a:p>
        </p:txBody>
      </p:sp>
      <p:sp>
        <p:nvSpPr>
          <p:cNvPr id="3" name="Content Placeholder 2">
            <a:extLst>
              <a:ext uri="{FF2B5EF4-FFF2-40B4-BE49-F238E27FC236}">
                <a16:creationId xmlns:a16="http://schemas.microsoft.com/office/drawing/2014/main" id="{58093493-A460-3E61-CF96-7C0015014710}"/>
              </a:ext>
            </a:extLst>
          </p:cNvPr>
          <p:cNvSpPr>
            <a:spLocks noGrp="1"/>
          </p:cNvSpPr>
          <p:nvPr>
            <p:ph idx="1"/>
          </p:nvPr>
        </p:nvSpPr>
        <p:spPr/>
        <p:txBody>
          <a:bodyPr vert="horz" lIns="91440" tIns="45720" rIns="91440" bIns="45720" rtlCol="0" anchor="t">
            <a:noAutofit/>
          </a:bodyPr>
          <a:lstStyle/>
          <a:p>
            <a:pPr algn="just"/>
            <a:r>
              <a:rPr lang="en-SG" sz="2000">
                <a:cs typeface="Calibri"/>
              </a:rPr>
              <a:t>According to the United States Government Accountability Office inquiry</a:t>
            </a:r>
            <a:r>
              <a:rPr lang="en-SG" sz="2000" baseline="30000">
                <a:cs typeface="Calibri"/>
              </a:rPr>
              <a:t>2</a:t>
            </a:r>
            <a:r>
              <a:rPr lang="en-SG" sz="2000">
                <a:cs typeface="Calibri"/>
              </a:rPr>
              <a:t>, it was initially hacked thru a consumer complaint web portal which the vulnerability (CVE-2017-5638) was not patched due to failure in Equifax internal processes.</a:t>
            </a:r>
            <a:endParaRPr lang="en-US" sz="2000" dirty="0">
              <a:cs typeface="Calibri"/>
            </a:endParaRPr>
          </a:p>
          <a:p>
            <a:pPr algn="just"/>
            <a:endParaRPr lang="en-US" sz="2000" dirty="0">
              <a:cs typeface="Calibri"/>
            </a:endParaRPr>
          </a:p>
          <a:p>
            <a:pPr algn="just"/>
            <a:r>
              <a:rPr lang="en-SG" sz="2000">
                <a:cs typeface="Calibri"/>
              </a:rPr>
              <a:t>The intruders were able to move from the web portal to other servers because the systems were not effectively segmented from one another, and usernames and passwords stored in plain text that then allowed them to access further systems.</a:t>
            </a:r>
            <a:endParaRPr lang="en-US" sz="2000" dirty="0">
              <a:cs typeface="Calibri"/>
            </a:endParaRPr>
          </a:p>
          <a:p>
            <a:pPr algn="just"/>
            <a:endParaRPr lang="en-US" sz="2000" dirty="0">
              <a:cs typeface="Calibri"/>
            </a:endParaRPr>
          </a:p>
          <a:p>
            <a:pPr algn="just"/>
            <a:r>
              <a:rPr lang="en-SG" sz="2000" dirty="0">
                <a:cs typeface="Calibri"/>
              </a:rPr>
              <a:t>The attackers pulled data out of the network in encrypted form undetected for months because Equifax had crucially failed to renew an encryption certificate on one of their internal security tools.</a:t>
            </a:r>
            <a:endParaRPr lang="en-US" sz="2000" dirty="0">
              <a:cs typeface="Calibri"/>
            </a:endParaRPr>
          </a:p>
          <a:p>
            <a:pPr algn="just"/>
            <a:endParaRPr lang="en-US" sz="2000" dirty="0">
              <a:cs typeface="Calibri"/>
            </a:endParaRPr>
          </a:p>
          <a:p>
            <a:pPr algn="just"/>
            <a:r>
              <a:rPr lang="en-SG" sz="2000" dirty="0">
                <a:cs typeface="Calibri"/>
              </a:rPr>
              <a:t>Equifax did not publicize the breach until more than a month after they discovered it had happened.</a:t>
            </a:r>
            <a:endParaRPr lang="en-US" sz="2000" dirty="0">
              <a:cs typeface="Calibri"/>
            </a:endParaRPr>
          </a:p>
          <a:p>
            <a:endParaRPr lang="en-US" dirty="0">
              <a:cs typeface="Calibri"/>
            </a:endParaRPr>
          </a:p>
        </p:txBody>
      </p:sp>
    </p:spTree>
    <p:extLst>
      <p:ext uri="{BB962C8B-B14F-4D97-AF65-F5344CB8AC3E}">
        <p14:creationId xmlns:p14="http://schemas.microsoft.com/office/powerpoint/2010/main" val="13427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21D5-D2D0-78E9-777E-BFA92334AE9C}"/>
              </a:ext>
            </a:extLst>
          </p:cNvPr>
          <p:cNvSpPr>
            <a:spLocks noGrp="1"/>
          </p:cNvSpPr>
          <p:nvPr>
            <p:ph type="title"/>
          </p:nvPr>
        </p:nvSpPr>
        <p:spPr/>
        <p:txBody>
          <a:bodyPr/>
          <a:lstStyle/>
          <a:p>
            <a:endParaRPr lang="en-US"/>
          </a:p>
        </p:txBody>
      </p:sp>
      <p:pic>
        <p:nvPicPr>
          <p:cNvPr id="7" name="Picture 7" descr="A diagram of a data breach&#10;&#10;Description automatically generated">
            <a:extLst>
              <a:ext uri="{FF2B5EF4-FFF2-40B4-BE49-F238E27FC236}">
                <a16:creationId xmlns:a16="http://schemas.microsoft.com/office/drawing/2014/main" id="{FC74EC7E-B458-88BF-1A10-6232843A7F46}"/>
              </a:ext>
            </a:extLst>
          </p:cNvPr>
          <p:cNvPicPr>
            <a:picLocks noGrp="1" noChangeAspect="1"/>
          </p:cNvPicPr>
          <p:nvPr>
            <p:ph idx="1"/>
          </p:nvPr>
        </p:nvPicPr>
        <p:blipFill>
          <a:blip r:embed="rId2"/>
          <a:stretch>
            <a:fillRect/>
          </a:stretch>
        </p:blipFill>
        <p:spPr>
          <a:xfrm>
            <a:off x="762789" y="114720"/>
            <a:ext cx="10680797" cy="6637337"/>
          </a:xfrm>
        </p:spPr>
      </p:pic>
    </p:spTree>
    <p:extLst>
      <p:ext uri="{BB962C8B-B14F-4D97-AF65-F5344CB8AC3E}">
        <p14:creationId xmlns:p14="http://schemas.microsoft.com/office/powerpoint/2010/main" val="263547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3600-4211-20FE-EB5B-52FF9058DC24}"/>
              </a:ext>
            </a:extLst>
          </p:cNvPr>
          <p:cNvSpPr>
            <a:spLocks noGrp="1"/>
          </p:cNvSpPr>
          <p:nvPr>
            <p:ph type="title"/>
          </p:nvPr>
        </p:nvSpPr>
        <p:spPr/>
        <p:txBody>
          <a:bodyPr/>
          <a:lstStyle/>
          <a:p>
            <a:r>
              <a:rPr lang="en-US" dirty="0">
                <a:cs typeface="Calibri Light"/>
              </a:rPr>
              <a:t>Section B (Reflections)</a:t>
            </a:r>
            <a:endParaRPr lang="en-US" dirty="0"/>
          </a:p>
        </p:txBody>
      </p:sp>
      <p:sp>
        <p:nvSpPr>
          <p:cNvPr id="3" name="Content Placeholder 2">
            <a:extLst>
              <a:ext uri="{FF2B5EF4-FFF2-40B4-BE49-F238E27FC236}">
                <a16:creationId xmlns:a16="http://schemas.microsoft.com/office/drawing/2014/main" id="{8380B503-4294-E08F-91B6-8237508E171A}"/>
              </a:ext>
            </a:extLst>
          </p:cNvPr>
          <p:cNvSpPr>
            <a:spLocks noGrp="1"/>
          </p:cNvSpPr>
          <p:nvPr>
            <p:ph idx="1"/>
          </p:nvPr>
        </p:nvSpPr>
        <p:spPr>
          <a:xfrm>
            <a:off x="838200" y="1825625"/>
            <a:ext cx="10889411" cy="1504621"/>
          </a:xfrm>
        </p:spPr>
        <p:txBody>
          <a:bodyPr vert="horz" lIns="91440" tIns="45720" rIns="91440" bIns="45720" rtlCol="0" anchor="t">
            <a:noAutofit/>
          </a:bodyPr>
          <a:lstStyle/>
          <a:p>
            <a:r>
              <a:rPr lang="en-SG" sz="2400" dirty="0">
                <a:latin typeface="Arial"/>
                <a:cs typeface="Arial"/>
              </a:rPr>
              <a:t>Here are some of the key reflections from the Equifax data breach:</a:t>
            </a:r>
            <a:endParaRPr lang="en-US" sz="2400" dirty="0">
              <a:latin typeface="Arial"/>
              <a:cs typeface="Arial"/>
            </a:endParaRPr>
          </a:p>
          <a:p>
            <a:r>
              <a:rPr lang="en-SG" sz="2400" dirty="0">
                <a:latin typeface="Arial"/>
                <a:cs typeface="Arial"/>
              </a:rPr>
              <a:t>Companies need to take data security seriously. Equifax was aware of the vulnerability in its website for months before the breach, but it did not take action to patch it. This was a major oversight, and it shows that companies need to be more proactive about security.</a:t>
            </a:r>
            <a:endParaRPr lang="en-US" sz="2400" dirty="0">
              <a:latin typeface="Arial"/>
              <a:cs typeface="Arial"/>
            </a:endParaRPr>
          </a:p>
          <a:p>
            <a:endParaRPr lang="en-US" sz="2400" dirty="0">
              <a:latin typeface="Arial"/>
              <a:cs typeface="Arial"/>
            </a:endParaRPr>
          </a:p>
          <a:p>
            <a:r>
              <a:rPr lang="en-SG" sz="2400" dirty="0">
                <a:latin typeface="Arial"/>
                <a:cs typeface="Arial"/>
              </a:rPr>
              <a:t>Consumers need to be aware of the risks of identity theft. The Equifax data breach compromised the personal information of millions of people, including their Social Security numbers. This information could be used by criminals to commit identity theft, so it is important for consumers to be aware of the risks and take steps to protect themselves.</a:t>
            </a:r>
            <a:endParaRPr lang="en-US" sz="2400" dirty="0">
              <a:latin typeface="Arial"/>
              <a:cs typeface="Arial"/>
            </a:endParaRPr>
          </a:p>
          <a:p>
            <a:pPr marL="0" indent="0">
              <a:buNone/>
            </a:pPr>
            <a:endParaRPr lang="en-SG" sz="1000" dirty="0">
              <a:latin typeface="Arial"/>
              <a:cs typeface="Arial"/>
            </a:endParaRPr>
          </a:p>
        </p:txBody>
      </p:sp>
    </p:spTree>
    <p:extLst>
      <p:ext uri="{BB962C8B-B14F-4D97-AF65-F5344CB8AC3E}">
        <p14:creationId xmlns:p14="http://schemas.microsoft.com/office/powerpoint/2010/main" val="4254332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457BFECD1F39C448917B212E74A5FE8" ma:contentTypeVersion="5" ma:contentTypeDescription="Create a new document." ma:contentTypeScope="" ma:versionID="af2ab0bcd157f834c60d1a316add2322">
  <xsd:schema xmlns:xsd="http://www.w3.org/2001/XMLSchema" xmlns:xs="http://www.w3.org/2001/XMLSchema" xmlns:p="http://schemas.microsoft.com/office/2006/metadata/properties" xmlns:ns2="0e37ca67-39a9-4ac3-adea-9bc0db0cea32" xmlns:ns3="01d9b6da-a1a7-447a-a3ee-8b330c816161" targetNamespace="http://schemas.microsoft.com/office/2006/metadata/properties" ma:root="true" ma:fieldsID="e437d25fa3d730afb2691896f87e30a6" ns2:_="" ns3:_="">
    <xsd:import namespace="0e37ca67-39a9-4ac3-adea-9bc0db0cea32"/>
    <xsd:import namespace="01d9b6da-a1a7-447a-a3ee-8b330c8161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7ca67-39a9-4ac3-adea-9bc0db0cea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d9b6da-a1a7-447a-a3ee-8b330c81616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CF9B4-8B4D-4579-87C1-49B2DC762D1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28DED94-D125-480E-AB28-E60846157143}">
  <ds:schemaRefs>
    <ds:schemaRef ds:uri="http://schemas.microsoft.com/sharepoint/v3/contenttype/forms"/>
  </ds:schemaRefs>
</ds:datastoreItem>
</file>

<file path=customXml/itemProps3.xml><?xml version="1.0" encoding="utf-8"?>
<ds:datastoreItem xmlns:ds="http://schemas.openxmlformats.org/officeDocument/2006/customXml" ds:itemID="{FE149DF3-E5DC-4813-AB15-721342CB46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37ca67-39a9-4ac3-adea-9bc0db0cea32"/>
    <ds:schemaRef ds:uri="01d9b6da-a1a7-447a-a3ee-8b330c816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Incident</vt:lpstr>
      <vt:lpstr>Context</vt:lpstr>
      <vt:lpstr>Contextual facts that contribute to Equifax's Data Breach</vt:lpstr>
      <vt:lpstr>Impact</vt:lpstr>
      <vt:lpstr>PowerPoint Presentation</vt:lpstr>
      <vt:lpstr>How it happened</vt:lpstr>
      <vt:lpstr>PowerPoint Presentation</vt:lpstr>
      <vt:lpstr>Section B (Reflections)</vt:lpstr>
      <vt:lpstr>Reflections</vt:lpstr>
      <vt:lpstr>Additional Reflections</vt:lpstr>
      <vt:lpstr>Future Improvements</vt:lpstr>
      <vt:lpstr>Future improvements</vt:lpstr>
      <vt:lpstr>Preventive Controls </vt:lpstr>
      <vt:lpstr>Preventive Controls </vt:lpstr>
      <vt:lpstr>Defective Controls </vt:lpstr>
      <vt:lpstr>PowerPoint Presentation</vt:lpstr>
      <vt:lpstr>Preventive control costs</vt:lpstr>
      <vt:lpstr>Defective control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406</cp:revision>
  <dcterms:created xsi:type="dcterms:W3CDTF">2023-07-07T07:55:10Z</dcterms:created>
  <dcterms:modified xsi:type="dcterms:W3CDTF">2023-07-15T10:10:08Z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0x0101002457BFECD1F39C448917B212E74A5FE8</vt:lpwstr>
  </property>
</Properties>
</file>