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2023-05-09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8622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2023-05-09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514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2023-05-09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5142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2023-05-09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4067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219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62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2023-05-09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2742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0467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707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9769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9138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0182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2023-05-09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네트워크 최신기술 프로젝트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20181588</a:t>
            </a:r>
            <a:r>
              <a:rPr lang="ko-KR" altLang="en-US"/>
              <a:t> 김용호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784350"/>
            <a:ext cx="5566338" cy="380639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31799" y="3744696"/>
            <a:ext cx="5566338" cy="1733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0840" y="1171671"/>
            <a:ext cx="2503474" cy="225732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13300" y="1171671"/>
            <a:ext cx="2421498" cy="22573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2980" y="3744696"/>
            <a:ext cx="2302667" cy="21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5868555"/>
            <a:ext cx="11302999" cy="588098"/>
          </a:xfrm>
        </p:spPr>
        <p:txBody>
          <a:bodyPr/>
          <a:p>
            <a:pPr>
              <a:defRPr/>
            </a:pPr>
            <a:r>
              <a:rPr lang="ko-KR" altLang="en-US"/>
              <a:t>첫 번째 계정으로 </a:t>
            </a:r>
            <a:r>
              <a:rPr lang="en-US" altLang="ko-KR"/>
              <a:t>Deploy</a:t>
            </a:r>
            <a:r>
              <a:rPr lang="ko-KR" altLang="en-US"/>
              <a:t>후 계약 생성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1705" y="1273094"/>
            <a:ext cx="8468590" cy="43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2132210"/>
            <a:ext cx="1498774" cy="96349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3429000"/>
            <a:ext cx="4376414" cy="7731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9947" y="2613959"/>
            <a:ext cx="6714851" cy="157293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44500" y="5062593"/>
            <a:ext cx="11302999" cy="910482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ABI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와 계약 주소 복사 후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javascript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에 입력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71319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5836689"/>
            <a:ext cx="11302999" cy="710773"/>
          </a:xfrm>
        </p:spPr>
        <p:txBody>
          <a:bodyPr/>
          <a:p>
            <a:pPr>
              <a:defRPr/>
            </a:pPr>
            <a:r>
              <a:rPr lang="ko-KR" altLang="en-US"/>
              <a:t>두 번째 계정으로 접속 후 배팅하기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1834" y="1299734"/>
            <a:ext cx="9188331" cy="425853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501834" y="3641481"/>
            <a:ext cx="688915" cy="2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8257442" y="1692519"/>
            <a:ext cx="981807" cy="337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9536723" y="5063637"/>
            <a:ext cx="1011116" cy="466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1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366608" y="1359176"/>
            <a:ext cx="5133729" cy="4594592"/>
          </a:xfrm>
        </p:spPr>
        <p:txBody>
          <a:bodyPr/>
          <a:p>
            <a:pPr>
              <a:defRPr/>
            </a:pPr>
            <a:r>
              <a:rPr lang="ko-KR" altLang="en-US"/>
              <a:t>참가자 수와 상금이 증가한 것을 확인할 수 있음</a:t>
            </a:r>
            <a:r>
              <a:rPr lang="en-US" altLang="ko-KR"/>
              <a:t>!!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8645" y="1410252"/>
            <a:ext cx="4028012" cy="449244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88645" y="4506057"/>
            <a:ext cx="2014006" cy="732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8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5792177"/>
            <a:ext cx="11302999" cy="462208"/>
          </a:xfrm>
        </p:spPr>
        <p:txBody>
          <a:bodyPr/>
          <a:p>
            <a:pPr>
              <a:defRPr/>
            </a:pPr>
            <a:r>
              <a:rPr lang="ko-KR" altLang="en-US"/>
              <a:t>세 번째 계정 배팅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7269" y="1343965"/>
            <a:ext cx="8997462" cy="41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5806831"/>
            <a:ext cx="11302999" cy="769938"/>
          </a:xfrm>
        </p:spPr>
        <p:txBody>
          <a:bodyPr/>
          <a:p>
            <a:pPr>
              <a:defRPr/>
            </a:pPr>
            <a:r>
              <a:rPr lang="ko-KR" altLang="en-US"/>
              <a:t>네 번째 계정도 배팅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6673" y="1306611"/>
            <a:ext cx="9158654" cy="42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5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499" y="5628615"/>
            <a:ext cx="11302999" cy="945784"/>
          </a:xfrm>
        </p:spPr>
        <p:txBody>
          <a:bodyPr/>
          <a:p>
            <a:pPr>
              <a:defRPr/>
            </a:pPr>
            <a:r>
              <a:rPr lang="ko-KR" altLang="en-US"/>
              <a:t>첫 번째 계정으로 바꾸어 우승자 추첨 실행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8125" y="1229384"/>
            <a:ext cx="9510346" cy="439923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058864" y="3700096"/>
            <a:ext cx="630115" cy="16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5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5589952" y="1434149"/>
            <a:ext cx="6144846" cy="4624472"/>
          </a:xfrm>
        </p:spPr>
        <p:txBody>
          <a:bodyPr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lang="ko-KR" altLang="en-US"/>
              <a:t>결과</a:t>
            </a:r>
            <a:endParaRPr lang="ko-KR" altLang="en-US"/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lang="ko-KR" altLang="en-US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lang="ko-KR" altLang="en-US"/>
              <a:t>참가자 수와 상금 초기화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434149"/>
            <a:ext cx="4317378" cy="46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980478"/>
            <a:ext cx="4992717" cy="341413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154" y="1980478"/>
            <a:ext cx="5344644" cy="3414137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>
            <a:off x="5529292" y="3963865"/>
            <a:ext cx="671483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431799" y="4857750"/>
            <a:ext cx="11302999" cy="536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idx="1"/>
          </p:nvPr>
        </p:nvSpPr>
        <p:spPr>
          <a:xfrm>
            <a:off x="636951" y="5760963"/>
            <a:ext cx="10365152" cy="664006"/>
          </a:xfrm>
        </p:spPr>
        <p:txBody>
          <a:bodyPr vert="horz" lIns="91440" tIns="45720" rIns="91440" bIns="45720"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우승자를 미세하지만 찾을 수 있음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67869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스마트 컨트랙트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스마트 컨트랙트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352562"/>
            <a:ext cx="11302999" cy="916477"/>
          </a:xfrm>
        </p:spPr>
        <p:txBody>
          <a:bodyPr/>
          <a:p>
            <a:pPr>
              <a:defRPr/>
            </a:pPr>
            <a:r>
              <a:rPr lang="en-US" altLang="ko-KR"/>
              <a:t>contract</a:t>
            </a:r>
            <a:r>
              <a:rPr lang="ko-KR" altLang="en-US"/>
              <a:t>의 필드와 생성자 정의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780" y="1645138"/>
            <a:ext cx="7225412" cy="3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스마트 컨트랙트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473331"/>
            <a:ext cx="11302999" cy="1795708"/>
          </a:xfrm>
        </p:spPr>
        <p:txBody>
          <a:bodyPr/>
          <a:p>
            <a:pPr>
              <a:defRPr/>
            </a:pPr>
            <a:r>
              <a:rPr lang="ko-KR" altLang="en-US"/>
              <a:t>배팅에 참여하는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971707"/>
            <a:ext cx="10408703" cy="21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스마트 컨트랙트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396523"/>
            <a:ext cx="11302999" cy="872516"/>
          </a:xfrm>
        </p:spPr>
        <p:txBody>
          <a:bodyPr/>
          <a:p>
            <a:pPr>
              <a:defRPr/>
            </a:pPr>
            <a:r>
              <a:rPr lang="ko-KR" altLang="en-US"/>
              <a:t>우승자 추첨하는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099"/>
            <a:ext cx="9642436" cy="39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32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484447"/>
            <a:ext cx="11302999" cy="784592"/>
          </a:xfrm>
        </p:spPr>
        <p:txBody>
          <a:bodyPr/>
          <a:p>
            <a:pPr>
              <a:defRPr/>
            </a:pPr>
            <a:r>
              <a:rPr lang="en-US" altLang="ko-KR"/>
              <a:t>HTML</a:t>
            </a:r>
            <a:r>
              <a:rPr lang="ko-KR" altLang="en-US"/>
              <a:t> 컴포넌트 요소 구성 및 </a:t>
            </a:r>
            <a:r>
              <a:rPr lang="en-US" altLang="ko-KR"/>
              <a:t>web3 </a:t>
            </a:r>
            <a:r>
              <a:rPr lang="ko-KR" altLang="en-US"/>
              <a:t>연동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77631"/>
            <a:ext cx="6329630" cy="36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7421683" y="1705231"/>
            <a:ext cx="4313114" cy="3447537"/>
          </a:xfrm>
        </p:spPr>
        <p:txBody>
          <a:bodyPr/>
          <a:p>
            <a:pPr>
              <a:defRPr/>
            </a:pPr>
            <a:r>
              <a:rPr lang="ko-KR" altLang="en-US"/>
              <a:t> 스마트 컨트랙트 주소와 </a:t>
            </a:r>
            <a:r>
              <a:rPr lang="en-US" altLang="ko-KR"/>
              <a:t>ABI</a:t>
            </a:r>
            <a:r>
              <a:rPr lang="ko-KR" altLang="en-US"/>
              <a:t> 등록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705231"/>
            <a:ext cx="6648824" cy="34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499" y="5279292"/>
            <a:ext cx="11302999" cy="949142"/>
          </a:xfrm>
        </p:spPr>
        <p:txBody>
          <a:bodyPr/>
          <a:p>
            <a:pPr>
              <a:defRPr/>
            </a:pPr>
            <a:r>
              <a:rPr lang="ko-KR" altLang="en-US"/>
              <a:t>참가자 수 및 상금을 보여주는 객체 생성 및 </a:t>
            </a:r>
            <a:r>
              <a:rPr lang="en-US" altLang="ko-KR"/>
              <a:t>Web3.js</a:t>
            </a:r>
            <a:r>
              <a:rPr lang="ko-KR" altLang="en-US"/>
              <a:t> 인스턴스</a:t>
            </a:r>
            <a:r>
              <a:rPr lang="en-US" altLang="ko-KR"/>
              <a:t>,</a:t>
            </a:r>
            <a:r>
              <a:rPr lang="ko-KR" altLang="en-US"/>
              <a:t> 스마트 컨트랙트 인스턴스 생성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561" y="1761316"/>
            <a:ext cx="8135397" cy="16676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867" y="3956538"/>
            <a:ext cx="10547176" cy="8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886068" y="4898684"/>
            <a:ext cx="9617806" cy="682015"/>
          </a:xfrm>
        </p:spPr>
        <p:txBody>
          <a:bodyPr/>
          <a:p>
            <a:pPr>
              <a:defRPr/>
            </a:pPr>
            <a:r>
              <a:rPr lang="ko-KR" altLang="en-US"/>
              <a:t>현재 계정 주소 가져오는 함수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9551" y="1381760"/>
            <a:ext cx="7547494" cy="31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206024"/>
            <a:ext cx="11302999" cy="1063015"/>
          </a:xfrm>
        </p:spPr>
        <p:txBody>
          <a:bodyPr/>
          <a:p>
            <a:pPr>
              <a:defRPr/>
            </a:pPr>
            <a:r>
              <a:rPr lang="ko-KR" altLang="en-US"/>
              <a:t>베팅에 참가하는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742" y="1404312"/>
            <a:ext cx="7722131" cy="33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348845" y="2347088"/>
            <a:ext cx="5385953" cy="2163822"/>
          </a:xfrm>
        </p:spPr>
        <p:txBody>
          <a:bodyPr/>
          <a:p>
            <a:pPr>
              <a:defRPr/>
            </a:pPr>
            <a:r>
              <a:rPr lang="ko-KR" altLang="en-US"/>
              <a:t>제비 뽑기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이더</a:t>
            </a:r>
            <a:r>
              <a:rPr lang="en-US" altLang="ko-KR"/>
              <a:t>(Eth)</a:t>
            </a:r>
            <a:r>
              <a:rPr lang="ko-KR" altLang="en-US"/>
              <a:t>를 걸고 참가한다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당첨된 계정은 모든 상금을 수령한다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053" y="1897149"/>
            <a:ext cx="5285333" cy="30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059485"/>
            <a:ext cx="11302999" cy="1209554"/>
          </a:xfrm>
        </p:spPr>
        <p:txBody>
          <a:bodyPr/>
          <a:p>
            <a:pPr>
              <a:defRPr/>
            </a:pPr>
            <a:r>
              <a:rPr lang="ko-KR" altLang="en-US"/>
              <a:t>당첨자를 뽑는 함수입니다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253272"/>
            <a:ext cx="7606563" cy="33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Web3, HTML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370754"/>
            <a:ext cx="11302999" cy="1898285"/>
          </a:xfrm>
        </p:spPr>
        <p:txBody>
          <a:bodyPr/>
          <a:p>
            <a:pPr>
              <a:defRPr/>
            </a:pPr>
            <a:r>
              <a:rPr lang="ko-KR" altLang="en-US"/>
              <a:t>내용 업데이트 해주는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464665"/>
            <a:ext cx="11264492" cy="22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4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729176"/>
            <a:ext cx="5638797" cy="4730030"/>
          </a:xfrm>
        </p:spPr>
        <p:txBody>
          <a:bodyPr/>
          <a:p>
            <a:pPr>
              <a:defRPr/>
            </a:pPr>
            <a:r>
              <a:rPr lang="ko-KR" altLang="en-US"/>
              <a:t>메인 화면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최대</a:t>
            </a:r>
            <a:r>
              <a:rPr lang="en-US" altLang="ko-KR"/>
              <a:t>,</a:t>
            </a:r>
            <a:r>
              <a:rPr lang="ko-KR" altLang="en-US"/>
              <a:t> 최소 </a:t>
            </a:r>
            <a:r>
              <a:rPr lang="en-US" altLang="ko-KR"/>
              <a:t>0.1</a:t>
            </a:r>
            <a:r>
              <a:rPr lang="ko-KR" altLang="en-US"/>
              <a:t> </a:t>
            </a:r>
            <a:r>
              <a:rPr lang="en-US" altLang="ko-KR"/>
              <a:t>ether</a:t>
            </a:r>
            <a:r>
              <a:rPr lang="ko-KR" altLang="en-US"/>
              <a:t>만 배팅할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ff0000"/>
                </a:solidFill>
              </a:rPr>
              <a:t>Number of player</a:t>
            </a:r>
            <a:r>
              <a:rPr lang="en-US" altLang="ko-KR"/>
              <a:t>: </a:t>
            </a:r>
            <a:r>
              <a:rPr lang="ko-KR" altLang="en-US"/>
              <a:t>참가자 수를 보여준다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ff0000"/>
                </a:solidFill>
              </a:rPr>
              <a:t>Prize Pool</a:t>
            </a:r>
            <a:r>
              <a:rPr lang="en-US" altLang="ko-KR"/>
              <a:t>: </a:t>
            </a:r>
            <a:r>
              <a:rPr lang="ko-KR" altLang="en-US"/>
              <a:t>총 상금을 보여준다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ff0000"/>
                </a:solidFill>
                <a:latin typeface="한컴 윤고딕 230"/>
                <a:ea typeface="한컴 윤고딕 230"/>
              </a:rPr>
              <a:t>Enter Lottery</a:t>
            </a:r>
            <a:r>
              <a:rPr lang="en-US" altLang="ko-KR">
                <a:solidFill>
                  <a:srgbClr val="000000"/>
                </a:solidFill>
                <a:latin typeface="한컴 윤고딕 230"/>
                <a:ea typeface="한컴 윤고딕 230"/>
              </a:rPr>
              <a:t>: 0.1 ether</a:t>
            </a:r>
            <a:r>
              <a:rPr lang="ko-KR" altLang="en-US">
                <a:solidFill>
                  <a:srgbClr val="000000"/>
                </a:solidFill>
                <a:latin typeface="한컴 윤고딕 230"/>
                <a:ea typeface="한컴 윤고딕 230"/>
              </a:rPr>
              <a:t>를 배팅한다</a:t>
            </a:r>
            <a:r>
              <a:rPr lang="en-US" altLang="ko-KR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lang="en-US" altLang="ko-KR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ff0000"/>
                </a:solidFill>
                <a:latin typeface="한컴 윤고딕 230"/>
                <a:ea typeface="한컴 윤고딕 230"/>
              </a:rPr>
              <a:t>Pick Winner</a:t>
            </a:r>
            <a:r>
              <a:rPr lang="en-US" altLang="ko-KR">
                <a:solidFill>
                  <a:srgbClr val="000000"/>
                </a:solidFill>
                <a:latin typeface="한컴 윤고딕 230"/>
                <a:ea typeface="한컴 윤고딕 230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한컴 윤고딕 230"/>
                <a:ea typeface="한컴 윤고딕 230"/>
              </a:rPr>
              <a:t>우승자를 뽑는다</a:t>
            </a:r>
            <a:r>
              <a:rPr lang="en-US" altLang="ko-KR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lang="en-US" altLang="ko-KR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595" y="1729176"/>
            <a:ext cx="4507151" cy="43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0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5233554"/>
            <a:ext cx="11302999" cy="1035485"/>
          </a:xfrm>
        </p:spPr>
        <p:txBody>
          <a:bodyPr/>
          <a:p>
            <a:pPr>
              <a:defRPr/>
            </a:pPr>
            <a:r>
              <a:rPr lang="ko-KR" altLang="en-US"/>
              <a:t>수업시간에 진행한 것과 동일하게 web3 설치하여 node_modoules 디렉토리 생성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1950" y="1624187"/>
            <a:ext cx="718628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2361623"/>
            <a:ext cx="11302999" cy="804575"/>
          </a:xfrm>
        </p:spPr>
        <p:txBody>
          <a:bodyPr/>
          <a:p>
            <a:pPr>
              <a:defRPr/>
            </a:pPr>
            <a:r>
              <a:rPr lang="ko-KR" altLang="en-US"/>
              <a:t>수업시간에 진행한 것과 동일하게 </a:t>
            </a:r>
            <a:r>
              <a:rPr lang="en-US" altLang="ko-KR"/>
              <a:t>Node.js</a:t>
            </a:r>
            <a:r>
              <a:rPr lang="ko-KR" altLang="en-US"/>
              <a:t>를 통해 실행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251199"/>
            <a:ext cx="9632111" cy="80731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500" y="3166198"/>
            <a:ext cx="3304268" cy="359035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454103" y="4344412"/>
            <a:ext cx="4565780" cy="616962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입력을 통해 메인화면 실행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92633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5367481" y="1588610"/>
            <a:ext cx="6367317" cy="4680429"/>
          </a:xfrm>
        </p:spPr>
        <p:txBody>
          <a:bodyPr/>
          <a:p>
            <a:pPr>
              <a:defRPr/>
            </a:pPr>
            <a:r>
              <a:rPr lang="ko-KR" altLang="en-US"/>
              <a:t>네트워크 및 계정생성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스마트 컨트랙트를 배포하기 위해 </a:t>
            </a:r>
            <a:r>
              <a:rPr lang="en-US" altLang="ko-KR"/>
              <a:t>Ganache 사용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Account 2, 3, 4</a:t>
            </a:r>
            <a:r>
              <a:rPr lang="ko-KR" altLang="en-US"/>
              <a:t>는 </a:t>
            </a:r>
            <a:r>
              <a:rPr lang="en-US" altLang="ko-KR"/>
              <a:t>Ganache</a:t>
            </a:r>
            <a:r>
              <a:rPr lang="ko-KR" altLang="en-US"/>
              <a:t>에서 가져옴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588610"/>
            <a:ext cx="4114312" cy="44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동작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784350"/>
            <a:ext cx="5566338" cy="38063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431799" y="2187863"/>
            <a:ext cx="5566338" cy="461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3063" y="1784350"/>
            <a:ext cx="5101734" cy="38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화면 슬라이드 쇼(4:3)</ep:PresentationFormat>
  <ep:Paragraphs>85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교차</vt:lpstr>
      <vt:lpstr>네트워크 최신기술 프로젝트1</vt:lpstr>
      <vt:lpstr>프로젝트 개요</vt:lpstr>
      <vt:lpstr>프로젝트 개요</vt:lpstr>
      <vt:lpstr>프로젝트 개요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프로젝트 동작</vt:lpstr>
      <vt:lpstr>스마트 컨트랙트</vt:lpstr>
      <vt:lpstr>스마트 컨트랙트</vt:lpstr>
      <vt:lpstr>스마트 컨트랙트</vt:lpstr>
      <vt:lpstr>스마트 컨트랙트</vt:lpstr>
      <vt:lpstr>Web3, HTML</vt:lpstr>
      <vt:lpstr>Web3, HTML</vt:lpstr>
      <vt:lpstr>Web3, HTML</vt:lpstr>
      <vt:lpstr>Web3, HTML</vt:lpstr>
      <vt:lpstr>Web3, HTML</vt:lpstr>
      <vt:lpstr>Web3, HTML</vt:lpstr>
      <vt:lpstr>Web3, HTML</vt:lpstr>
      <vt:lpstr>Web3, HTML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2023-05-09T00:09:20.234</dcterms:created>
  <dc:creator>82109</dc:creator>
  <cp:lastModifiedBy>82109</cp:lastModifiedBy>
  <dcterms:modified xsi:type="dcterms:W3CDTF">2023-05-09T06:18:08.050</dcterms:modified>
  <cp:revision>63</cp:revision>
  <dc:title>네트워크 최신기술 프로젝트1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