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C145-D85A-440F-9BE4-A41C2C753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B8CE6-A4D6-4A7D-86C1-D724D0855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066B0-C1D9-4BDD-A79A-228F96E9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4C1D-F0DA-4152-B721-E64502A2FAA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D6FEF-2F72-42A2-A4FD-1C168349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294D9-0F3A-43DE-97EF-311A52A0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CC9-D390-4190-9DBA-A4E4A65F0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6E00-8C7E-4F66-8843-4AE01EDEC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76ADB-EDD6-4007-844E-6C1FC30B2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31DA9-4411-4E4D-A4EE-D7804584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4C1D-F0DA-4152-B721-E64502A2FAA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CF06A-6D98-4346-8DB1-E14290FD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C24EB-E7F7-49F1-98F6-AC58905C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CC9-D390-4190-9DBA-A4E4A65F0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1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80FDE2-D8BB-414D-BC68-05B9B71A2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4E2FD-F2C4-4CC2-ACD2-1E044B442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48D4F-9966-4EA0-8C94-B0D66C3F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4C1D-F0DA-4152-B721-E64502A2FAA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F4ACC-9289-4373-902A-9E9C6433F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5EDD9-96DD-4F08-8778-C33795CCA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CC9-D390-4190-9DBA-A4E4A65F0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6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8E8B-B55E-49E1-845D-3E8C77E4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3D2B8-740A-4E9E-A68C-51F3B1855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8406D-47C4-4D20-835E-5AAA96EF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4C1D-F0DA-4152-B721-E64502A2FAA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92616-D57E-4B3C-8FBC-845A30199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B797C-A2AB-4EF7-8960-2B88EF394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CC9-D390-4190-9DBA-A4E4A65F0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4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A1E10-542D-41C5-A9B3-14315C2E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6AA18-AF26-4686-A90C-7D45B692E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0C3C-2D6A-4FE3-A0D1-27DEF474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4C1D-F0DA-4152-B721-E64502A2FAA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9AF7E-64B4-4B13-89A0-46FF7907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09C99-21B6-4599-9503-9D9C64F1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CC9-D390-4190-9DBA-A4E4A65F0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2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252C-9ACD-46B8-A43E-BAE55F53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713FD-835D-4DF5-88C7-D9464C3D1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D005D-65C2-4900-B16A-89114DFE4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1E1D5-680D-4105-9C98-4534522AF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4C1D-F0DA-4152-B721-E64502A2FAA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9D92B-A1D9-49D1-B0B0-D370547F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4D74C-B77D-46A5-AAD1-C5D15008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CC9-D390-4190-9DBA-A4E4A65F0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3EF9-37CE-428C-8AED-71CB27860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67E16-798C-4014-965F-200606F16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0DD24-4241-479D-AC32-D17BD0DBC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0DE013-6AAC-4F21-91B3-CBA645A5F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4DEAC1-AC74-4EF8-821C-910726360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551278-3A00-4902-9974-DBD789D6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4C1D-F0DA-4152-B721-E64502A2FAA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F54947-B825-4A40-AF05-8BEAC51C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77B76D-EF0A-4F10-9B2F-0506254C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CC9-D390-4190-9DBA-A4E4A65F0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1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39946-3D02-46BE-9361-5DE0547B9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FA1B6-8FC2-41C0-8ECB-939A89D1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4C1D-F0DA-4152-B721-E64502A2FAA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C2EF0-7160-4B3A-B51B-8556354E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E73AA-8905-40B5-8B58-595703E2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CC9-D390-4190-9DBA-A4E4A65F0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8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0A11BC-4F61-4C6A-8728-AA67D5A3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4C1D-F0DA-4152-B721-E64502A2FAA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66CE4-6C0F-4998-95F6-7603E2CD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114A2-D7F3-42A7-A911-65576475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CC9-D390-4190-9DBA-A4E4A65F0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4A21-4614-4296-AC95-A57D3F65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58E8C-13D2-4FA3-B3D2-327CE36D1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E42E1-2713-41E7-814E-A4732AB77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F7557-8C3C-4DCE-8DA2-D7F36AB00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4C1D-F0DA-4152-B721-E64502A2FAA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8C4BD-AB02-4D72-8D5D-0C7A2CBE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015EC-F3BF-4107-A2EF-97C55247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CC9-D390-4190-9DBA-A4E4A65F0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3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9E37-5392-46B0-8D1F-3CF62D20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AE279-703A-4A18-9BB6-6EBF8D260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88DF7-4616-4FDA-BD88-9C7C3D9EA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F87B7-17A1-4068-B380-5666D94CC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4C1D-F0DA-4152-B721-E64502A2FAA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AFD21-E879-4964-A03D-770BC006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086D8-6E3A-4537-95DE-1246064C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CC9-D390-4190-9DBA-A4E4A65F0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3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7E00D1-C302-4024-9456-0392A5F94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6E32F-807B-4B0F-A14B-4145AA37F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98040-ADFB-4984-B595-4FC6E9EEC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84C1D-F0DA-4152-B721-E64502A2FAA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AEFDC-3EA2-47C0-9980-55F3D01E2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D65D0-14A2-429D-85C7-1524FC396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A1CC9-D390-4190-9DBA-A4E4A65F0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0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861D08-B2D1-4D17-AC08-C06027477DFC}"/>
              </a:ext>
            </a:extLst>
          </p:cNvPr>
          <p:cNvSpPr/>
          <p:nvPr/>
        </p:nvSpPr>
        <p:spPr>
          <a:xfrm>
            <a:off x="2228426" y="2384214"/>
            <a:ext cx="2716107" cy="240453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092A8-46DB-4346-B4E6-8BD7E507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5A6FBA-60A8-4A17-9318-C11519970A89}"/>
              </a:ext>
            </a:extLst>
          </p:cNvPr>
          <p:cNvGrpSpPr/>
          <p:nvPr/>
        </p:nvGrpSpPr>
        <p:grpSpPr>
          <a:xfrm>
            <a:off x="2370668" y="2615443"/>
            <a:ext cx="2431626" cy="1942073"/>
            <a:chOff x="2370668" y="2550467"/>
            <a:chExt cx="2431626" cy="1942073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06527B1B-A6F0-47FB-9DDB-E000717DFAC5}"/>
                </a:ext>
              </a:extLst>
            </p:cNvPr>
            <p:cNvSpPr/>
            <p:nvPr/>
          </p:nvSpPr>
          <p:spPr>
            <a:xfrm rot="10800000">
              <a:off x="2370668" y="2550467"/>
              <a:ext cx="2147147" cy="1063540"/>
            </a:xfrm>
            <a:prstGeom prst="rightArrow">
              <a:avLst>
                <a:gd name="adj1" fmla="val 30894"/>
                <a:gd name="adj2" fmla="val 589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40A80E-3BBE-47AC-82A1-1A631A5D66E1}"/>
                </a:ext>
              </a:extLst>
            </p:cNvPr>
            <p:cNvSpPr/>
            <p:nvPr/>
          </p:nvSpPr>
          <p:spPr>
            <a:xfrm>
              <a:off x="2655147" y="3429000"/>
              <a:ext cx="2147147" cy="1063540"/>
            </a:xfrm>
            <a:prstGeom prst="rightArrow">
              <a:avLst>
                <a:gd name="adj1" fmla="val 30894"/>
                <a:gd name="adj2" fmla="val 589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188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Icon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</dc:title>
  <dc:creator>Hu, Yonghuan</dc:creator>
  <cp:lastModifiedBy>Hu, Yonghuan</cp:lastModifiedBy>
  <cp:revision>2</cp:revision>
  <dcterms:created xsi:type="dcterms:W3CDTF">2021-07-07T07:21:29Z</dcterms:created>
  <dcterms:modified xsi:type="dcterms:W3CDTF">2021-07-07T07:31:40Z</dcterms:modified>
</cp:coreProperties>
</file>