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0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DD68-21E9-6DD6-E25E-11781410D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EF0FC-2369-1036-A200-773AEE283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D9C8-F173-C8D5-CC53-DB002069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48F4F-C1E2-FD17-3645-498C141E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0EA8-33D7-698F-E85D-726A04D5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E83E-F061-897C-69FF-C398A29D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2DE47-F023-20E3-8B24-1ED00E69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B21A-721F-B0C8-A373-42375587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F5B8-5E3D-2F47-D464-A960FADD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698B-D858-343D-6D19-A8DFC1FC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CAF01-7F88-073F-7EC5-BC758AA7E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0DC4C-656D-27D7-C8B6-CAC86393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A05C-37EE-B6AD-B217-770C2ECE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106C-54CB-3EAD-CA2C-E34E7E84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CB8E-9DE5-3674-2BF5-850E17E7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F25E-BE0E-7A09-1B7F-01BE1EF8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3362-37B2-D9D6-57FC-954F8EA4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70CB-2138-E54D-2D94-77D6FC3F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B0CD-779C-290F-CC31-75AC332C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CB00-32E7-763C-BCDD-C7D01AF6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27ED-2653-7E5C-33F4-ADE82D0E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7CBA-EFC3-418B-4DA5-8680824E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50A0-4D55-C339-558C-91E2EC60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AB5D-90D2-92E6-9F98-AA919373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964E-7382-4EFB-E926-687162A1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6789-00F3-C1D1-DDB7-13155852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3458-E238-7C38-072B-EA5086BC6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A2160-A5A1-DCFD-E8C0-E31D1AC6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054CD-B3C4-C178-5698-F651782D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A248-A95D-0100-5BAF-5323870F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FF336-1CE9-D4AB-E2F6-43196712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0E9D-CC22-51F1-9567-ED318ACE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61B52-92FB-597F-E19E-5B2700D3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0A0B7-CD0E-6B76-2214-242189D39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C638D-828A-1D8D-97FB-E9C855B6D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44890-5705-CD62-0840-C12DCB38D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5DAB7-19B9-F70A-A474-FC82E12F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7501C-2254-FF7B-7DBD-BD0BC5F6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DB85A-FB52-F36A-306C-0316BA31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F03A-4EB0-EAD6-4ED3-90D4D404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82209-0DDB-23EB-8753-70C2611E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ABFCE-50CC-0296-C274-BA54AE71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273BE-3304-A93B-4014-4930B72E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A9349-1272-463E-51F0-23C3577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D481B-64CE-B593-5F3E-19D1A509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E0E05-8A26-AE5B-B450-344BA457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2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D73F-C04C-2F34-7F3D-98A22658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6B48-8E5B-32F2-B939-62D3177A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E8FAA-82D7-D904-1345-0377AACEA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3933-257D-103F-FEE2-5034052E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A0617-9239-4794-1030-5EFC4802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9BF1-E582-1BBD-7852-7345E646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B1A1-65EC-AD5C-85A6-20D7017E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BAADF-B138-01FF-3D86-7DC6C1CD5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D3DE4-4DAF-2E0E-33DD-238CD082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65A85-744A-CE27-8600-47C36019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B9C2A-5DBE-081A-8AA0-5FCEC2DF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B39C-10FB-1F70-9D78-B033F5E1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6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D725E-E499-9E03-7DB2-B2E1D31B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E4714-6139-F782-7C12-480BF29B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888D-AE63-E9FE-C6D1-48441D770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4E18-7268-4226-ACCC-98EDBA68BCC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C647-C4CC-2DD9-1972-CDDFF4EF9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2DAF-224D-F7C8-6EA1-B9B94E3B1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8E48-D4B7-493F-A7C5-F9CC2BDB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BF2A-A24E-AE94-0C8F-F40547ADE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altLang="zh-CN" dirty="0"/>
              <a:t>es it’s a Microsoft PowerPoint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327A3-4009-FCFD-3786-44A201007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it does the job</a:t>
            </a:r>
          </a:p>
        </p:txBody>
      </p:sp>
    </p:spTree>
    <p:extLst>
      <p:ext uri="{BB962C8B-B14F-4D97-AF65-F5344CB8AC3E}">
        <p14:creationId xmlns:p14="http://schemas.microsoft.com/office/powerpoint/2010/main" val="156882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AE778948-7013-426F-2E2A-8F87CB0E5000}"/>
              </a:ext>
            </a:extLst>
          </p:cNvPr>
          <p:cNvSpPr/>
          <p:nvPr/>
        </p:nvSpPr>
        <p:spPr>
          <a:xfrm>
            <a:off x="3974840" y="3520914"/>
            <a:ext cx="4055707" cy="584775"/>
          </a:xfrm>
          <a:prstGeom prst="parallelogram">
            <a:avLst>
              <a:gd name="adj" fmla="val 120356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E3175-B585-CFA2-AAE3-6381768E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Logo1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07B9FB47-A590-56D0-0EDE-0209C3A8B270}"/>
              </a:ext>
            </a:extLst>
          </p:cNvPr>
          <p:cNvSpPr/>
          <p:nvPr/>
        </p:nvSpPr>
        <p:spPr>
          <a:xfrm>
            <a:off x="3545632" y="2488163"/>
            <a:ext cx="1374710" cy="1374710"/>
          </a:xfrm>
          <a:prstGeom prst="hear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6DBB6FCF-9F33-BD56-F526-7759115CD874}"/>
              </a:ext>
            </a:extLst>
          </p:cNvPr>
          <p:cNvSpPr/>
          <p:nvPr/>
        </p:nvSpPr>
        <p:spPr>
          <a:xfrm>
            <a:off x="3987280" y="2648460"/>
            <a:ext cx="1374710" cy="1374710"/>
          </a:xfrm>
          <a:prstGeom prst="hear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83135-193D-AEC9-4940-7B5E0DDDB67E}"/>
              </a:ext>
            </a:extLst>
          </p:cNvPr>
          <p:cNvSpPr txBox="1"/>
          <p:nvPr/>
        </p:nvSpPr>
        <p:spPr>
          <a:xfrm>
            <a:off x="9199984" y="981341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ahnschrift Light" panose="020B0502040204020203" pitchFamily="34" charset="0"/>
              </a:rPr>
              <a:t>ake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027A1-96CA-730C-EE30-0D7B220D4455}"/>
              </a:ext>
            </a:extLst>
          </p:cNvPr>
          <p:cNvSpPr txBox="1"/>
          <p:nvPr/>
        </p:nvSpPr>
        <p:spPr>
          <a:xfrm>
            <a:off x="8453861" y="777540"/>
            <a:ext cx="904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ahnschrift Light" panose="020B0502040204020203" pitchFamily="34" charset="0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E82E8-0F03-35E7-DB50-22A576C25589}"/>
              </a:ext>
            </a:extLst>
          </p:cNvPr>
          <p:cNvSpPr txBox="1"/>
          <p:nvPr/>
        </p:nvSpPr>
        <p:spPr>
          <a:xfrm>
            <a:off x="9790921" y="446088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Mind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0BE4B-5609-34CD-3088-7FD9D0729FC3}"/>
              </a:ext>
            </a:extLst>
          </p:cNvPr>
          <p:cNvSpPr txBox="1"/>
          <p:nvPr/>
        </p:nvSpPr>
        <p:spPr>
          <a:xfrm>
            <a:off x="5438743" y="2751040"/>
            <a:ext cx="2220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M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ake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 A M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ind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0D0645FB-00F4-732F-B981-6B360DECF8E5}"/>
              </a:ext>
            </a:extLst>
          </p:cNvPr>
          <p:cNvSpPr/>
          <p:nvPr/>
        </p:nvSpPr>
        <p:spPr>
          <a:xfrm>
            <a:off x="4971004" y="3626075"/>
            <a:ext cx="2764973" cy="75679"/>
          </a:xfrm>
          <a:prstGeom prst="parallelogram">
            <a:avLst>
              <a:gd name="adj" fmla="val 120356"/>
            </a:avLst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6580B30-E017-FEC6-8F48-1654636D1E67}"/>
              </a:ext>
            </a:extLst>
          </p:cNvPr>
          <p:cNvSpPr/>
          <p:nvPr/>
        </p:nvSpPr>
        <p:spPr>
          <a:xfrm>
            <a:off x="4797649" y="3778475"/>
            <a:ext cx="2764973" cy="75679"/>
          </a:xfrm>
          <a:prstGeom prst="parallelogram">
            <a:avLst>
              <a:gd name="adj" fmla="val 120356"/>
            </a:avLst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CE4E3E5-A24B-2E30-85A2-2B088F6DA5AE}"/>
              </a:ext>
            </a:extLst>
          </p:cNvPr>
          <p:cNvSpPr/>
          <p:nvPr/>
        </p:nvSpPr>
        <p:spPr>
          <a:xfrm>
            <a:off x="4620206" y="3930875"/>
            <a:ext cx="2764973" cy="75679"/>
          </a:xfrm>
          <a:prstGeom prst="parallelogram">
            <a:avLst>
              <a:gd name="adj" fmla="val 120356"/>
            </a:avLst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7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3175-B585-CFA2-AAE3-6381768E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ogo2</a:t>
            </a:r>
            <a:endParaRPr lang="en-US" dirty="0"/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07B9FB47-A590-56D0-0EDE-0209C3A8B270}"/>
              </a:ext>
            </a:extLst>
          </p:cNvPr>
          <p:cNvSpPr/>
          <p:nvPr/>
        </p:nvSpPr>
        <p:spPr>
          <a:xfrm>
            <a:off x="3545632" y="2488163"/>
            <a:ext cx="1374710" cy="1374710"/>
          </a:xfrm>
          <a:prstGeom prst="heart">
            <a:avLst/>
          </a:prstGeom>
          <a:noFill/>
          <a:ln w="76200">
            <a:solidFill>
              <a:srgbClr val="198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6DBB6FCF-9F33-BD56-F526-7759115CD874}"/>
              </a:ext>
            </a:extLst>
          </p:cNvPr>
          <p:cNvSpPr/>
          <p:nvPr/>
        </p:nvSpPr>
        <p:spPr>
          <a:xfrm>
            <a:off x="3987280" y="2648460"/>
            <a:ext cx="1374710" cy="1374710"/>
          </a:xfrm>
          <a:prstGeom prst="heart">
            <a:avLst/>
          </a:prstGeom>
          <a:solidFill>
            <a:srgbClr val="198754"/>
          </a:solidFill>
          <a:ln w="76200">
            <a:solidFill>
              <a:srgbClr val="198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0BE4B-5609-34CD-3088-7FD9D0729FC3}"/>
              </a:ext>
            </a:extLst>
          </p:cNvPr>
          <p:cNvSpPr txBox="1"/>
          <p:nvPr/>
        </p:nvSpPr>
        <p:spPr>
          <a:xfrm>
            <a:off x="4641515" y="2920316"/>
            <a:ext cx="319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M</a:t>
            </a:r>
            <a:r>
              <a:rPr lang="en-US" altLang="zh-CN" sz="3200" dirty="0">
                <a:solidFill>
                  <a:srgbClr val="198754"/>
                </a:solidFill>
                <a:latin typeface="Century Gothic" panose="020B0502020202020204" pitchFamily="34" charset="0"/>
              </a:rPr>
              <a:t>ake a </a:t>
            </a:r>
            <a:r>
              <a:rPr lang="en-US" altLang="zh-CN" sz="4800" dirty="0">
                <a:solidFill>
                  <a:srgbClr val="198754"/>
                </a:solidFill>
                <a:latin typeface="Century Gothic" panose="020B0502020202020204" pitchFamily="34" charset="0"/>
              </a:rPr>
              <a:t>M</a:t>
            </a:r>
            <a:r>
              <a:rPr lang="en-US" altLang="zh-CN" sz="3200" dirty="0">
                <a:solidFill>
                  <a:srgbClr val="198754"/>
                </a:solidFill>
                <a:latin typeface="Century Gothic" panose="020B0502020202020204" pitchFamily="34" charset="0"/>
              </a:rPr>
              <a:t>ind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04B56FA-365C-A933-4D58-E88FEC86655E}"/>
              </a:ext>
            </a:extLst>
          </p:cNvPr>
          <p:cNvSpPr/>
          <p:nvPr/>
        </p:nvSpPr>
        <p:spPr>
          <a:xfrm>
            <a:off x="5030173" y="3825033"/>
            <a:ext cx="2729510" cy="75679"/>
          </a:xfrm>
          <a:prstGeom prst="parallelogram">
            <a:avLst>
              <a:gd name="adj" fmla="val 120356"/>
            </a:avLst>
          </a:prstGeom>
          <a:solidFill>
            <a:srgbClr val="198754"/>
          </a:solidFill>
          <a:ln w="76200">
            <a:solidFill>
              <a:srgbClr val="198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D767F2-63CD-33B0-E859-C8A67AB5D0DC}"/>
              </a:ext>
            </a:extLst>
          </p:cNvPr>
          <p:cNvCxnSpPr>
            <a:cxnSpLocks/>
          </p:cNvCxnSpPr>
          <p:nvPr/>
        </p:nvCxnSpPr>
        <p:spPr>
          <a:xfrm flipH="1">
            <a:off x="4105275" y="3543300"/>
            <a:ext cx="6944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91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Century Gothic</vt:lpstr>
      <vt:lpstr>Office Theme</vt:lpstr>
      <vt:lpstr>Yes it’s a Microsoft PowerPoint</vt:lpstr>
      <vt:lpstr>Logo1</vt:lpstr>
      <vt:lpstr>Logo2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 it’s a Microsoft PowerPoint</dc:title>
  <dc:creator>David Hu</dc:creator>
  <cp:lastModifiedBy>David Hu</cp:lastModifiedBy>
  <cp:revision>2</cp:revision>
  <dcterms:created xsi:type="dcterms:W3CDTF">2023-03-25T18:21:30Z</dcterms:created>
  <dcterms:modified xsi:type="dcterms:W3CDTF">2023-03-25T19:14:28Z</dcterms:modified>
</cp:coreProperties>
</file>