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>
        <p:scale>
          <a:sx n="95" d="100"/>
          <a:sy n="95" d="100"/>
        </p:scale>
        <p:origin x="103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4CD-0BBB-2C41-9CB4-B7C8F4FD007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8E09-4E9A-4443-BC10-556D57A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3720" r="5533" b="57008"/>
          <a:stretch/>
        </p:blipFill>
        <p:spPr>
          <a:xfrm>
            <a:off x="449451" y="108489"/>
            <a:ext cx="5322772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3238" r="4504" b="56797"/>
          <a:stretch/>
        </p:blipFill>
        <p:spPr>
          <a:xfrm>
            <a:off x="6441140" y="108489"/>
            <a:ext cx="5301673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t="3372" r="5176" b="56437"/>
          <a:stretch/>
        </p:blipFill>
        <p:spPr>
          <a:xfrm>
            <a:off x="449451" y="3429000"/>
            <a:ext cx="5358031" cy="3284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t="3166" r="5309" b="56114"/>
          <a:stretch/>
        </p:blipFill>
        <p:spPr>
          <a:xfrm>
            <a:off x="6441139" y="3508039"/>
            <a:ext cx="5301673" cy="32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Kaiwei Wang</dc:creator>
  <cp:lastModifiedBy>Kaiwei Wang</cp:lastModifiedBy>
  <cp:revision>2</cp:revision>
  <cp:lastPrinted>2018-05-01T01:05:09Z</cp:lastPrinted>
  <dcterms:created xsi:type="dcterms:W3CDTF">2018-05-01T00:50:43Z</dcterms:created>
  <dcterms:modified xsi:type="dcterms:W3CDTF">2018-05-01T01:08:20Z</dcterms:modified>
</cp:coreProperties>
</file>