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9" r:id="rId4"/>
    <p:sldId id="262" r:id="rId5"/>
    <p:sldId id="258" r:id="rId6"/>
    <p:sldId id="263" r:id="rId7"/>
    <p:sldId id="261" r:id="rId8"/>
    <p:sldId id="264" r:id="rId9"/>
  </p:sldIdLst>
  <p:sldSz cx="12801600" cy="9601200" type="A3"/>
  <p:notesSz cx="14355763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39"/>
  </p:normalViewPr>
  <p:slideViewPr>
    <p:cSldViewPr>
      <p:cViewPr>
        <p:scale>
          <a:sx n="63" d="100"/>
          <a:sy n="63" d="100"/>
        </p:scale>
        <p:origin x="3448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620000" cy="16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6220830" cy="498631"/>
          </a:xfrm>
          <a:prstGeom prst="rect">
            <a:avLst/>
          </a:prstGeom>
        </p:spPr>
        <p:txBody>
          <a:bodyPr vert="horz" lIns="132752" tIns="66377" rIns="132752" bIns="66377" rtlCol="0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8132443" y="0"/>
            <a:ext cx="6220830" cy="498631"/>
          </a:xfrm>
          <a:prstGeom prst="rect">
            <a:avLst/>
          </a:prstGeom>
        </p:spPr>
        <p:txBody>
          <a:bodyPr vert="horz" lIns="132752" tIns="66377" rIns="132752" bIns="66377" rtlCol="0"/>
          <a:lstStyle>
            <a:lvl1pPr algn="r">
              <a:defRPr sz="1700"/>
            </a:lvl1pPr>
          </a:lstStyle>
          <a:p>
            <a:fld id="{15F6DD96-BD20-455C-A370-F4E7685669C5}" type="datetimeFigureOut">
              <a:rPr lang="ko-KR" altLang="en-US" smtClean="0"/>
              <a:t>2023. 12. 30.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945063" y="1239838"/>
            <a:ext cx="44656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52" tIns="66377" rIns="132752" bIns="663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435577" y="4777196"/>
            <a:ext cx="11484610" cy="3908613"/>
          </a:xfrm>
          <a:prstGeom prst="rect">
            <a:avLst/>
          </a:prstGeom>
        </p:spPr>
        <p:txBody>
          <a:bodyPr vert="horz" lIns="132752" tIns="66377" rIns="132752" bIns="6637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012"/>
            <a:ext cx="6220830" cy="498629"/>
          </a:xfrm>
          <a:prstGeom prst="rect">
            <a:avLst/>
          </a:prstGeom>
        </p:spPr>
        <p:txBody>
          <a:bodyPr vert="horz" lIns="132752" tIns="66377" rIns="132752" bIns="66377" rtlCol="0" anchor="b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8132443" y="9428012"/>
            <a:ext cx="6220830" cy="498629"/>
          </a:xfrm>
          <a:prstGeom prst="rect">
            <a:avLst/>
          </a:prstGeom>
        </p:spPr>
        <p:txBody>
          <a:bodyPr vert="horz" lIns="132752" tIns="66377" rIns="132752" bIns="66377" rtlCol="0" anchor="b"/>
          <a:lstStyle>
            <a:lvl1pPr algn="r">
              <a:defRPr sz="1700"/>
            </a:lvl1pPr>
          </a:lstStyle>
          <a:p>
            <a:fld id="{D976D751-CE2F-4628-A244-3D8D4E2E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4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8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5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6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5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8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D751-CE2F-4628-A244-3D8D4E2EE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9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FF623A4-804F-4DDA-A83E-D37A15675276}"/>
              </a:ext>
            </a:extLst>
          </p:cNvPr>
          <p:cNvSpPr/>
          <p:nvPr userDrawn="1"/>
        </p:nvSpPr>
        <p:spPr>
          <a:xfrm>
            <a:off x="0" y="-59400"/>
            <a:ext cx="12880800" cy="9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FF623A4-804F-4DDA-A83E-D37A15675276}"/>
              </a:ext>
            </a:extLst>
          </p:cNvPr>
          <p:cNvSpPr/>
          <p:nvPr userDrawn="1"/>
        </p:nvSpPr>
        <p:spPr>
          <a:xfrm>
            <a:off x="0" y="-59400"/>
            <a:ext cx="12880800" cy="97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7F21-FFEA-4E03-B79B-546355C78BA4}" type="datetimeFigureOut">
              <a:rPr lang="ko-KR" altLang="en-US" smtClean="0"/>
              <a:t>2023. 12. 30.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11E3-3EBC-4A7C-B683-088DA57F5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E1A8418-E092-4A03-9389-B64E91ABEB8B}"/>
              </a:ext>
            </a:extLst>
          </p:cNvPr>
          <p:cNvGrpSpPr/>
          <p:nvPr/>
        </p:nvGrpSpPr>
        <p:grpSpPr>
          <a:xfrm>
            <a:off x="9640797" y="0"/>
            <a:ext cx="1620008" cy="9660602"/>
            <a:chOff x="9640795" y="-4"/>
            <a:chExt cx="1620008" cy="9660602"/>
          </a:xfrm>
        </p:grpSpPr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9A292656-0BBA-46BD-8FEC-8D12FB555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25" name="그림 224">
              <a:extLst>
                <a:ext uri="{FF2B5EF4-FFF2-40B4-BE49-F238E27FC236}">
                  <a16:creationId xmlns:a16="http://schemas.microsoft.com/office/drawing/2014/main" id="{64735136-B69F-4D5E-A733-17220E393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45B3F21C-F301-4426-BE60-D567B47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5BC5BD69-C23F-4DF4-AE00-FBA857EEF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31179CF5-3FE8-4AEE-B5CC-BD649E5EB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D9281CF3-EF30-4C35-9EEC-7D9310FF1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5C387D64-89D4-4AA9-9B0D-8D6D92288C73}"/>
              </a:ext>
            </a:extLst>
          </p:cNvPr>
          <p:cNvGrpSpPr/>
          <p:nvPr/>
        </p:nvGrpSpPr>
        <p:grpSpPr>
          <a:xfrm>
            <a:off x="8056459" y="0"/>
            <a:ext cx="1620008" cy="9660602"/>
            <a:chOff x="9640795" y="-4"/>
            <a:chExt cx="1620008" cy="9660602"/>
          </a:xfrm>
        </p:grpSpPr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2CD0DCC0-EDA6-4A18-9B56-31D78655C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15D394EF-3AC3-4300-91AD-030D9168A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73CA3A61-BFF3-4EAF-8CEC-6CC74465D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id="{E35EBC67-7584-4A23-A32D-BA0CAA691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5BE1BAB7-F756-43CB-A079-48C91F6DB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1C7903B5-8CFA-4399-88F9-3319229C0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0180F0CA-5A0D-49D8-90B2-514A074F9065}"/>
              </a:ext>
            </a:extLst>
          </p:cNvPr>
          <p:cNvGrpSpPr/>
          <p:nvPr/>
        </p:nvGrpSpPr>
        <p:grpSpPr>
          <a:xfrm>
            <a:off x="6437961" y="0"/>
            <a:ext cx="1620008" cy="9660602"/>
            <a:chOff x="9640795" y="-4"/>
            <a:chExt cx="1620008" cy="9660602"/>
          </a:xfrm>
        </p:grpSpPr>
        <p:pic>
          <p:nvPicPr>
            <p:cNvPr id="238" name="그림 237">
              <a:extLst>
                <a:ext uri="{FF2B5EF4-FFF2-40B4-BE49-F238E27FC236}">
                  <a16:creationId xmlns:a16="http://schemas.microsoft.com/office/drawing/2014/main" id="{C969C65A-51CF-49A7-8E27-548538BB7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9997C456-45A9-424D-BE1C-7147E399F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40" name="그림 239">
              <a:extLst>
                <a:ext uri="{FF2B5EF4-FFF2-40B4-BE49-F238E27FC236}">
                  <a16:creationId xmlns:a16="http://schemas.microsoft.com/office/drawing/2014/main" id="{5DD0BDCD-5F3B-4E20-B2A9-CEB90EB88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0EE3C329-83C8-4D2C-A233-AD8D681F7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1F206970-B16A-466D-B322-4F639F805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120F6873-3CE6-4C0C-9C0A-AE603E6C3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125AA15-A8AD-47B5-BD41-3A2035058AE9}"/>
              </a:ext>
            </a:extLst>
          </p:cNvPr>
          <p:cNvGrpSpPr/>
          <p:nvPr/>
        </p:nvGrpSpPr>
        <p:grpSpPr>
          <a:xfrm>
            <a:off x="4788902" y="0"/>
            <a:ext cx="1620008" cy="9660602"/>
            <a:chOff x="9640795" y="-4"/>
            <a:chExt cx="1620008" cy="9660602"/>
          </a:xfrm>
        </p:grpSpPr>
        <p:pic>
          <p:nvPicPr>
            <p:cNvPr id="245" name="그림 244">
              <a:extLst>
                <a:ext uri="{FF2B5EF4-FFF2-40B4-BE49-F238E27FC236}">
                  <a16:creationId xmlns:a16="http://schemas.microsoft.com/office/drawing/2014/main" id="{3E9152A8-4FB2-4039-A53A-C0E18FCB7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46" name="그림 245">
              <a:extLst>
                <a:ext uri="{FF2B5EF4-FFF2-40B4-BE49-F238E27FC236}">
                  <a16:creationId xmlns:a16="http://schemas.microsoft.com/office/drawing/2014/main" id="{3A0D1E33-EE86-4EBC-8EFC-1BFE50D07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0CCD573A-F5F1-4BEF-9077-42E39DEB8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48" name="그림 247">
              <a:extLst>
                <a:ext uri="{FF2B5EF4-FFF2-40B4-BE49-F238E27FC236}">
                  <a16:creationId xmlns:a16="http://schemas.microsoft.com/office/drawing/2014/main" id="{CD95BEE5-3B42-4762-BDB7-499326F77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9AC5B3BF-93A9-4750-8C49-71FAAC064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50" name="그림 249">
              <a:extLst>
                <a:ext uri="{FF2B5EF4-FFF2-40B4-BE49-F238E27FC236}">
                  <a16:creationId xmlns:a16="http://schemas.microsoft.com/office/drawing/2014/main" id="{279000CB-DDC7-4618-B98B-288AC0238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3BE66A7D-7A00-449B-B461-146929BC970C}"/>
              </a:ext>
            </a:extLst>
          </p:cNvPr>
          <p:cNvGrpSpPr/>
          <p:nvPr/>
        </p:nvGrpSpPr>
        <p:grpSpPr>
          <a:xfrm>
            <a:off x="3172951" y="0"/>
            <a:ext cx="1620008" cy="9660602"/>
            <a:chOff x="9640795" y="-4"/>
            <a:chExt cx="1620008" cy="9660602"/>
          </a:xfrm>
        </p:grpSpPr>
        <p:pic>
          <p:nvPicPr>
            <p:cNvPr id="252" name="그림 251">
              <a:extLst>
                <a:ext uri="{FF2B5EF4-FFF2-40B4-BE49-F238E27FC236}">
                  <a16:creationId xmlns:a16="http://schemas.microsoft.com/office/drawing/2014/main" id="{0EC2C665-5896-43CF-9985-89024149E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B711949D-76F3-418F-9D35-9BD9726D9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86181925-B4DB-427B-82D4-A961DBABC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55" name="그림 254">
              <a:extLst>
                <a:ext uri="{FF2B5EF4-FFF2-40B4-BE49-F238E27FC236}">
                  <a16:creationId xmlns:a16="http://schemas.microsoft.com/office/drawing/2014/main" id="{8211A0F6-F7B7-4275-9665-5CD87E1C6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56" name="그림 255">
              <a:extLst>
                <a:ext uri="{FF2B5EF4-FFF2-40B4-BE49-F238E27FC236}">
                  <a16:creationId xmlns:a16="http://schemas.microsoft.com/office/drawing/2014/main" id="{30453F85-B073-4CD5-97C1-5382E31A5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FF07760C-E510-46BD-B476-60B2F0E8B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1076DEC-782D-4509-909E-147B7537B696}"/>
              </a:ext>
            </a:extLst>
          </p:cNvPr>
          <p:cNvGrpSpPr/>
          <p:nvPr/>
        </p:nvGrpSpPr>
        <p:grpSpPr>
          <a:xfrm>
            <a:off x="1528634" y="0"/>
            <a:ext cx="1620008" cy="9660602"/>
            <a:chOff x="9640795" y="-4"/>
            <a:chExt cx="1620008" cy="9660602"/>
          </a:xfrm>
        </p:grpSpPr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38575AB6-B741-4CF0-B865-56F0CC990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C2AAE0B1-BC9C-4CAD-9B92-C1ACD3F58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61" name="그림 260">
              <a:extLst>
                <a:ext uri="{FF2B5EF4-FFF2-40B4-BE49-F238E27FC236}">
                  <a16:creationId xmlns:a16="http://schemas.microsoft.com/office/drawing/2014/main" id="{CE5FDA12-6877-4595-8FFF-1CEA281FE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71E6B377-A145-4E2F-8BEE-F5E664965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63" name="그림 262">
              <a:extLst>
                <a:ext uri="{FF2B5EF4-FFF2-40B4-BE49-F238E27FC236}">
                  <a16:creationId xmlns:a16="http://schemas.microsoft.com/office/drawing/2014/main" id="{1650775A-907F-45A1-B943-C46059DBC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64" name="그림 263">
              <a:extLst>
                <a:ext uri="{FF2B5EF4-FFF2-40B4-BE49-F238E27FC236}">
                  <a16:creationId xmlns:a16="http://schemas.microsoft.com/office/drawing/2014/main" id="{45C11ED0-9FF3-42BB-8CC7-371419C0A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3045F075-1A5D-4FDA-9C07-1B424C2E0167}"/>
              </a:ext>
            </a:extLst>
          </p:cNvPr>
          <p:cNvGrpSpPr/>
          <p:nvPr/>
        </p:nvGrpSpPr>
        <p:grpSpPr>
          <a:xfrm>
            <a:off x="0" y="0"/>
            <a:ext cx="1620008" cy="9660602"/>
            <a:chOff x="9640795" y="-4"/>
            <a:chExt cx="1620008" cy="9660602"/>
          </a:xfrm>
        </p:grpSpPr>
        <p:pic>
          <p:nvPicPr>
            <p:cNvPr id="266" name="그림 265">
              <a:extLst>
                <a:ext uri="{FF2B5EF4-FFF2-40B4-BE49-F238E27FC236}">
                  <a16:creationId xmlns:a16="http://schemas.microsoft.com/office/drawing/2014/main" id="{105F0CCF-7966-4E5F-A393-81B4807AB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267" name="그림 266">
              <a:extLst>
                <a:ext uri="{FF2B5EF4-FFF2-40B4-BE49-F238E27FC236}">
                  <a16:creationId xmlns:a16="http://schemas.microsoft.com/office/drawing/2014/main" id="{D2A39B63-3520-4D7E-B28D-8B3EAA6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268" name="그림 267">
              <a:extLst>
                <a:ext uri="{FF2B5EF4-FFF2-40B4-BE49-F238E27FC236}">
                  <a16:creationId xmlns:a16="http://schemas.microsoft.com/office/drawing/2014/main" id="{0695F2EF-8BFA-4512-A4D3-0FBD5C110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57DD785E-DAA8-49B6-84CB-750C209EF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270" name="그림 269">
              <a:extLst>
                <a:ext uri="{FF2B5EF4-FFF2-40B4-BE49-F238E27FC236}">
                  <a16:creationId xmlns:a16="http://schemas.microsoft.com/office/drawing/2014/main" id="{D1A3C83B-A671-4AC7-B405-BADEB1814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271" name="그림 270">
              <a:extLst>
                <a:ext uri="{FF2B5EF4-FFF2-40B4-BE49-F238E27FC236}">
                  <a16:creationId xmlns:a16="http://schemas.microsoft.com/office/drawing/2014/main" id="{2466624F-2692-4C94-9F0A-FF374C968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3F2A1E95-39FF-4C88-974D-303E0BA2DC58}"/>
              </a:ext>
            </a:extLst>
          </p:cNvPr>
          <p:cNvGrpSpPr/>
          <p:nvPr/>
        </p:nvGrpSpPr>
        <p:grpSpPr>
          <a:xfrm>
            <a:off x="11260800" y="-67873"/>
            <a:ext cx="1647556" cy="9744615"/>
            <a:chOff x="11260800" y="-67873"/>
            <a:chExt cx="1647556" cy="9744615"/>
          </a:xfrm>
        </p:grpSpPr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684B87E4-2634-4548-BC25-D10AB47D1B61}"/>
                </a:ext>
              </a:extLst>
            </p:cNvPr>
            <p:cNvGrpSpPr/>
            <p:nvPr/>
          </p:nvGrpSpPr>
          <p:grpSpPr>
            <a:xfrm>
              <a:off x="11260800" y="0"/>
              <a:ext cx="1620008" cy="9660602"/>
              <a:chOff x="9640795" y="-4"/>
              <a:chExt cx="1620008" cy="9660602"/>
            </a:xfrm>
          </p:grpSpPr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1E5E4A18-00E9-4634-ABDF-F0BF869216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F2E0ECD6-2D39-425F-BBA7-C20B4DC8C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815F99E7-15BF-4D0E-99A2-F344BB40E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C4BC0CB-0A4C-4979-B701-B7422D2D5A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5742EF79-90F8-49C0-8954-F2C432676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29C4DDDB-55AF-4DB7-9DC7-155169C534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273" name="그림 272">
              <a:extLst>
                <a:ext uri="{FF2B5EF4-FFF2-40B4-BE49-F238E27FC236}">
                  <a16:creationId xmlns:a16="http://schemas.microsoft.com/office/drawing/2014/main" id="{82346EED-F85C-4A97-BBB6-FE8A0263A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11260800" y="8039797"/>
              <a:ext cx="1647556" cy="1636945"/>
            </a:xfrm>
            <a:prstGeom prst="rect">
              <a:avLst/>
            </a:prstGeom>
          </p:spPr>
        </p:pic>
        <p:pic>
          <p:nvPicPr>
            <p:cNvPr id="274" name="그림 273">
              <a:extLst>
                <a:ext uri="{FF2B5EF4-FFF2-40B4-BE49-F238E27FC236}">
                  <a16:creationId xmlns:a16="http://schemas.microsoft.com/office/drawing/2014/main" id="{FC1F3CD5-D581-4984-8174-59CF34DF0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11260800" y="6403253"/>
              <a:ext cx="1647556" cy="1636945"/>
            </a:xfrm>
            <a:prstGeom prst="rect">
              <a:avLst/>
            </a:prstGeom>
          </p:spPr>
        </p:pic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3D4E3B92-E921-45B7-96FB-CE5E4E4CB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11260800" y="4783657"/>
              <a:ext cx="1647556" cy="1636945"/>
            </a:xfrm>
            <a:prstGeom prst="rect">
              <a:avLst/>
            </a:prstGeom>
          </p:spPr>
        </p:pic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E7F4B573-7253-4B3D-BB4F-BB78EE056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11260800" y="1560600"/>
              <a:ext cx="1647556" cy="1636945"/>
            </a:xfrm>
            <a:prstGeom prst="rect">
              <a:avLst/>
            </a:prstGeom>
          </p:spPr>
        </p:pic>
        <p:pic>
          <p:nvPicPr>
            <p:cNvPr id="277" name="그림 276">
              <a:extLst>
                <a:ext uri="{FF2B5EF4-FFF2-40B4-BE49-F238E27FC236}">
                  <a16:creationId xmlns:a16="http://schemas.microsoft.com/office/drawing/2014/main" id="{D34BD464-FA20-476F-A1C3-4566288E1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11260800" y="3169004"/>
              <a:ext cx="1647556" cy="1636945"/>
            </a:xfrm>
            <a:prstGeom prst="rect">
              <a:avLst/>
            </a:prstGeom>
          </p:spPr>
        </p:pic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AC0184E2-7F25-4E92-BC06-880FD35A8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11260800" y="-67873"/>
              <a:ext cx="1647556" cy="1636945"/>
            </a:xfrm>
            <a:prstGeom prst="rect">
              <a:avLst/>
            </a:prstGeom>
          </p:spPr>
        </p:pic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0B38799B-453D-4FB8-8702-DC1049C952DD}"/>
              </a:ext>
            </a:extLst>
          </p:cNvPr>
          <p:cNvGrpSpPr/>
          <p:nvPr/>
        </p:nvGrpSpPr>
        <p:grpSpPr>
          <a:xfrm>
            <a:off x="9655385" y="0"/>
            <a:ext cx="1620008" cy="9660602"/>
            <a:chOff x="9640795" y="-4"/>
            <a:chExt cx="1620008" cy="9660602"/>
          </a:xfrm>
        </p:grpSpPr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083CBAC9-5321-4E0D-BEE0-9BEFD77D9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03" name="그림 302">
              <a:extLst>
                <a:ext uri="{FF2B5EF4-FFF2-40B4-BE49-F238E27FC236}">
                  <a16:creationId xmlns:a16="http://schemas.microsoft.com/office/drawing/2014/main" id="{ADF254AE-ED19-4122-B6DC-3123DD8C0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C9B4F2B9-A91D-416E-B1BD-21B3F35D5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48C5348A-42E6-43DD-B628-193B2A375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06" name="그림 305">
              <a:extLst>
                <a:ext uri="{FF2B5EF4-FFF2-40B4-BE49-F238E27FC236}">
                  <a16:creationId xmlns:a16="http://schemas.microsoft.com/office/drawing/2014/main" id="{375AAA33-B668-486B-B12C-46D6E0E86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5C78BB6D-134E-4E15-B07C-818EB4ADC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299" name="그림 298">
            <a:extLst>
              <a:ext uri="{FF2B5EF4-FFF2-40B4-BE49-F238E27FC236}">
                <a16:creationId xmlns:a16="http://schemas.microsoft.com/office/drawing/2014/main" id="{500A87B2-FB46-42D4-A953-B6B055EA29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9655385" y="1560600"/>
            <a:ext cx="1647556" cy="1636945"/>
          </a:xfrm>
          <a:prstGeom prst="rect">
            <a:avLst/>
          </a:prstGeom>
        </p:spPr>
      </p:pic>
      <p:pic>
        <p:nvPicPr>
          <p:cNvPr id="300" name="그림 299">
            <a:extLst>
              <a:ext uri="{FF2B5EF4-FFF2-40B4-BE49-F238E27FC236}">
                <a16:creationId xmlns:a16="http://schemas.microsoft.com/office/drawing/2014/main" id="{30EFF235-8B03-4706-8D4B-243F64B102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9655385" y="3169004"/>
            <a:ext cx="1647556" cy="1636945"/>
          </a:xfrm>
          <a:prstGeom prst="rect">
            <a:avLst/>
          </a:prstGeom>
        </p:spPr>
      </p:pic>
      <p:pic>
        <p:nvPicPr>
          <p:cNvPr id="301" name="그림 300">
            <a:extLst>
              <a:ext uri="{FF2B5EF4-FFF2-40B4-BE49-F238E27FC236}">
                <a16:creationId xmlns:a16="http://schemas.microsoft.com/office/drawing/2014/main" id="{248B5C9A-483B-45EC-B5EE-91FD825CC9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9655385" y="-67873"/>
            <a:ext cx="1647556" cy="1636945"/>
          </a:xfrm>
          <a:prstGeom prst="rect">
            <a:avLst/>
          </a:prstGeom>
        </p:spPr>
      </p:pic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AE959E87-8912-48CC-AADF-84C07A6FB300}"/>
              </a:ext>
            </a:extLst>
          </p:cNvPr>
          <p:cNvGrpSpPr/>
          <p:nvPr/>
        </p:nvGrpSpPr>
        <p:grpSpPr>
          <a:xfrm>
            <a:off x="8035382" y="24704"/>
            <a:ext cx="1620008" cy="9660602"/>
            <a:chOff x="9640795" y="-4"/>
            <a:chExt cx="1620008" cy="9660602"/>
          </a:xfrm>
        </p:grpSpPr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0DB6D051-7798-435E-9CF5-CB09C15D0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17" name="그림 316">
              <a:extLst>
                <a:ext uri="{FF2B5EF4-FFF2-40B4-BE49-F238E27FC236}">
                  <a16:creationId xmlns:a16="http://schemas.microsoft.com/office/drawing/2014/main" id="{63578BCF-4AC7-47A2-BEF6-1B342677A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4DE8C205-0E93-463B-991A-0ABF806D8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19BE3AA0-92D3-45E8-98FF-E27A85AD8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20" name="그림 319">
              <a:extLst>
                <a:ext uri="{FF2B5EF4-FFF2-40B4-BE49-F238E27FC236}">
                  <a16:creationId xmlns:a16="http://schemas.microsoft.com/office/drawing/2014/main" id="{30F57D86-9C23-48A4-97A4-BE03B454C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EA5E1E39-B365-4365-A9CA-7B66B81C0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310" name="그림 309">
            <a:extLst>
              <a:ext uri="{FF2B5EF4-FFF2-40B4-BE49-F238E27FC236}">
                <a16:creationId xmlns:a16="http://schemas.microsoft.com/office/drawing/2014/main" id="{218A966F-B021-45B2-873F-201B62E224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8035382" y="8064501"/>
            <a:ext cx="1647556" cy="1636945"/>
          </a:xfrm>
          <a:prstGeom prst="rect">
            <a:avLst/>
          </a:prstGeom>
        </p:spPr>
      </p:pic>
      <p:pic>
        <p:nvPicPr>
          <p:cNvPr id="311" name="그림 310">
            <a:extLst>
              <a:ext uri="{FF2B5EF4-FFF2-40B4-BE49-F238E27FC236}">
                <a16:creationId xmlns:a16="http://schemas.microsoft.com/office/drawing/2014/main" id="{6C3712E6-E087-4EB1-9C47-561179F7BC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8035382" y="6427957"/>
            <a:ext cx="1647556" cy="1636945"/>
          </a:xfrm>
          <a:prstGeom prst="rect">
            <a:avLst/>
          </a:prstGeom>
        </p:spPr>
      </p:pic>
      <p:pic>
        <p:nvPicPr>
          <p:cNvPr id="313" name="그림 312">
            <a:extLst>
              <a:ext uri="{FF2B5EF4-FFF2-40B4-BE49-F238E27FC236}">
                <a16:creationId xmlns:a16="http://schemas.microsoft.com/office/drawing/2014/main" id="{A1A56B0B-E8E2-47D4-BD3A-D03276660F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8035382" y="1585304"/>
            <a:ext cx="1647556" cy="1636945"/>
          </a:xfrm>
          <a:prstGeom prst="rect">
            <a:avLst/>
          </a:prstGeom>
        </p:spPr>
      </p:pic>
      <p:pic>
        <p:nvPicPr>
          <p:cNvPr id="314" name="그림 313">
            <a:extLst>
              <a:ext uri="{FF2B5EF4-FFF2-40B4-BE49-F238E27FC236}">
                <a16:creationId xmlns:a16="http://schemas.microsoft.com/office/drawing/2014/main" id="{2968F1EA-694C-437A-A2DA-16ED5F9F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8035382" y="3193708"/>
            <a:ext cx="1647556" cy="1636945"/>
          </a:xfrm>
          <a:prstGeom prst="rect">
            <a:avLst/>
          </a:prstGeom>
        </p:spPr>
      </p:pic>
      <p:pic>
        <p:nvPicPr>
          <p:cNvPr id="315" name="그림 314">
            <a:extLst>
              <a:ext uri="{FF2B5EF4-FFF2-40B4-BE49-F238E27FC236}">
                <a16:creationId xmlns:a16="http://schemas.microsoft.com/office/drawing/2014/main" id="{BBF63906-294C-4101-B00E-B9AC22CD3F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8035382" y="-43169"/>
            <a:ext cx="1647556" cy="1636945"/>
          </a:xfrm>
          <a:prstGeom prst="rect">
            <a:avLst/>
          </a:prstGeom>
        </p:spPr>
      </p:pic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AF1D9674-FED5-4B5D-A37C-F36DECBC24B4}"/>
              </a:ext>
            </a:extLst>
          </p:cNvPr>
          <p:cNvGrpSpPr/>
          <p:nvPr/>
        </p:nvGrpSpPr>
        <p:grpSpPr>
          <a:xfrm>
            <a:off x="6422673" y="-3835"/>
            <a:ext cx="1620008" cy="9660602"/>
            <a:chOff x="9640795" y="-4"/>
            <a:chExt cx="1620008" cy="9660602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25C607ED-8CEF-4396-B13E-163539EA4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915E8F30-518C-4DE5-A9B7-8FCA9C830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F2A81E2F-8920-45EA-8A7D-6DA6FDA47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CB518D5F-6CE3-4F1C-A663-332A5EA4E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34" name="그림 333">
              <a:extLst>
                <a:ext uri="{FF2B5EF4-FFF2-40B4-BE49-F238E27FC236}">
                  <a16:creationId xmlns:a16="http://schemas.microsoft.com/office/drawing/2014/main" id="{7ECC90E5-CDAD-41DF-9058-E3458B407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35" name="그림 334">
              <a:extLst>
                <a:ext uri="{FF2B5EF4-FFF2-40B4-BE49-F238E27FC236}">
                  <a16:creationId xmlns:a16="http://schemas.microsoft.com/office/drawing/2014/main" id="{A9B16718-AFB8-4614-81DC-5CA85DC48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324" name="그림 323">
            <a:extLst>
              <a:ext uri="{FF2B5EF4-FFF2-40B4-BE49-F238E27FC236}">
                <a16:creationId xmlns:a16="http://schemas.microsoft.com/office/drawing/2014/main" id="{33623A4E-A51C-4D68-9B59-60282FEEEE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6422673" y="8035962"/>
            <a:ext cx="1647556" cy="1636945"/>
          </a:xfrm>
          <a:prstGeom prst="rect">
            <a:avLst/>
          </a:prstGeom>
        </p:spPr>
      </p:pic>
      <p:pic>
        <p:nvPicPr>
          <p:cNvPr id="325" name="그림 324">
            <a:extLst>
              <a:ext uri="{FF2B5EF4-FFF2-40B4-BE49-F238E27FC236}">
                <a16:creationId xmlns:a16="http://schemas.microsoft.com/office/drawing/2014/main" id="{1CD42EC6-113F-4C66-8767-4E12EE8BD8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6422673" y="6399418"/>
            <a:ext cx="1647556" cy="1636945"/>
          </a:xfrm>
          <a:prstGeom prst="rect">
            <a:avLst/>
          </a:prstGeom>
        </p:spPr>
      </p:pic>
      <p:pic>
        <p:nvPicPr>
          <p:cNvPr id="328" name="그림 327">
            <a:extLst>
              <a:ext uri="{FF2B5EF4-FFF2-40B4-BE49-F238E27FC236}">
                <a16:creationId xmlns:a16="http://schemas.microsoft.com/office/drawing/2014/main" id="{C2222875-4C79-445A-9771-C03C03942C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6422673" y="3165169"/>
            <a:ext cx="1647556" cy="1636945"/>
          </a:xfrm>
          <a:prstGeom prst="rect">
            <a:avLst/>
          </a:prstGeom>
        </p:spPr>
      </p:pic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1ADF8E39-E4C2-4599-8456-D6D429857387}"/>
              </a:ext>
            </a:extLst>
          </p:cNvPr>
          <p:cNvGrpSpPr/>
          <p:nvPr/>
        </p:nvGrpSpPr>
        <p:grpSpPr>
          <a:xfrm>
            <a:off x="4817258" y="-3835"/>
            <a:ext cx="1620008" cy="9660602"/>
            <a:chOff x="9640795" y="-4"/>
            <a:chExt cx="1620008" cy="9660602"/>
          </a:xfrm>
        </p:grpSpPr>
        <p:pic>
          <p:nvPicPr>
            <p:cNvPr id="344" name="그림 343">
              <a:extLst>
                <a:ext uri="{FF2B5EF4-FFF2-40B4-BE49-F238E27FC236}">
                  <a16:creationId xmlns:a16="http://schemas.microsoft.com/office/drawing/2014/main" id="{B41B9650-2867-4505-89A2-10F5840B1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45" name="그림 344">
              <a:extLst>
                <a:ext uri="{FF2B5EF4-FFF2-40B4-BE49-F238E27FC236}">
                  <a16:creationId xmlns:a16="http://schemas.microsoft.com/office/drawing/2014/main" id="{B1426D11-159A-4685-94E5-19A8E52B9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BD9093F8-0D9F-42DD-8D18-A456A398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E7BB34DE-E358-45E2-B472-A7CC924E8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A98D3E60-4ECF-40D1-823F-6FD36F7FF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49360444-A90F-4D14-95BE-2DE9F4A7E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338" name="그림 337">
            <a:extLst>
              <a:ext uri="{FF2B5EF4-FFF2-40B4-BE49-F238E27FC236}">
                <a16:creationId xmlns:a16="http://schemas.microsoft.com/office/drawing/2014/main" id="{BDF56717-3BAF-4342-8E1B-97E77B9965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4817258" y="8035962"/>
            <a:ext cx="1647556" cy="1636945"/>
          </a:xfrm>
          <a:prstGeom prst="rect">
            <a:avLst/>
          </a:prstGeom>
        </p:spPr>
      </p:pic>
      <p:pic>
        <p:nvPicPr>
          <p:cNvPr id="339" name="그림 338">
            <a:extLst>
              <a:ext uri="{FF2B5EF4-FFF2-40B4-BE49-F238E27FC236}">
                <a16:creationId xmlns:a16="http://schemas.microsoft.com/office/drawing/2014/main" id="{3C4DD759-4A19-4535-85E9-332CF5CEA8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4817258" y="6399418"/>
            <a:ext cx="1647556" cy="1636945"/>
          </a:xfrm>
          <a:prstGeom prst="rect">
            <a:avLst/>
          </a:prstGeom>
        </p:spPr>
      </p:pic>
      <p:pic>
        <p:nvPicPr>
          <p:cNvPr id="342" name="그림 341">
            <a:extLst>
              <a:ext uri="{FF2B5EF4-FFF2-40B4-BE49-F238E27FC236}">
                <a16:creationId xmlns:a16="http://schemas.microsoft.com/office/drawing/2014/main" id="{785A002C-F882-4AD2-84FC-FC447C556C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4817258" y="3165169"/>
            <a:ext cx="1647556" cy="1636945"/>
          </a:xfrm>
          <a:prstGeom prst="rect">
            <a:avLst/>
          </a:prstGeom>
        </p:spPr>
      </p:pic>
      <p:pic>
        <p:nvPicPr>
          <p:cNvPr id="343" name="그림 342">
            <a:extLst>
              <a:ext uri="{FF2B5EF4-FFF2-40B4-BE49-F238E27FC236}">
                <a16:creationId xmlns:a16="http://schemas.microsoft.com/office/drawing/2014/main" id="{5BC23367-AA32-45DC-A395-57063927E6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4817258" y="-71708"/>
            <a:ext cx="1647556" cy="1636945"/>
          </a:xfrm>
          <a:prstGeom prst="rect">
            <a:avLst/>
          </a:prstGeom>
        </p:spPr>
      </p:pic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31D441AF-8378-47FE-8B44-9B02A908B045}"/>
              </a:ext>
            </a:extLst>
          </p:cNvPr>
          <p:cNvGrpSpPr/>
          <p:nvPr/>
        </p:nvGrpSpPr>
        <p:grpSpPr>
          <a:xfrm>
            <a:off x="3197255" y="20869"/>
            <a:ext cx="1620008" cy="9660602"/>
            <a:chOff x="9640795" y="-4"/>
            <a:chExt cx="1620008" cy="9660602"/>
          </a:xfrm>
        </p:grpSpPr>
        <p:pic>
          <p:nvPicPr>
            <p:cNvPr id="358" name="그림 357">
              <a:extLst>
                <a:ext uri="{FF2B5EF4-FFF2-40B4-BE49-F238E27FC236}">
                  <a16:creationId xmlns:a16="http://schemas.microsoft.com/office/drawing/2014/main" id="{F4F1F854-D9EB-4D4B-9026-9F1D39718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59" name="그림 358">
              <a:extLst>
                <a:ext uri="{FF2B5EF4-FFF2-40B4-BE49-F238E27FC236}">
                  <a16:creationId xmlns:a16="http://schemas.microsoft.com/office/drawing/2014/main" id="{13B12959-3BC1-4E83-9038-93A206C69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60" name="그림 359">
              <a:extLst>
                <a:ext uri="{FF2B5EF4-FFF2-40B4-BE49-F238E27FC236}">
                  <a16:creationId xmlns:a16="http://schemas.microsoft.com/office/drawing/2014/main" id="{9629AABD-7FA9-482D-AF5A-3CD44684E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61" name="그림 360">
              <a:extLst>
                <a:ext uri="{FF2B5EF4-FFF2-40B4-BE49-F238E27FC236}">
                  <a16:creationId xmlns:a16="http://schemas.microsoft.com/office/drawing/2014/main" id="{852038E1-D8DB-4467-BA83-2E4FCFB027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62" name="그림 361">
              <a:extLst>
                <a:ext uri="{FF2B5EF4-FFF2-40B4-BE49-F238E27FC236}">
                  <a16:creationId xmlns:a16="http://schemas.microsoft.com/office/drawing/2014/main" id="{BF22C44E-0A3A-4F76-886E-8DC9D9699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63" name="그림 362">
              <a:extLst>
                <a:ext uri="{FF2B5EF4-FFF2-40B4-BE49-F238E27FC236}">
                  <a16:creationId xmlns:a16="http://schemas.microsoft.com/office/drawing/2014/main" id="{1577D7BE-6820-4E22-AE72-97B68A71E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352" name="그림 351">
            <a:extLst>
              <a:ext uri="{FF2B5EF4-FFF2-40B4-BE49-F238E27FC236}">
                <a16:creationId xmlns:a16="http://schemas.microsoft.com/office/drawing/2014/main" id="{5044E0FA-A820-4F61-A864-2A39324C49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3197255" y="8060666"/>
            <a:ext cx="1647556" cy="1636945"/>
          </a:xfrm>
          <a:prstGeom prst="rect">
            <a:avLst/>
          </a:prstGeom>
        </p:spPr>
      </p:pic>
      <p:pic>
        <p:nvPicPr>
          <p:cNvPr id="353" name="그림 352">
            <a:extLst>
              <a:ext uri="{FF2B5EF4-FFF2-40B4-BE49-F238E27FC236}">
                <a16:creationId xmlns:a16="http://schemas.microsoft.com/office/drawing/2014/main" id="{CFA0083A-0561-483B-98EE-AFCD46F30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3197255" y="6424122"/>
            <a:ext cx="1647556" cy="1636945"/>
          </a:xfrm>
          <a:prstGeom prst="rect">
            <a:avLst/>
          </a:prstGeom>
        </p:spPr>
      </p:pic>
      <p:pic>
        <p:nvPicPr>
          <p:cNvPr id="356" name="그림 355">
            <a:extLst>
              <a:ext uri="{FF2B5EF4-FFF2-40B4-BE49-F238E27FC236}">
                <a16:creationId xmlns:a16="http://schemas.microsoft.com/office/drawing/2014/main" id="{D4637CB2-E983-4C75-B5F8-8B663DCE36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3197255" y="3189873"/>
            <a:ext cx="1647556" cy="1636945"/>
          </a:xfrm>
          <a:prstGeom prst="rect">
            <a:avLst/>
          </a:prstGeom>
        </p:spPr>
      </p:pic>
      <p:pic>
        <p:nvPicPr>
          <p:cNvPr id="357" name="그림 356">
            <a:extLst>
              <a:ext uri="{FF2B5EF4-FFF2-40B4-BE49-F238E27FC236}">
                <a16:creationId xmlns:a16="http://schemas.microsoft.com/office/drawing/2014/main" id="{6AE6C0D7-00A1-42BC-8194-78B05A8DF8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3197255" y="-47004"/>
            <a:ext cx="1647556" cy="1636945"/>
          </a:xfrm>
          <a:prstGeom prst="rect">
            <a:avLst/>
          </a:prstGeom>
        </p:spPr>
      </p:pic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3D0D5425-C355-4014-94F3-925786EADFDC}"/>
              </a:ext>
            </a:extLst>
          </p:cNvPr>
          <p:cNvGrpSpPr/>
          <p:nvPr/>
        </p:nvGrpSpPr>
        <p:grpSpPr>
          <a:xfrm>
            <a:off x="1548902" y="-3835"/>
            <a:ext cx="1620008" cy="9660602"/>
            <a:chOff x="9640795" y="-4"/>
            <a:chExt cx="1620008" cy="9660602"/>
          </a:xfrm>
        </p:grpSpPr>
        <p:pic>
          <p:nvPicPr>
            <p:cNvPr id="372" name="그림 371">
              <a:extLst>
                <a:ext uri="{FF2B5EF4-FFF2-40B4-BE49-F238E27FC236}">
                  <a16:creationId xmlns:a16="http://schemas.microsoft.com/office/drawing/2014/main" id="{0090C4A3-BF24-4E04-B83D-D7232BF88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73" name="그림 372">
              <a:extLst>
                <a:ext uri="{FF2B5EF4-FFF2-40B4-BE49-F238E27FC236}">
                  <a16:creationId xmlns:a16="http://schemas.microsoft.com/office/drawing/2014/main" id="{87613A60-7FBC-4A8A-856B-CF85308E8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74" name="그림 373">
              <a:extLst>
                <a:ext uri="{FF2B5EF4-FFF2-40B4-BE49-F238E27FC236}">
                  <a16:creationId xmlns:a16="http://schemas.microsoft.com/office/drawing/2014/main" id="{6F0C38BD-7597-42F3-A18E-6944679DE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75" name="그림 374">
              <a:extLst>
                <a:ext uri="{FF2B5EF4-FFF2-40B4-BE49-F238E27FC236}">
                  <a16:creationId xmlns:a16="http://schemas.microsoft.com/office/drawing/2014/main" id="{64D8B48C-C932-4BF8-821A-197B703CE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76" name="그림 375">
              <a:extLst>
                <a:ext uri="{FF2B5EF4-FFF2-40B4-BE49-F238E27FC236}">
                  <a16:creationId xmlns:a16="http://schemas.microsoft.com/office/drawing/2014/main" id="{359A93B8-BC72-401D-86CC-DBE176CF9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77" name="그림 376">
              <a:extLst>
                <a:ext uri="{FF2B5EF4-FFF2-40B4-BE49-F238E27FC236}">
                  <a16:creationId xmlns:a16="http://schemas.microsoft.com/office/drawing/2014/main" id="{811474D2-E7A5-4964-83AE-0C29A46A3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366" name="그림 365">
            <a:extLst>
              <a:ext uri="{FF2B5EF4-FFF2-40B4-BE49-F238E27FC236}">
                <a16:creationId xmlns:a16="http://schemas.microsoft.com/office/drawing/2014/main" id="{5F5B3992-4FBF-4AEA-9758-835E743F1B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1548902" y="8035962"/>
            <a:ext cx="1647556" cy="1636945"/>
          </a:xfrm>
          <a:prstGeom prst="rect">
            <a:avLst/>
          </a:prstGeom>
        </p:spPr>
      </p:pic>
      <p:pic>
        <p:nvPicPr>
          <p:cNvPr id="367" name="그림 366">
            <a:extLst>
              <a:ext uri="{FF2B5EF4-FFF2-40B4-BE49-F238E27FC236}">
                <a16:creationId xmlns:a16="http://schemas.microsoft.com/office/drawing/2014/main" id="{AA5D2B93-3A28-4083-8F94-186017529D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1548902" y="6399418"/>
            <a:ext cx="1647556" cy="1636945"/>
          </a:xfrm>
          <a:prstGeom prst="rect">
            <a:avLst/>
          </a:prstGeom>
        </p:spPr>
      </p:pic>
      <p:pic>
        <p:nvPicPr>
          <p:cNvPr id="371" name="그림 370">
            <a:extLst>
              <a:ext uri="{FF2B5EF4-FFF2-40B4-BE49-F238E27FC236}">
                <a16:creationId xmlns:a16="http://schemas.microsoft.com/office/drawing/2014/main" id="{60540212-FA1A-43E4-BE85-1C57B14377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1548902" y="-71708"/>
            <a:ext cx="1647556" cy="1636945"/>
          </a:xfrm>
          <a:prstGeom prst="rect">
            <a:avLst/>
          </a:prstGeom>
        </p:spPr>
      </p:pic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25ABF3E4-BE5D-4293-8373-320C485220B9}"/>
              </a:ext>
            </a:extLst>
          </p:cNvPr>
          <p:cNvGrpSpPr/>
          <p:nvPr/>
        </p:nvGrpSpPr>
        <p:grpSpPr>
          <a:xfrm>
            <a:off x="-98654" y="20869"/>
            <a:ext cx="1620008" cy="9660602"/>
            <a:chOff x="9640795" y="-4"/>
            <a:chExt cx="1620008" cy="9660602"/>
          </a:xfrm>
        </p:grpSpPr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2AD18CB2-369C-4F5C-A398-616682B53A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28" y="-21234"/>
              <a:ext cx="1577543" cy="1620003"/>
            </a:xfrm>
            <a:prstGeom prst="rect">
              <a:avLst/>
            </a:prstGeom>
          </p:spPr>
        </p:pic>
        <p:pic>
          <p:nvPicPr>
            <p:cNvPr id="387" name="그림 386">
              <a:extLst>
                <a:ext uri="{FF2B5EF4-FFF2-40B4-BE49-F238E27FC236}">
                  <a16:creationId xmlns:a16="http://schemas.microsoft.com/office/drawing/2014/main" id="{D97119E1-7654-4863-A993-0D2530054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62030" y="1564889"/>
              <a:ext cx="1577543" cy="1620003"/>
            </a:xfrm>
            <a:prstGeom prst="rect">
              <a:avLst/>
            </a:prstGeom>
          </p:spPr>
        </p:pic>
        <p:pic>
          <p:nvPicPr>
            <p:cNvPr id="388" name="그림 387">
              <a:extLst>
                <a:ext uri="{FF2B5EF4-FFF2-40B4-BE49-F238E27FC236}">
                  <a16:creationId xmlns:a16="http://schemas.microsoft.com/office/drawing/2014/main" id="{BF50E051-8224-41F8-BD90-142AE3C10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1" y="3190687"/>
              <a:ext cx="1656893" cy="1620003"/>
            </a:xfrm>
            <a:prstGeom prst="rect">
              <a:avLst/>
            </a:prstGeom>
          </p:spPr>
        </p:pic>
        <p:pic>
          <p:nvPicPr>
            <p:cNvPr id="389" name="그림 388">
              <a:extLst>
                <a:ext uri="{FF2B5EF4-FFF2-40B4-BE49-F238E27FC236}">
                  <a16:creationId xmlns:a16="http://schemas.microsoft.com/office/drawing/2014/main" id="{76734867-D41B-493B-8AB5-F4FE1A50A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4782151"/>
              <a:ext cx="1656893" cy="1620003"/>
            </a:xfrm>
            <a:prstGeom prst="rect">
              <a:avLst/>
            </a:prstGeom>
          </p:spPr>
        </p:pic>
        <p:pic>
          <p:nvPicPr>
            <p:cNvPr id="390" name="그림 389">
              <a:extLst>
                <a:ext uri="{FF2B5EF4-FFF2-40B4-BE49-F238E27FC236}">
                  <a16:creationId xmlns:a16="http://schemas.microsoft.com/office/drawing/2014/main" id="{39B71481-DE6C-4E14-8BCE-E120D39C0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0" y="6439045"/>
              <a:ext cx="1656893" cy="1620003"/>
            </a:xfrm>
            <a:prstGeom prst="rect">
              <a:avLst/>
            </a:prstGeom>
          </p:spPr>
        </p:pic>
        <p:pic>
          <p:nvPicPr>
            <p:cNvPr id="391" name="그림 390">
              <a:extLst>
                <a:ext uri="{FF2B5EF4-FFF2-40B4-BE49-F238E27FC236}">
                  <a16:creationId xmlns:a16="http://schemas.microsoft.com/office/drawing/2014/main" id="{2B35D77D-C44E-4847-B525-96FF734F4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9622355" y="8022150"/>
              <a:ext cx="1656893" cy="1620003"/>
            </a:xfrm>
            <a:prstGeom prst="rect">
              <a:avLst/>
            </a:prstGeom>
          </p:spPr>
        </p:pic>
      </p:grpSp>
      <p:pic>
        <p:nvPicPr>
          <p:cNvPr id="380" name="그림 379">
            <a:extLst>
              <a:ext uri="{FF2B5EF4-FFF2-40B4-BE49-F238E27FC236}">
                <a16:creationId xmlns:a16="http://schemas.microsoft.com/office/drawing/2014/main" id="{C804E410-4AAE-4394-B974-14B5896520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-98654" y="8060666"/>
            <a:ext cx="1647556" cy="1636945"/>
          </a:xfrm>
          <a:prstGeom prst="rect">
            <a:avLst/>
          </a:prstGeom>
        </p:spPr>
      </p:pic>
      <p:pic>
        <p:nvPicPr>
          <p:cNvPr id="381" name="그림 380">
            <a:extLst>
              <a:ext uri="{FF2B5EF4-FFF2-40B4-BE49-F238E27FC236}">
                <a16:creationId xmlns:a16="http://schemas.microsoft.com/office/drawing/2014/main" id="{EE4ABC29-DE1D-4B2A-B015-B19ED6E41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-98654" y="6424122"/>
            <a:ext cx="1647556" cy="1636945"/>
          </a:xfrm>
          <a:prstGeom prst="rect">
            <a:avLst/>
          </a:prstGeom>
        </p:spPr>
      </p:pic>
      <p:pic>
        <p:nvPicPr>
          <p:cNvPr id="382" name="그림 381">
            <a:extLst>
              <a:ext uri="{FF2B5EF4-FFF2-40B4-BE49-F238E27FC236}">
                <a16:creationId xmlns:a16="http://schemas.microsoft.com/office/drawing/2014/main" id="{C0A10B6E-EE96-49BD-8D28-49480ED2E7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-98654" y="4804526"/>
            <a:ext cx="1647556" cy="1636945"/>
          </a:xfrm>
          <a:prstGeom prst="rect">
            <a:avLst/>
          </a:prstGeom>
        </p:spPr>
      </p:pic>
      <p:pic>
        <p:nvPicPr>
          <p:cNvPr id="383" name="그림 382">
            <a:extLst>
              <a:ext uri="{FF2B5EF4-FFF2-40B4-BE49-F238E27FC236}">
                <a16:creationId xmlns:a16="http://schemas.microsoft.com/office/drawing/2014/main" id="{9A87D693-4790-47A6-A21B-0A919AC821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-98654" y="1581469"/>
            <a:ext cx="1647556" cy="1636945"/>
          </a:xfrm>
          <a:prstGeom prst="rect">
            <a:avLst/>
          </a:prstGeom>
        </p:spPr>
      </p:pic>
      <p:pic>
        <p:nvPicPr>
          <p:cNvPr id="384" name="그림 383">
            <a:extLst>
              <a:ext uri="{FF2B5EF4-FFF2-40B4-BE49-F238E27FC236}">
                <a16:creationId xmlns:a16="http://schemas.microsoft.com/office/drawing/2014/main" id="{85AAC9EE-9A93-4D6C-BF8D-8C596A41E4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-98654" y="3189873"/>
            <a:ext cx="1647556" cy="1636945"/>
          </a:xfrm>
          <a:prstGeom prst="rect">
            <a:avLst/>
          </a:prstGeom>
        </p:spPr>
      </p:pic>
      <p:pic>
        <p:nvPicPr>
          <p:cNvPr id="385" name="그림 384">
            <a:extLst>
              <a:ext uri="{FF2B5EF4-FFF2-40B4-BE49-F238E27FC236}">
                <a16:creationId xmlns:a16="http://schemas.microsoft.com/office/drawing/2014/main" id="{334B89FB-D8AF-49B4-8864-EAF4F0EA3F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4445" t="12663" r="17572" b="11626"/>
          <a:stretch/>
        </p:blipFill>
        <p:spPr>
          <a:xfrm>
            <a:off x="-98654" y="-47004"/>
            <a:ext cx="1647556" cy="1636945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EAE246-F668-4D15-A04B-5CD978E64B14}"/>
              </a:ext>
            </a:extLst>
          </p:cNvPr>
          <p:cNvSpPr/>
          <p:nvPr/>
        </p:nvSpPr>
        <p:spPr>
          <a:xfrm>
            <a:off x="-53265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8B8F255-30BC-4747-A0A2-158EE0F543C8}"/>
              </a:ext>
            </a:extLst>
          </p:cNvPr>
          <p:cNvSpPr/>
          <p:nvPr/>
        </p:nvSpPr>
        <p:spPr>
          <a:xfrm>
            <a:off x="1540800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564BEE9-ED6E-4448-BB04-C18E6691BADC}"/>
              </a:ext>
            </a:extLst>
          </p:cNvPr>
          <p:cNvSpPr/>
          <p:nvPr/>
        </p:nvSpPr>
        <p:spPr>
          <a:xfrm>
            <a:off x="3160800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CE28CAB-5BCE-467A-82AA-9279EBAF34CE}"/>
              </a:ext>
            </a:extLst>
          </p:cNvPr>
          <p:cNvSpPr/>
          <p:nvPr/>
        </p:nvSpPr>
        <p:spPr>
          <a:xfrm>
            <a:off x="4780800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68E01B-62F5-4B0D-9EB2-92BC55A6B33D}"/>
              </a:ext>
            </a:extLst>
          </p:cNvPr>
          <p:cNvSpPr/>
          <p:nvPr/>
        </p:nvSpPr>
        <p:spPr>
          <a:xfrm>
            <a:off x="-79200" y="156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C4095D9-29A1-45CB-8200-7D733C1878F1}"/>
              </a:ext>
            </a:extLst>
          </p:cNvPr>
          <p:cNvSpPr/>
          <p:nvPr/>
        </p:nvSpPr>
        <p:spPr>
          <a:xfrm>
            <a:off x="-792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07CB9-C336-4962-A814-FB330D5B05CE}"/>
              </a:ext>
            </a:extLst>
          </p:cNvPr>
          <p:cNvSpPr/>
          <p:nvPr/>
        </p:nvSpPr>
        <p:spPr>
          <a:xfrm>
            <a:off x="-79200" y="480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8506A37-E10C-4164-8AC1-66CAC383FFF6}"/>
              </a:ext>
            </a:extLst>
          </p:cNvPr>
          <p:cNvSpPr/>
          <p:nvPr/>
        </p:nvSpPr>
        <p:spPr>
          <a:xfrm>
            <a:off x="-792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372E6B5-9D7F-4BFF-B1F7-9B8AB6ABB960}"/>
              </a:ext>
            </a:extLst>
          </p:cNvPr>
          <p:cNvSpPr/>
          <p:nvPr/>
        </p:nvSpPr>
        <p:spPr>
          <a:xfrm>
            <a:off x="-792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B9394AF-9B43-459A-939A-BB4341293E2A}"/>
              </a:ext>
            </a:extLst>
          </p:cNvPr>
          <p:cNvSpPr/>
          <p:nvPr/>
        </p:nvSpPr>
        <p:spPr>
          <a:xfrm>
            <a:off x="15408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B28A746-172D-47ED-A640-6261410F77C8}"/>
              </a:ext>
            </a:extLst>
          </p:cNvPr>
          <p:cNvSpPr/>
          <p:nvPr/>
        </p:nvSpPr>
        <p:spPr>
          <a:xfrm>
            <a:off x="15408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D49DD2C-F862-4086-9149-EA87FFC67175}"/>
              </a:ext>
            </a:extLst>
          </p:cNvPr>
          <p:cNvSpPr/>
          <p:nvPr/>
        </p:nvSpPr>
        <p:spPr>
          <a:xfrm>
            <a:off x="31608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A37CBAF-B91F-4A7A-8A3D-7E1C21EB8298}"/>
              </a:ext>
            </a:extLst>
          </p:cNvPr>
          <p:cNvSpPr/>
          <p:nvPr/>
        </p:nvSpPr>
        <p:spPr>
          <a:xfrm>
            <a:off x="47808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DDFF88B-EEC0-4FC7-A025-4261C2CD875B}"/>
              </a:ext>
            </a:extLst>
          </p:cNvPr>
          <p:cNvSpPr/>
          <p:nvPr/>
        </p:nvSpPr>
        <p:spPr>
          <a:xfrm>
            <a:off x="64008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B4CBF4C-BF54-4DC4-96AA-42638597EDF6}"/>
              </a:ext>
            </a:extLst>
          </p:cNvPr>
          <p:cNvSpPr/>
          <p:nvPr/>
        </p:nvSpPr>
        <p:spPr>
          <a:xfrm>
            <a:off x="80208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3B612B9-A897-4577-AC88-F2750C1B7B98}"/>
              </a:ext>
            </a:extLst>
          </p:cNvPr>
          <p:cNvSpPr/>
          <p:nvPr/>
        </p:nvSpPr>
        <p:spPr>
          <a:xfrm>
            <a:off x="8020800" y="156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FBA9D72-CAF1-45B5-B198-09C3D38BB048}"/>
              </a:ext>
            </a:extLst>
          </p:cNvPr>
          <p:cNvSpPr/>
          <p:nvPr/>
        </p:nvSpPr>
        <p:spPr>
          <a:xfrm>
            <a:off x="8020800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34EE1AE-19F0-4113-904F-6AC721036C03}"/>
              </a:ext>
            </a:extLst>
          </p:cNvPr>
          <p:cNvSpPr/>
          <p:nvPr/>
        </p:nvSpPr>
        <p:spPr>
          <a:xfrm>
            <a:off x="9640800" y="156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38194EB-9848-4BFB-8EC6-B49726BBADC5}"/>
              </a:ext>
            </a:extLst>
          </p:cNvPr>
          <p:cNvSpPr/>
          <p:nvPr/>
        </p:nvSpPr>
        <p:spPr>
          <a:xfrm>
            <a:off x="9640800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24DC232-EF48-4210-833A-8B97E98529A8}"/>
              </a:ext>
            </a:extLst>
          </p:cNvPr>
          <p:cNvSpPr/>
          <p:nvPr/>
        </p:nvSpPr>
        <p:spPr>
          <a:xfrm>
            <a:off x="11260800" y="-594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7E6E30D-FA6E-440D-8F73-FBCC23831E55}"/>
              </a:ext>
            </a:extLst>
          </p:cNvPr>
          <p:cNvSpPr/>
          <p:nvPr/>
        </p:nvSpPr>
        <p:spPr>
          <a:xfrm>
            <a:off x="11260800" y="156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82FE772-672D-4799-93D1-A1AAFE64867C}"/>
              </a:ext>
            </a:extLst>
          </p:cNvPr>
          <p:cNvSpPr/>
          <p:nvPr/>
        </p:nvSpPr>
        <p:spPr>
          <a:xfrm>
            <a:off x="96408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88F4FE2-86BC-4BC2-8F8C-ED0311B8B8C0}"/>
              </a:ext>
            </a:extLst>
          </p:cNvPr>
          <p:cNvSpPr/>
          <p:nvPr/>
        </p:nvSpPr>
        <p:spPr>
          <a:xfrm>
            <a:off x="11260800" y="318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F62EC63-02A9-47C7-83AB-C7722AB97E84}"/>
              </a:ext>
            </a:extLst>
          </p:cNvPr>
          <p:cNvSpPr/>
          <p:nvPr/>
        </p:nvSpPr>
        <p:spPr>
          <a:xfrm>
            <a:off x="31608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A9DF512-1149-44BD-BE86-38984C5B1E2D}"/>
              </a:ext>
            </a:extLst>
          </p:cNvPr>
          <p:cNvSpPr/>
          <p:nvPr/>
        </p:nvSpPr>
        <p:spPr>
          <a:xfrm>
            <a:off x="11260800" y="480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2A103D0-3FFB-4909-AAF3-798907E89717}"/>
              </a:ext>
            </a:extLst>
          </p:cNvPr>
          <p:cNvSpPr/>
          <p:nvPr/>
        </p:nvSpPr>
        <p:spPr>
          <a:xfrm>
            <a:off x="47808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46FF3EE-0DB0-4977-B528-C228F2F58E92}"/>
              </a:ext>
            </a:extLst>
          </p:cNvPr>
          <p:cNvSpPr/>
          <p:nvPr/>
        </p:nvSpPr>
        <p:spPr>
          <a:xfrm>
            <a:off x="64008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BA7B5D8-2FAD-4465-AD9B-E790DF910358}"/>
              </a:ext>
            </a:extLst>
          </p:cNvPr>
          <p:cNvSpPr/>
          <p:nvPr/>
        </p:nvSpPr>
        <p:spPr>
          <a:xfrm>
            <a:off x="80208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00CCE57-52A7-4BB0-AE4C-7630FFB5AA14}"/>
              </a:ext>
            </a:extLst>
          </p:cNvPr>
          <p:cNvSpPr/>
          <p:nvPr/>
        </p:nvSpPr>
        <p:spPr>
          <a:xfrm>
            <a:off x="31608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855FC99-4F69-4988-9D56-86620E2AE24C}"/>
              </a:ext>
            </a:extLst>
          </p:cNvPr>
          <p:cNvSpPr/>
          <p:nvPr/>
        </p:nvSpPr>
        <p:spPr>
          <a:xfrm>
            <a:off x="47808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F3098FF-0976-4582-AA0D-7BCEB7777157}"/>
              </a:ext>
            </a:extLst>
          </p:cNvPr>
          <p:cNvSpPr/>
          <p:nvPr/>
        </p:nvSpPr>
        <p:spPr>
          <a:xfrm>
            <a:off x="64008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E8DACC9-4039-4199-BE5C-EF298BE5AC0C}"/>
              </a:ext>
            </a:extLst>
          </p:cNvPr>
          <p:cNvSpPr/>
          <p:nvPr/>
        </p:nvSpPr>
        <p:spPr>
          <a:xfrm>
            <a:off x="80208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7A56FA7-16AC-4B0A-B504-7BDF5E07E2EB}"/>
              </a:ext>
            </a:extLst>
          </p:cNvPr>
          <p:cNvSpPr/>
          <p:nvPr/>
        </p:nvSpPr>
        <p:spPr>
          <a:xfrm>
            <a:off x="11260800" y="642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610E1E6-AE66-4C9F-AE58-9AEF4595438C}"/>
              </a:ext>
            </a:extLst>
          </p:cNvPr>
          <p:cNvSpPr/>
          <p:nvPr/>
        </p:nvSpPr>
        <p:spPr>
          <a:xfrm>
            <a:off x="11260800" y="8040600"/>
            <a:ext cx="1620000" cy="1620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93DF2B1-AEF0-41C0-BE2D-D70BA7827E8C}"/>
              </a:ext>
            </a:extLst>
          </p:cNvPr>
          <p:cNvGrpSpPr/>
          <p:nvPr/>
        </p:nvGrpSpPr>
        <p:grpSpPr>
          <a:xfrm>
            <a:off x="-98654" y="-59403"/>
            <a:ext cx="12979462" cy="9744709"/>
            <a:chOff x="-98654" y="-59403"/>
            <a:chExt cx="12979462" cy="9744709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5E1A8418-E092-4A03-9389-B64E91ABEB8B}"/>
                </a:ext>
              </a:extLst>
            </p:cNvPr>
            <p:cNvGrpSpPr/>
            <p:nvPr/>
          </p:nvGrpSpPr>
          <p:grpSpPr>
            <a:xfrm>
              <a:off x="9640797" y="0"/>
              <a:ext cx="1620008" cy="9660602"/>
              <a:chOff x="9640795" y="-4"/>
              <a:chExt cx="1620008" cy="9660602"/>
            </a:xfrm>
          </p:grpSpPr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9A292656-0BBA-46BD-8FEC-8D12FB555C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64735136-B69F-4D5E-A733-17220E393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26" name="그림 225">
                <a:extLst>
                  <a:ext uri="{FF2B5EF4-FFF2-40B4-BE49-F238E27FC236}">
                    <a16:creationId xmlns:a16="http://schemas.microsoft.com/office/drawing/2014/main" id="{45B3F21C-F301-4426-BE60-D567B4777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27" name="그림 226">
                <a:extLst>
                  <a:ext uri="{FF2B5EF4-FFF2-40B4-BE49-F238E27FC236}">
                    <a16:creationId xmlns:a16="http://schemas.microsoft.com/office/drawing/2014/main" id="{5BC5BD69-C23F-4DF4-AE00-FBA857EEF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31179CF5-3FE8-4AEE-B5CC-BD649E5EB4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D9281CF3-EF30-4C35-9EEC-7D9310FF1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5C387D64-89D4-4AA9-9B0D-8D6D92288C73}"/>
                </a:ext>
              </a:extLst>
            </p:cNvPr>
            <p:cNvGrpSpPr/>
            <p:nvPr/>
          </p:nvGrpSpPr>
          <p:grpSpPr>
            <a:xfrm>
              <a:off x="8056459" y="0"/>
              <a:ext cx="1620008" cy="9660602"/>
              <a:chOff x="9640795" y="-4"/>
              <a:chExt cx="1620008" cy="9660602"/>
            </a:xfrm>
          </p:grpSpPr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2CD0DCC0-EDA6-4A18-9B56-31D78655C9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15D394EF-3AC3-4300-91AD-030D9168A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33" name="그림 232">
                <a:extLst>
                  <a:ext uri="{FF2B5EF4-FFF2-40B4-BE49-F238E27FC236}">
                    <a16:creationId xmlns:a16="http://schemas.microsoft.com/office/drawing/2014/main" id="{73CA3A61-BFF3-4EAF-8CEC-6CC74465DA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34" name="그림 233">
                <a:extLst>
                  <a:ext uri="{FF2B5EF4-FFF2-40B4-BE49-F238E27FC236}">
                    <a16:creationId xmlns:a16="http://schemas.microsoft.com/office/drawing/2014/main" id="{E35EBC67-7584-4A23-A32D-BA0CAA691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35" name="그림 234">
                <a:extLst>
                  <a:ext uri="{FF2B5EF4-FFF2-40B4-BE49-F238E27FC236}">
                    <a16:creationId xmlns:a16="http://schemas.microsoft.com/office/drawing/2014/main" id="{5BE1BAB7-F756-43CB-A079-48C91F6DB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36" name="그림 235">
                <a:extLst>
                  <a:ext uri="{FF2B5EF4-FFF2-40B4-BE49-F238E27FC236}">
                    <a16:creationId xmlns:a16="http://schemas.microsoft.com/office/drawing/2014/main" id="{1C7903B5-8CFA-4399-88F9-3319229C0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0180F0CA-5A0D-49D8-90B2-514A074F9065}"/>
                </a:ext>
              </a:extLst>
            </p:cNvPr>
            <p:cNvGrpSpPr/>
            <p:nvPr/>
          </p:nvGrpSpPr>
          <p:grpSpPr>
            <a:xfrm>
              <a:off x="6437961" y="0"/>
              <a:ext cx="1620008" cy="9660602"/>
              <a:chOff x="9640795" y="-4"/>
              <a:chExt cx="1620008" cy="9660602"/>
            </a:xfrm>
          </p:grpSpPr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C969C65A-51CF-49A7-8E27-548538BB77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39" name="그림 238">
                <a:extLst>
                  <a:ext uri="{FF2B5EF4-FFF2-40B4-BE49-F238E27FC236}">
                    <a16:creationId xmlns:a16="http://schemas.microsoft.com/office/drawing/2014/main" id="{9997C456-45A9-424D-BE1C-7147E399F0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40" name="그림 239">
                <a:extLst>
                  <a:ext uri="{FF2B5EF4-FFF2-40B4-BE49-F238E27FC236}">
                    <a16:creationId xmlns:a16="http://schemas.microsoft.com/office/drawing/2014/main" id="{5DD0BDCD-5F3B-4E20-B2A9-CEB90EB885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41" name="그림 240">
                <a:extLst>
                  <a:ext uri="{FF2B5EF4-FFF2-40B4-BE49-F238E27FC236}">
                    <a16:creationId xmlns:a16="http://schemas.microsoft.com/office/drawing/2014/main" id="{0EE3C329-83C8-4D2C-A233-AD8D681F7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id="{1F206970-B16A-466D-B322-4F639F8052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120F6873-3CE6-4C0C-9C0A-AE603E6C3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D125AA15-A8AD-47B5-BD41-3A2035058AE9}"/>
                </a:ext>
              </a:extLst>
            </p:cNvPr>
            <p:cNvGrpSpPr/>
            <p:nvPr/>
          </p:nvGrpSpPr>
          <p:grpSpPr>
            <a:xfrm>
              <a:off x="4788902" y="0"/>
              <a:ext cx="1620008" cy="9660602"/>
              <a:chOff x="9640795" y="-4"/>
              <a:chExt cx="1620008" cy="9660602"/>
            </a:xfrm>
          </p:grpSpPr>
          <p:pic>
            <p:nvPicPr>
              <p:cNvPr id="245" name="그림 244">
                <a:extLst>
                  <a:ext uri="{FF2B5EF4-FFF2-40B4-BE49-F238E27FC236}">
                    <a16:creationId xmlns:a16="http://schemas.microsoft.com/office/drawing/2014/main" id="{3E9152A8-4FB2-4039-A53A-C0E18FCB76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46" name="그림 245">
                <a:extLst>
                  <a:ext uri="{FF2B5EF4-FFF2-40B4-BE49-F238E27FC236}">
                    <a16:creationId xmlns:a16="http://schemas.microsoft.com/office/drawing/2014/main" id="{3A0D1E33-EE86-4EBC-8EFC-1BFE50D077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0CCD573A-F5F1-4BEF-9077-42E39DEB8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CD95BEE5-3B42-4762-BDB7-499326F77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9AC5B3BF-93A9-4750-8C49-71FAAC0642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50" name="그림 249">
                <a:extLst>
                  <a:ext uri="{FF2B5EF4-FFF2-40B4-BE49-F238E27FC236}">
                    <a16:creationId xmlns:a16="http://schemas.microsoft.com/office/drawing/2014/main" id="{279000CB-DDC7-4618-B98B-288AC02380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3BE66A7D-7A00-449B-B461-146929BC970C}"/>
                </a:ext>
              </a:extLst>
            </p:cNvPr>
            <p:cNvGrpSpPr/>
            <p:nvPr/>
          </p:nvGrpSpPr>
          <p:grpSpPr>
            <a:xfrm>
              <a:off x="3172951" y="0"/>
              <a:ext cx="1620008" cy="9660602"/>
              <a:chOff x="9640795" y="-4"/>
              <a:chExt cx="1620008" cy="9660602"/>
            </a:xfrm>
          </p:grpSpPr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0EC2C665-5896-43CF-9985-89024149E2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B711949D-76F3-418F-9D35-9BD9726D9E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54" name="그림 253">
                <a:extLst>
                  <a:ext uri="{FF2B5EF4-FFF2-40B4-BE49-F238E27FC236}">
                    <a16:creationId xmlns:a16="http://schemas.microsoft.com/office/drawing/2014/main" id="{86181925-B4DB-427B-82D4-A961DBABC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8211A0F6-F7B7-4275-9665-5CD87E1C6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56" name="그림 255">
                <a:extLst>
                  <a:ext uri="{FF2B5EF4-FFF2-40B4-BE49-F238E27FC236}">
                    <a16:creationId xmlns:a16="http://schemas.microsoft.com/office/drawing/2014/main" id="{30453F85-B073-4CD5-97C1-5382E31A5F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FF07760C-E510-46BD-B476-60B2F0E8B0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51076DEC-782D-4509-909E-147B7537B696}"/>
                </a:ext>
              </a:extLst>
            </p:cNvPr>
            <p:cNvGrpSpPr/>
            <p:nvPr/>
          </p:nvGrpSpPr>
          <p:grpSpPr>
            <a:xfrm>
              <a:off x="1528634" y="0"/>
              <a:ext cx="1620008" cy="9660602"/>
              <a:chOff x="9640795" y="-4"/>
              <a:chExt cx="1620008" cy="9660602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38575AB6-B741-4CF0-B865-56F0CC9902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60" name="그림 259">
                <a:extLst>
                  <a:ext uri="{FF2B5EF4-FFF2-40B4-BE49-F238E27FC236}">
                    <a16:creationId xmlns:a16="http://schemas.microsoft.com/office/drawing/2014/main" id="{C2AAE0B1-BC9C-4CAD-9B92-C1ACD3F58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61" name="그림 260">
                <a:extLst>
                  <a:ext uri="{FF2B5EF4-FFF2-40B4-BE49-F238E27FC236}">
                    <a16:creationId xmlns:a16="http://schemas.microsoft.com/office/drawing/2014/main" id="{CE5FDA12-6877-4595-8FFF-1CEA281FEE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62" name="그림 261">
                <a:extLst>
                  <a:ext uri="{FF2B5EF4-FFF2-40B4-BE49-F238E27FC236}">
                    <a16:creationId xmlns:a16="http://schemas.microsoft.com/office/drawing/2014/main" id="{71E6B377-A145-4E2F-8BEE-F5E664965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1650775A-907F-45A1-B943-C46059DBCB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45C11ED0-9FF3-42BB-8CC7-371419C0A1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3045F075-1A5D-4FDA-9C07-1B424C2E0167}"/>
                </a:ext>
              </a:extLst>
            </p:cNvPr>
            <p:cNvGrpSpPr/>
            <p:nvPr/>
          </p:nvGrpSpPr>
          <p:grpSpPr>
            <a:xfrm>
              <a:off x="0" y="0"/>
              <a:ext cx="1620008" cy="9660602"/>
              <a:chOff x="9640795" y="-4"/>
              <a:chExt cx="1620008" cy="9660602"/>
            </a:xfrm>
          </p:grpSpPr>
          <p:pic>
            <p:nvPicPr>
              <p:cNvPr id="266" name="그림 265">
                <a:extLst>
                  <a:ext uri="{FF2B5EF4-FFF2-40B4-BE49-F238E27FC236}">
                    <a16:creationId xmlns:a16="http://schemas.microsoft.com/office/drawing/2014/main" id="{105F0CCF-7966-4E5F-A393-81B4807AB8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67" name="그림 266">
                <a:extLst>
                  <a:ext uri="{FF2B5EF4-FFF2-40B4-BE49-F238E27FC236}">
                    <a16:creationId xmlns:a16="http://schemas.microsoft.com/office/drawing/2014/main" id="{D2A39B63-3520-4D7E-B28D-8B3EAA6AAD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268" name="그림 267">
                <a:extLst>
                  <a:ext uri="{FF2B5EF4-FFF2-40B4-BE49-F238E27FC236}">
                    <a16:creationId xmlns:a16="http://schemas.microsoft.com/office/drawing/2014/main" id="{0695F2EF-8BFA-4512-A4D3-0FBD5C110A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69" name="그림 268">
                <a:extLst>
                  <a:ext uri="{FF2B5EF4-FFF2-40B4-BE49-F238E27FC236}">
                    <a16:creationId xmlns:a16="http://schemas.microsoft.com/office/drawing/2014/main" id="{57DD785E-DAA8-49B6-84CB-750C209EFB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70" name="그림 269">
                <a:extLst>
                  <a:ext uri="{FF2B5EF4-FFF2-40B4-BE49-F238E27FC236}">
                    <a16:creationId xmlns:a16="http://schemas.microsoft.com/office/drawing/2014/main" id="{D1A3C83B-A671-4AC7-B405-BADEB1814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271" name="그림 270">
                <a:extLst>
                  <a:ext uri="{FF2B5EF4-FFF2-40B4-BE49-F238E27FC236}">
                    <a16:creationId xmlns:a16="http://schemas.microsoft.com/office/drawing/2014/main" id="{2466624F-2692-4C94-9F0A-FF374C9687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0B38799B-453D-4FB8-8702-DC1049C952DD}"/>
                </a:ext>
              </a:extLst>
            </p:cNvPr>
            <p:cNvGrpSpPr/>
            <p:nvPr/>
          </p:nvGrpSpPr>
          <p:grpSpPr>
            <a:xfrm>
              <a:off x="9655385" y="0"/>
              <a:ext cx="1620008" cy="9660602"/>
              <a:chOff x="9640795" y="-4"/>
              <a:chExt cx="1620008" cy="9660602"/>
            </a:xfrm>
          </p:grpSpPr>
          <p:pic>
            <p:nvPicPr>
              <p:cNvPr id="302" name="그림 301">
                <a:extLst>
                  <a:ext uri="{FF2B5EF4-FFF2-40B4-BE49-F238E27FC236}">
                    <a16:creationId xmlns:a16="http://schemas.microsoft.com/office/drawing/2014/main" id="{083CBAC9-5321-4E0D-BEE0-9BEFD77D93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03" name="그림 302">
                <a:extLst>
                  <a:ext uri="{FF2B5EF4-FFF2-40B4-BE49-F238E27FC236}">
                    <a16:creationId xmlns:a16="http://schemas.microsoft.com/office/drawing/2014/main" id="{ADF254AE-ED19-4122-B6DC-3123DD8C03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04" name="그림 303">
                <a:extLst>
                  <a:ext uri="{FF2B5EF4-FFF2-40B4-BE49-F238E27FC236}">
                    <a16:creationId xmlns:a16="http://schemas.microsoft.com/office/drawing/2014/main" id="{C9B4F2B9-A91D-416E-B1BD-21B3F35D5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05" name="그림 304">
                <a:extLst>
                  <a:ext uri="{FF2B5EF4-FFF2-40B4-BE49-F238E27FC236}">
                    <a16:creationId xmlns:a16="http://schemas.microsoft.com/office/drawing/2014/main" id="{48C5348A-42E6-43DD-B628-193B2A375C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06" name="그림 305">
                <a:extLst>
                  <a:ext uri="{FF2B5EF4-FFF2-40B4-BE49-F238E27FC236}">
                    <a16:creationId xmlns:a16="http://schemas.microsoft.com/office/drawing/2014/main" id="{375AAA33-B668-486B-B12C-46D6E0E866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5C78BB6D-134E-4E15-B07C-818EB4ADC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AE959E87-8912-48CC-AADF-84C07A6FB300}"/>
                </a:ext>
              </a:extLst>
            </p:cNvPr>
            <p:cNvGrpSpPr/>
            <p:nvPr/>
          </p:nvGrpSpPr>
          <p:grpSpPr>
            <a:xfrm>
              <a:off x="8035382" y="24704"/>
              <a:ext cx="1620008" cy="9660602"/>
              <a:chOff x="9640795" y="-4"/>
              <a:chExt cx="1620008" cy="9660602"/>
            </a:xfrm>
          </p:grpSpPr>
          <p:pic>
            <p:nvPicPr>
              <p:cNvPr id="316" name="그림 315">
                <a:extLst>
                  <a:ext uri="{FF2B5EF4-FFF2-40B4-BE49-F238E27FC236}">
                    <a16:creationId xmlns:a16="http://schemas.microsoft.com/office/drawing/2014/main" id="{0DB6D051-7798-435E-9CF5-CB09C15D0E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17" name="그림 316">
                <a:extLst>
                  <a:ext uri="{FF2B5EF4-FFF2-40B4-BE49-F238E27FC236}">
                    <a16:creationId xmlns:a16="http://schemas.microsoft.com/office/drawing/2014/main" id="{63578BCF-4AC7-47A2-BEF6-1B342677A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18" name="그림 317">
                <a:extLst>
                  <a:ext uri="{FF2B5EF4-FFF2-40B4-BE49-F238E27FC236}">
                    <a16:creationId xmlns:a16="http://schemas.microsoft.com/office/drawing/2014/main" id="{4DE8C205-0E93-463B-991A-0ABF806D8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19BE3AA0-92D3-45E8-98FF-E27A85AD87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20" name="그림 319">
                <a:extLst>
                  <a:ext uri="{FF2B5EF4-FFF2-40B4-BE49-F238E27FC236}">
                    <a16:creationId xmlns:a16="http://schemas.microsoft.com/office/drawing/2014/main" id="{30F57D86-9C23-48A4-97A4-BE03B454CF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21" name="그림 320">
                <a:extLst>
                  <a:ext uri="{FF2B5EF4-FFF2-40B4-BE49-F238E27FC236}">
                    <a16:creationId xmlns:a16="http://schemas.microsoft.com/office/drawing/2014/main" id="{EA5E1E39-B365-4365-A9CA-7B66B81C00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AF1D9674-FED5-4B5D-A37C-F36DECBC24B4}"/>
                </a:ext>
              </a:extLst>
            </p:cNvPr>
            <p:cNvGrpSpPr/>
            <p:nvPr/>
          </p:nvGrpSpPr>
          <p:grpSpPr>
            <a:xfrm>
              <a:off x="6422673" y="-3835"/>
              <a:ext cx="1620008" cy="9660602"/>
              <a:chOff x="9640795" y="-4"/>
              <a:chExt cx="1620008" cy="9660602"/>
            </a:xfrm>
          </p:grpSpPr>
          <p:pic>
            <p:nvPicPr>
              <p:cNvPr id="330" name="그림 329">
                <a:extLst>
                  <a:ext uri="{FF2B5EF4-FFF2-40B4-BE49-F238E27FC236}">
                    <a16:creationId xmlns:a16="http://schemas.microsoft.com/office/drawing/2014/main" id="{25C607ED-8CEF-4396-B13E-163539EA41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915E8F30-518C-4DE5-A9B7-8FCA9C830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32" name="그림 331">
                <a:extLst>
                  <a:ext uri="{FF2B5EF4-FFF2-40B4-BE49-F238E27FC236}">
                    <a16:creationId xmlns:a16="http://schemas.microsoft.com/office/drawing/2014/main" id="{F2A81E2F-8920-45EA-8A7D-6DA6FDA47E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33" name="그림 332">
                <a:extLst>
                  <a:ext uri="{FF2B5EF4-FFF2-40B4-BE49-F238E27FC236}">
                    <a16:creationId xmlns:a16="http://schemas.microsoft.com/office/drawing/2014/main" id="{CB518D5F-6CE3-4F1C-A663-332A5EA4E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34" name="그림 333">
                <a:extLst>
                  <a:ext uri="{FF2B5EF4-FFF2-40B4-BE49-F238E27FC236}">
                    <a16:creationId xmlns:a16="http://schemas.microsoft.com/office/drawing/2014/main" id="{7ECC90E5-CDAD-41DF-9058-E3458B407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35" name="그림 334">
                <a:extLst>
                  <a:ext uri="{FF2B5EF4-FFF2-40B4-BE49-F238E27FC236}">
                    <a16:creationId xmlns:a16="http://schemas.microsoft.com/office/drawing/2014/main" id="{A9B16718-AFB8-4614-81DC-5CA85DC488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344" name="그림 343">
              <a:extLst>
                <a:ext uri="{FF2B5EF4-FFF2-40B4-BE49-F238E27FC236}">
                  <a16:creationId xmlns:a16="http://schemas.microsoft.com/office/drawing/2014/main" id="{B41B9650-2867-4505-89A2-10F5840B1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4838491" y="-25065"/>
              <a:ext cx="1577543" cy="1620003"/>
            </a:xfrm>
            <a:prstGeom prst="rect">
              <a:avLst/>
            </a:prstGeom>
          </p:spPr>
        </p:pic>
        <p:pic>
          <p:nvPicPr>
            <p:cNvPr id="345" name="그림 344">
              <a:extLst>
                <a:ext uri="{FF2B5EF4-FFF2-40B4-BE49-F238E27FC236}">
                  <a16:creationId xmlns:a16="http://schemas.microsoft.com/office/drawing/2014/main" id="{B1426D11-159A-4685-94E5-19A8E52B9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4838493" y="1561058"/>
              <a:ext cx="1577543" cy="1620003"/>
            </a:xfrm>
            <a:prstGeom prst="rect">
              <a:avLst/>
            </a:prstGeom>
          </p:spPr>
        </p:pic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BD9093F8-0D9F-42DD-8D18-A456A398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4798814" y="3186856"/>
              <a:ext cx="1656893" cy="1620003"/>
            </a:xfrm>
            <a:prstGeom prst="rect">
              <a:avLst/>
            </a:prstGeom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E7BB34DE-E358-45E2-B472-A7CC924E8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4798813" y="4778320"/>
              <a:ext cx="1656893" cy="1620003"/>
            </a:xfrm>
            <a:prstGeom prst="rect">
              <a:avLst/>
            </a:prstGeom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A98D3E60-4ECF-40D1-823F-6FD36F7FF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4798813" y="6435214"/>
              <a:ext cx="1656893" cy="1620003"/>
            </a:xfrm>
            <a:prstGeom prst="rect">
              <a:avLst/>
            </a:prstGeom>
          </p:spPr>
        </p:pic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31D441AF-8378-47FE-8B44-9B02A908B045}"/>
                </a:ext>
              </a:extLst>
            </p:cNvPr>
            <p:cNvGrpSpPr/>
            <p:nvPr/>
          </p:nvGrpSpPr>
          <p:grpSpPr>
            <a:xfrm>
              <a:off x="3197255" y="20869"/>
              <a:ext cx="1620008" cy="9660602"/>
              <a:chOff x="9640795" y="-4"/>
              <a:chExt cx="1620008" cy="9660602"/>
            </a:xfrm>
          </p:grpSpPr>
          <p:pic>
            <p:nvPicPr>
              <p:cNvPr id="358" name="그림 357">
                <a:extLst>
                  <a:ext uri="{FF2B5EF4-FFF2-40B4-BE49-F238E27FC236}">
                    <a16:creationId xmlns:a16="http://schemas.microsoft.com/office/drawing/2014/main" id="{F4F1F854-D9EB-4D4B-9026-9F1D397184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59" name="그림 358">
                <a:extLst>
                  <a:ext uri="{FF2B5EF4-FFF2-40B4-BE49-F238E27FC236}">
                    <a16:creationId xmlns:a16="http://schemas.microsoft.com/office/drawing/2014/main" id="{13B12959-3BC1-4E83-9038-93A206C69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60" name="그림 359">
                <a:extLst>
                  <a:ext uri="{FF2B5EF4-FFF2-40B4-BE49-F238E27FC236}">
                    <a16:creationId xmlns:a16="http://schemas.microsoft.com/office/drawing/2014/main" id="{9629AABD-7FA9-482D-AF5A-3CD44684E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61" name="그림 360">
                <a:extLst>
                  <a:ext uri="{FF2B5EF4-FFF2-40B4-BE49-F238E27FC236}">
                    <a16:creationId xmlns:a16="http://schemas.microsoft.com/office/drawing/2014/main" id="{852038E1-D8DB-4467-BA83-2E4FCFB027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62" name="그림 361">
                <a:extLst>
                  <a:ext uri="{FF2B5EF4-FFF2-40B4-BE49-F238E27FC236}">
                    <a16:creationId xmlns:a16="http://schemas.microsoft.com/office/drawing/2014/main" id="{BF22C44E-0A3A-4F76-886E-8DC9D96997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63" name="그림 362">
                <a:extLst>
                  <a:ext uri="{FF2B5EF4-FFF2-40B4-BE49-F238E27FC236}">
                    <a16:creationId xmlns:a16="http://schemas.microsoft.com/office/drawing/2014/main" id="{1577D7BE-6820-4E22-AE72-97B68A71EA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3D0D5425-C355-4014-94F3-925786EADFDC}"/>
                </a:ext>
              </a:extLst>
            </p:cNvPr>
            <p:cNvGrpSpPr/>
            <p:nvPr/>
          </p:nvGrpSpPr>
          <p:grpSpPr>
            <a:xfrm>
              <a:off x="1548902" y="-3835"/>
              <a:ext cx="1620008" cy="9660602"/>
              <a:chOff x="9640795" y="-4"/>
              <a:chExt cx="1620008" cy="9660602"/>
            </a:xfrm>
          </p:grpSpPr>
          <p:pic>
            <p:nvPicPr>
              <p:cNvPr id="372" name="그림 371">
                <a:extLst>
                  <a:ext uri="{FF2B5EF4-FFF2-40B4-BE49-F238E27FC236}">
                    <a16:creationId xmlns:a16="http://schemas.microsoft.com/office/drawing/2014/main" id="{0090C4A3-BF24-4E04-B83D-D7232BF883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73" name="그림 372">
                <a:extLst>
                  <a:ext uri="{FF2B5EF4-FFF2-40B4-BE49-F238E27FC236}">
                    <a16:creationId xmlns:a16="http://schemas.microsoft.com/office/drawing/2014/main" id="{87613A60-7FBC-4A8A-856B-CF85308E85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74" name="그림 373">
                <a:extLst>
                  <a:ext uri="{FF2B5EF4-FFF2-40B4-BE49-F238E27FC236}">
                    <a16:creationId xmlns:a16="http://schemas.microsoft.com/office/drawing/2014/main" id="{6F0C38BD-7597-42F3-A18E-6944679DE0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75" name="그림 374">
                <a:extLst>
                  <a:ext uri="{FF2B5EF4-FFF2-40B4-BE49-F238E27FC236}">
                    <a16:creationId xmlns:a16="http://schemas.microsoft.com/office/drawing/2014/main" id="{64D8B48C-C932-4BF8-821A-197B703CE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76" name="그림 375">
                <a:extLst>
                  <a:ext uri="{FF2B5EF4-FFF2-40B4-BE49-F238E27FC236}">
                    <a16:creationId xmlns:a16="http://schemas.microsoft.com/office/drawing/2014/main" id="{359A93B8-BC72-401D-86CC-DBE176CF90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77" name="그림 376">
                <a:extLst>
                  <a:ext uri="{FF2B5EF4-FFF2-40B4-BE49-F238E27FC236}">
                    <a16:creationId xmlns:a16="http://schemas.microsoft.com/office/drawing/2014/main" id="{811474D2-E7A5-4964-83AE-0C29A46A32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grpSp>
          <p:nvGrpSpPr>
            <p:cNvPr id="379" name="그룹 378">
              <a:extLst>
                <a:ext uri="{FF2B5EF4-FFF2-40B4-BE49-F238E27FC236}">
                  <a16:creationId xmlns:a16="http://schemas.microsoft.com/office/drawing/2014/main" id="{25ABF3E4-BE5D-4293-8373-320C485220B9}"/>
                </a:ext>
              </a:extLst>
            </p:cNvPr>
            <p:cNvGrpSpPr/>
            <p:nvPr/>
          </p:nvGrpSpPr>
          <p:grpSpPr>
            <a:xfrm>
              <a:off x="-98654" y="20869"/>
              <a:ext cx="1620008" cy="9660602"/>
              <a:chOff x="9640795" y="-4"/>
              <a:chExt cx="1620008" cy="9660602"/>
            </a:xfrm>
          </p:grpSpPr>
          <p:pic>
            <p:nvPicPr>
              <p:cNvPr id="386" name="그림 385">
                <a:extLst>
                  <a:ext uri="{FF2B5EF4-FFF2-40B4-BE49-F238E27FC236}">
                    <a16:creationId xmlns:a16="http://schemas.microsoft.com/office/drawing/2014/main" id="{2AD18CB2-369C-4F5C-A398-616682B53A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21234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87" name="그림 386">
                <a:extLst>
                  <a:ext uri="{FF2B5EF4-FFF2-40B4-BE49-F238E27FC236}">
                    <a16:creationId xmlns:a16="http://schemas.microsoft.com/office/drawing/2014/main" id="{D97119E1-7654-4863-A993-0D2530054D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6488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388" name="그림 387">
                <a:extLst>
                  <a:ext uri="{FF2B5EF4-FFF2-40B4-BE49-F238E27FC236}">
                    <a16:creationId xmlns:a16="http://schemas.microsoft.com/office/drawing/2014/main" id="{BF50E051-8224-41F8-BD90-142AE3C108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0687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89" name="그림 388">
                <a:extLst>
                  <a:ext uri="{FF2B5EF4-FFF2-40B4-BE49-F238E27FC236}">
                    <a16:creationId xmlns:a16="http://schemas.microsoft.com/office/drawing/2014/main" id="{76734867-D41B-493B-8AB5-F4FE1A50A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782151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90" name="그림 389">
                <a:extLst>
                  <a:ext uri="{FF2B5EF4-FFF2-40B4-BE49-F238E27FC236}">
                    <a16:creationId xmlns:a16="http://schemas.microsoft.com/office/drawing/2014/main" id="{39B71481-DE6C-4E14-8BCE-E120D39C09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5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391" name="그림 390">
                <a:extLst>
                  <a:ext uri="{FF2B5EF4-FFF2-40B4-BE49-F238E27FC236}">
                    <a16:creationId xmlns:a16="http://schemas.microsoft.com/office/drawing/2014/main" id="{2B35D77D-C44E-4847-B525-96FF734F46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0"/>
                <a:ext cx="1656893" cy="1620003"/>
              </a:xfrm>
              <a:prstGeom prst="rect">
                <a:avLst/>
              </a:prstGeom>
            </p:spPr>
          </p:pic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24DC232-EF48-4210-833A-8B97E98529A8}"/>
                </a:ext>
              </a:extLst>
            </p:cNvPr>
            <p:cNvSpPr/>
            <p:nvPr/>
          </p:nvSpPr>
          <p:spPr>
            <a:xfrm>
              <a:off x="11260800" y="-59400"/>
              <a:ext cx="1620000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7E6E30D-FA6E-440D-8F73-FBCC23831E55}"/>
                </a:ext>
              </a:extLst>
            </p:cNvPr>
            <p:cNvSpPr/>
            <p:nvPr/>
          </p:nvSpPr>
          <p:spPr>
            <a:xfrm>
              <a:off x="11260800" y="1560600"/>
              <a:ext cx="1620000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88F4FE2-86BC-4BC2-8F8C-ED0311B8B8C0}"/>
                </a:ext>
              </a:extLst>
            </p:cNvPr>
            <p:cNvSpPr/>
            <p:nvPr/>
          </p:nvSpPr>
          <p:spPr>
            <a:xfrm>
              <a:off x="11260800" y="3180600"/>
              <a:ext cx="1620000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468AEF34-5F99-4798-B590-D018CD376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11249960" y="-48560"/>
              <a:ext cx="1641689" cy="1620003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B81107FD-7F76-48FF-9CBC-B125A768D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11282035" y="1564891"/>
              <a:ext cx="1577543" cy="1620003"/>
            </a:xfrm>
            <a:prstGeom prst="rect">
              <a:avLst/>
            </a:prstGeom>
          </p:spPr>
        </p:pic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779AAC10-B65A-47E6-A97F-D2191B56C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11242356" y="3190689"/>
              <a:ext cx="1656893" cy="1620003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956A35D2-CA97-4547-A03A-EA4C16F3C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11242355" y="4782153"/>
              <a:ext cx="1656893" cy="1620003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85CB8EA7-692C-47F3-A953-EC2FCEFDF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11242355" y="6439047"/>
              <a:ext cx="1656893" cy="1620003"/>
            </a:xfrm>
            <a:prstGeom prst="rect">
              <a:avLst/>
            </a:prstGeom>
          </p:spPr>
        </p:pic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AFA65E47-2D4E-43D2-83B6-7B4B05BF6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 rot="16200000">
              <a:off x="11242360" y="8022152"/>
              <a:ext cx="1656893" cy="1620003"/>
            </a:xfrm>
            <a:prstGeom prst="rect">
              <a:avLst/>
            </a:prstGeom>
          </p:spPr>
        </p:pic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325C050A-853C-4A68-9A3D-082D70AD1D6C}"/>
              </a:ext>
            </a:extLst>
          </p:cNvPr>
          <p:cNvGrpSpPr/>
          <p:nvPr/>
        </p:nvGrpSpPr>
        <p:grpSpPr>
          <a:xfrm>
            <a:off x="11233244" y="8023655"/>
            <a:ext cx="1647556" cy="1636945"/>
            <a:chOff x="-3319200" y="6420600"/>
            <a:chExt cx="1647556" cy="1636945"/>
          </a:xfrm>
        </p:grpSpPr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8808FD8F-2F0B-46BB-8696-E89B52F82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FDBBA47-89F4-4650-BB82-EDAB88919F50}"/>
                </a:ext>
              </a:extLst>
            </p:cNvPr>
            <p:cNvSpPr/>
            <p:nvPr/>
          </p:nvSpPr>
          <p:spPr>
            <a:xfrm>
              <a:off x="-3319200" y="6420600"/>
              <a:ext cx="1620000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F4DD38F-7A1D-461C-9823-5B0CFD5DF6EF}"/>
              </a:ext>
            </a:extLst>
          </p:cNvPr>
          <p:cNvGrpSpPr/>
          <p:nvPr/>
        </p:nvGrpSpPr>
        <p:grpSpPr>
          <a:xfrm>
            <a:off x="11233244" y="6420600"/>
            <a:ext cx="1647556" cy="1636945"/>
            <a:chOff x="-3319200" y="6420600"/>
            <a:chExt cx="1647556" cy="1636945"/>
          </a:xfrm>
        </p:grpSpPr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355861C3-0AF3-4A8A-8C65-7B33CE598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0D8D62A-A15C-4066-9C2D-BF785D7595B1}"/>
                </a:ext>
              </a:extLst>
            </p:cNvPr>
            <p:cNvSpPr/>
            <p:nvPr/>
          </p:nvSpPr>
          <p:spPr>
            <a:xfrm>
              <a:off x="-3319200" y="6420600"/>
              <a:ext cx="1620000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9AA73D3-8DFB-413A-9F71-CF2D50CB58A3}"/>
              </a:ext>
            </a:extLst>
          </p:cNvPr>
          <p:cNvGrpSpPr/>
          <p:nvPr/>
        </p:nvGrpSpPr>
        <p:grpSpPr>
          <a:xfrm>
            <a:off x="11233244" y="4800600"/>
            <a:ext cx="1647556" cy="1636945"/>
            <a:chOff x="-3319200" y="6420600"/>
            <a:chExt cx="1647556" cy="1636945"/>
          </a:xfrm>
        </p:grpSpPr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id="{22723925-7702-4795-B0D7-51B59D4F5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91AC17D4-B06D-40BA-9B48-E3DB4C275657}"/>
                </a:ext>
              </a:extLst>
            </p:cNvPr>
            <p:cNvSpPr/>
            <p:nvPr/>
          </p:nvSpPr>
          <p:spPr>
            <a:xfrm>
              <a:off x="-3319200" y="6420600"/>
              <a:ext cx="1620000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692E28E1-0F7C-46D3-9E52-4D315AB17341}"/>
              </a:ext>
            </a:extLst>
          </p:cNvPr>
          <p:cNvGrpSpPr/>
          <p:nvPr/>
        </p:nvGrpSpPr>
        <p:grpSpPr>
          <a:xfrm>
            <a:off x="7993244" y="6420600"/>
            <a:ext cx="1647556" cy="1636945"/>
            <a:chOff x="-3319200" y="6420600"/>
            <a:chExt cx="1647556" cy="1636945"/>
          </a:xfrm>
        </p:grpSpPr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BB0932D5-71FC-483A-8D5B-59B1144B6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A7A49899-B881-4A7C-8039-9021DA73D991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4A258230-7535-4B63-9A79-CA446BA37064}"/>
              </a:ext>
            </a:extLst>
          </p:cNvPr>
          <p:cNvGrpSpPr/>
          <p:nvPr/>
        </p:nvGrpSpPr>
        <p:grpSpPr>
          <a:xfrm>
            <a:off x="7993244" y="8023655"/>
            <a:ext cx="1647556" cy="1636945"/>
            <a:chOff x="-3319200" y="6420600"/>
            <a:chExt cx="1647556" cy="1636945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69E8514C-21AD-4B8D-8CE5-8D0BBF8B2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2CDCCE-5749-4D16-A7B3-2C8ED05A7132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AA4D690-DB92-4A26-B00D-D2E022ADD744}"/>
              </a:ext>
            </a:extLst>
          </p:cNvPr>
          <p:cNvGrpSpPr/>
          <p:nvPr/>
        </p:nvGrpSpPr>
        <p:grpSpPr>
          <a:xfrm>
            <a:off x="11233244" y="3180600"/>
            <a:ext cx="1647556" cy="1636945"/>
            <a:chOff x="-3319200" y="6420600"/>
            <a:chExt cx="1647556" cy="1636945"/>
          </a:xfrm>
        </p:grpSpPr>
        <p:pic>
          <p:nvPicPr>
            <p:cNvPr id="340" name="그림 339">
              <a:extLst>
                <a:ext uri="{FF2B5EF4-FFF2-40B4-BE49-F238E27FC236}">
                  <a16:creationId xmlns:a16="http://schemas.microsoft.com/office/drawing/2014/main" id="{76BC994B-90E0-4404-82A5-A1A1FB3C2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09085B98-6935-4E50-8C45-69AA19B07109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595B9E6C-9FBD-48DB-A9A4-5FC9A22133E3}"/>
              </a:ext>
            </a:extLst>
          </p:cNvPr>
          <p:cNvGrpSpPr/>
          <p:nvPr/>
        </p:nvGrpSpPr>
        <p:grpSpPr>
          <a:xfrm>
            <a:off x="8020800" y="3180600"/>
            <a:ext cx="1647556" cy="1636945"/>
            <a:chOff x="-3319200" y="6420600"/>
            <a:chExt cx="1647556" cy="1636945"/>
          </a:xfrm>
        </p:grpSpPr>
        <p:pic>
          <p:nvPicPr>
            <p:cNvPr id="354" name="그림 353">
              <a:extLst>
                <a:ext uri="{FF2B5EF4-FFF2-40B4-BE49-F238E27FC236}">
                  <a16:creationId xmlns:a16="http://schemas.microsoft.com/office/drawing/2014/main" id="{E9727822-1758-42E6-AC29-8853F09FA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40B63856-0DDA-4B5D-9945-8555ED70EA07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C8E72925-DFB9-4FFD-9F12-11B5235365B2}"/>
              </a:ext>
            </a:extLst>
          </p:cNvPr>
          <p:cNvGrpSpPr/>
          <p:nvPr/>
        </p:nvGrpSpPr>
        <p:grpSpPr>
          <a:xfrm>
            <a:off x="6400800" y="3180600"/>
            <a:ext cx="1647556" cy="1636945"/>
            <a:chOff x="-3319200" y="6420600"/>
            <a:chExt cx="1647556" cy="1636945"/>
          </a:xfrm>
        </p:grpSpPr>
        <p:pic>
          <p:nvPicPr>
            <p:cNvPr id="368" name="그림 367">
              <a:extLst>
                <a:ext uri="{FF2B5EF4-FFF2-40B4-BE49-F238E27FC236}">
                  <a16:creationId xmlns:a16="http://schemas.microsoft.com/office/drawing/2014/main" id="{1CEC3BC1-D8BC-4188-8573-B34F9C004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8DC2A4C-CF83-4F58-87ED-EDB798773457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32518E38-72EA-4478-9A22-AEA19D1760E4}"/>
              </a:ext>
            </a:extLst>
          </p:cNvPr>
          <p:cNvGrpSpPr/>
          <p:nvPr/>
        </p:nvGrpSpPr>
        <p:grpSpPr>
          <a:xfrm>
            <a:off x="4780800" y="-59400"/>
            <a:ext cx="1647556" cy="1636945"/>
            <a:chOff x="-3319200" y="6420600"/>
            <a:chExt cx="1647556" cy="1636945"/>
          </a:xfrm>
        </p:grpSpPr>
        <p:pic>
          <p:nvPicPr>
            <p:cNvPr id="378" name="그림 377">
              <a:extLst>
                <a:ext uri="{FF2B5EF4-FFF2-40B4-BE49-F238E27FC236}">
                  <a16:creationId xmlns:a16="http://schemas.microsoft.com/office/drawing/2014/main" id="{63AA94E6-8F7E-479B-AAC8-DB49FC749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1D088237-CAE1-48B5-B86E-1F01883E1B21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1FF2C1B8-5280-48C6-9B24-B78946CD5D5E}"/>
              </a:ext>
            </a:extLst>
          </p:cNvPr>
          <p:cNvGrpSpPr/>
          <p:nvPr/>
        </p:nvGrpSpPr>
        <p:grpSpPr>
          <a:xfrm>
            <a:off x="4780800" y="8023655"/>
            <a:ext cx="1647556" cy="1636945"/>
            <a:chOff x="-3319200" y="6420600"/>
            <a:chExt cx="1647556" cy="1636945"/>
          </a:xfrm>
        </p:grpSpPr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B6353A41-F5B2-4F19-B975-A4FC541BE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93173C75-DFD0-46CC-8F4B-0AC5763C78C8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B95D1E3D-95B5-4A11-8816-04490D36263C}"/>
              </a:ext>
            </a:extLst>
          </p:cNvPr>
          <p:cNvGrpSpPr/>
          <p:nvPr/>
        </p:nvGrpSpPr>
        <p:grpSpPr>
          <a:xfrm>
            <a:off x="6400800" y="8023655"/>
            <a:ext cx="1647556" cy="1636945"/>
            <a:chOff x="-3319200" y="6420600"/>
            <a:chExt cx="1647556" cy="1636945"/>
          </a:xfrm>
        </p:grpSpPr>
        <p:pic>
          <p:nvPicPr>
            <p:cNvPr id="400" name="그림 399">
              <a:extLst>
                <a:ext uri="{FF2B5EF4-FFF2-40B4-BE49-F238E27FC236}">
                  <a16:creationId xmlns:a16="http://schemas.microsoft.com/office/drawing/2014/main" id="{CFEF3FD3-DCB1-48B9-87EC-BED867348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230DC14A-7BDB-460F-9509-F25CA758D3BE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25B23D3F-6817-4291-8A18-EC2B57E0F663}"/>
              </a:ext>
            </a:extLst>
          </p:cNvPr>
          <p:cNvGrpSpPr/>
          <p:nvPr/>
        </p:nvGrpSpPr>
        <p:grpSpPr>
          <a:xfrm>
            <a:off x="3133244" y="8040600"/>
            <a:ext cx="1647556" cy="1636945"/>
            <a:chOff x="-3319200" y="6420600"/>
            <a:chExt cx="1647556" cy="1636945"/>
          </a:xfrm>
        </p:grpSpPr>
        <p:pic>
          <p:nvPicPr>
            <p:cNvPr id="403" name="그림 402">
              <a:extLst>
                <a:ext uri="{FF2B5EF4-FFF2-40B4-BE49-F238E27FC236}">
                  <a16:creationId xmlns:a16="http://schemas.microsoft.com/office/drawing/2014/main" id="{7AA9546D-58B1-444E-95CA-0F245D7DB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0E0A347C-269B-4F61-B648-E5B51841A922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32C07693-7F15-4E40-B129-C6824851D2FA}"/>
              </a:ext>
            </a:extLst>
          </p:cNvPr>
          <p:cNvGrpSpPr/>
          <p:nvPr/>
        </p:nvGrpSpPr>
        <p:grpSpPr>
          <a:xfrm>
            <a:off x="1540800" y="6403655"/>
            <a:ext cx="1647556" cy="1636945"/>
            <a:chOff x="-3319200" y="6420600"/>
            <a:chExt cx="1647556" cy="1636945"/>
          </a:xfrm>
        </p:grpSpPr>
        <p:pic>
          <p:nvPicPr>
            <p:cNvPr id="406" name="그림 405">
              <a:extLst>
                <a:ext uri="{FF2B5EF4-FFF2-40B4-BE49-F238E27FC236}">
                  <a16:creationId xmlns:a16="http://schemas.microsoft.com/office/drawing/2014/main" id="{5E6A468A-04AB-4581-9AE9-9CE719F91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28A29A8-B1D0-4CC4-B5FF-AB3ED83E074D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C193B4F9-6084-4F17-BF90-5E3C6C76EBE2}"/>
              </a:ext>
            </a:extLst>
          </p:cNvPr>
          <p:cNvGrpSpPr/>
          <p:nvPr/>
        </p:nvGrpSpPr>
        <p:grpSpPr>
          <a:xfrm>
            <a:off x="-79200" y="3163655"/>
            <a:ext cx="1647556" cy="1636945"/>
            <a:chOff x="-3319200" y="6420600"/>
            <a:chExt cx="1647556" cy="1636945"/>
          </a:xfrm>
        </p:grpSpPr>
        <p:pic>
          <p:nvPicPr>
            <p:cNvPr id="421" name="그림 420">
              <a:extLst>
                <a:ext uri="{FF2B5EF4-FFF2-40B4-BE49-F238E27FC236}">
                  <a16:creationId xmlns:a16="http://schemas.microsoft.com/office/drawing/2014/main" id="{26663BEA-1BAA-4B0D-A189-BCE1A6A29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B9DCC2B-CC65-4A70-B9F6-5101CD77C4C7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B5D955A5-6C0C-4C0D-9180-0CEC55972E19}"/>
              </a:ext>
            </a:extLst>
          </p:cNvPr>
          <p:cNvGrpSpPr/>
          <p:nvPr/>
        </p:nvGrpSpPr>
        <p:grpSpPr>
          <a:xfrm>
            <a:off x="-79200" y="1560600"/>
            <a:ext cx="1647556" cy="1636945"/>
            <a:chOff x="-3319200" y="6420600"/>
            <a:chExt cx="1647556" cy="1636945"/>
          </a:xfrm>
        </p:grpSpPr>
        <p:pic>
          <p:nvPicPr>
            <p:cNvPr id="424" name="그림 423">
              <a:extLst>
                <a:ext uri="{FF2B5EF4-FFF2-40B4-BE49-F238E27FC236}">
                  <a16:creationId xmlns:a16="http://schemas.microsoft.com/office/drawing/2014/main" id="{94B87F45-3680-4A5A-84A0-5170C0388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A0A5AAE9-0FBD-4147-922D-D0EC8E876840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E984C51E-1F38-4E3F-AA32-4EF25D2FDB60}"/>
              </a:ext>
            </a:extLst>
          </p:cNvPr>
          <p:cNvGrpSpPr/>
          <p:nvPr/>
        </p:nvGrpSpPr>
        <p:grpSpPr>
          <a:xfrm>
            <a:off x="-79200" y="-59400"/>
            <a:ext cx="1647556" cy="1636945"/>
            <a:chOff x="-3319200" y="6420600"/>
            <a:chExt cx="1647556" cy="1636945"/>
          </a:xfrm>
        </p:grpSpPr>
        <p:pic>
          <p:nvPicPr>
            <p:cNvPr id="427" name="그림 426">
              <a:extLst>
                <a:ext uri="{FF2B5EF4-FFF2-40B4-BE49-F238E27FC236}">
                  <a16:creationId xmlns:a16="http://schemas.microsoft.com/office/drawing/2014/main" id="{5C2C5E43-5DF1-4EC8-966F-85B12B9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7B49F43B-DCDC-43B1-AA04-9162052D1D73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054EF275-4ADA-4FE3-BD5F-211814046631}"/>
              </a:ext>
            </a:extLst>
          </p:cNvPr>
          <p:cNvGrpSpPr/>
          <p:nvPr/>
        </p:nvGrpSpPr>
        <p:grpSpPr>
          <a:xfrm>
            <a:off x="3133244" y="-59400"/>
            <a:ext cx="1647556" cy="1636945"/>
            <a:chOff x="-3319200" y="6420600"/>
            <a:chExt cx="1647556" cy="1636945"/>
          </a:xfrm>
        </p:grpSpPr>
        <p:pic>
          <p:nvPicPr>
            <p:cNvPr id="436" name="그림 435">
              <a:extLst>
                <a:ext uri="{FF2B5EF4-FFF2-40B4-BE49-F238E27FC236}">
                  <a16:creationId xmlns:a16="http://schemas.microsoft.com/office/drawing/2014/main" id="{FC574281-8526-4BB9-9541-A7D18EFF9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6BE1E70C-303E-4F50-AD26-8D2C2E51AC15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41" name="그룹 440">
            <a:extLst>
              <a:ext uri="{FF2B5EF4-FFF2-40B4-BE49-F238E27FC236}">
                <a16:creationId xmlns:a16="http://schemas.microsoft.com/office/drawing/2014/main" id="{E1AD3CCD-17A4-429F-AD0A-50A4680675DD}"/>
              </a:ext>
            </a:extLst>
          </p:cNvPr>
          <p:cNvGrpSpPr/>
          <p:nvPr/>
        </p:nvGrpSpPr>
        <p:grpSpPr>
          <a:xfrm>
            <a:off x="3160800" y="3163655"/>
            <a:ext cx="1647556" cy="1636945"/>
            <a:chOff x="-3319200" y="6420600"/>
            <a:chExt cx="1647556" cy="1636945"/>
          </a:xfrm>
        </p:grpSpPr>
        <p:pic>
          <p:nvPicPr>
            <p:cNvPr id="442" name="그림 441">
              <a:extLst>
                <a:ext uri="{FF2B5EF4-FFF2-40B4-BE49-F238E27FC236}">
                  <a16:creationId xmlns:a16="http://schemas.microsoft.com/office/drawing/2014/main" id="{518043B0-2E7C-462F-B4CD-69D09FEE7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313B4B92-E8AA-48C0-B624-A01E8DCD295F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EFB9EF0B-A615-4204-922C-52245EFC6C7A}"/>
              </a:ext>
            </a:extLst>
          </p:cNvPr>
          <p:cNvGrpSpPr/>
          <p:nvPr/>
        </p:nvGrpSpPr>
        <p:grpSpPr>
          <a:xfrm>
            <a:off x="-79200" y="4783655"/>
            <a:ext cx="1647556" cy="1636945"/>
            <a:chOff x="-3319200" y="6420600"/>
            <a:chExt cx="1647556" cy="1636945"/>
          </a:xfrm>
        </p:grpSpPr>
        <p:pic>
          <p:nvPicPr>
            <p:cNvPr id="445" name="그림 444">
              <a:extLst>
                <a:ext uri="{FF2B5EF4-FFF2-40B4-BE49-F238E27FC236}">
                  <a16:creationId xmlns:a16="http://schemas.microsoft.com/office/drawing/2014/main" id="{D3486FE1-0F8D-45DE-83AF-0C7D6B522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FAAA7F96-D355-4798-B509-419EA3E28D74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045BC7F1-AE16-488A-B2E6-572C01364DA8}"/>
              </a:ext>
            </a:extLst>
          </p:cNvPr>
          <p:cNvGrpSpPr/>
          <p:nvPr/>
        </p:nvGrpSpPr>
        <p:grpSpPr>
          <a:xfrm>
            <a:off x="-79200" y="6403655"/>
            <a:ext cx="1647556" cy="1636945"/>
            <a:chOff x="-3319200" y="6420600"/>
            <a:chExt cx="1647556" cy="1636945"/>
          </a:xfrm>
        </p:grpSpPr>
        <p:pic>
          <p:nvPicPr>
            <p:cNvPr id="448" name="그림 447">
              <a:extLst>
                <a:ext uri="{FF2B5EF4-FFF2-40B4-BE49-F238E27FC236}">
                  <a16:creationId xmlns:a16="http://schemas.microsoft.com/office/drawing/2014/main" id="{294EF3C9-BE0F-4993-90CF-C7D5FB769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99F1EF99-3B90-4963-88CE-B6D819BE74A6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F2F9E0A2-F432-4DBA-8218-EFECBE0397FD}"/>
              </a:ext>
            </a:extLst>
          </p:cNvPr>
          <p:cNvGrpSpPr/>
          <p:nvPr/>
        </p:nvGrpSpPr>
        <p:grpSpPr>
          <a:xfrm>
            <a:off x="1513244" y="8040600"/>
            <a:ext cx="1647556" cy="1636945"/>
            <a:chOff x="-3319200" y="6420600"/>
            <a:chExt cx="1647556" cy="1636945"/>
          </a:xfrm>
        </p:grpSpPr>
        <p:pic>
          <p:nvPicPr>
            <p:cNvPr id="451" name="그림 450">
              <a:extLst>
                <a:ext uri="{FF2B5EF4-FFF2-40B4-BE49-F238E27FC236}">
                  <a16:creationId xmlns:a16="http://schemas.microsoft.com/office/drawing/2014/main" id="{80E6732A-C028-45BB-A3FD-D1A11C408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3C5D4D95-5E9C-425B-AA82-905A47FF8EB1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9615A16F-5964-4578-B531-FDB507E29EB2}"/>
              </a:ext>
            </a:extLst>
          </p:cNvPr>
          <p:cNvGrpSpPr/>
          <p:nvPr/>
        </p:nvGrpSpPr>
        <p:grpSpPr>
          <a:xfrm>
            <a:off x="-79200" y="8023655"/>
            <a:ext cx="1647556" cy="1636945"/>
            <a:chOff x="-3319200" y="6420600"/>
            <a:chExt cx="1647556" cy="1636945"/>
          </a:xfrm>
        </p:grpSpPr>
        <p:pic>
          <p:nvPicPr>
            <p:cNvPr id="454" name="그림 453">
              <a:extLst>
                <a:ext uri="{FF2B5EF4-FFF2-40B4-BE49-F238E27FC236}">
                  <a16:creationId xmlns:a16="http://schemas.microsoft.com/office/drawing/2014/main" id="{F2B27673-B96C-4A4D-8CE9-5E134BDB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8ECDDF60-2E98-4B0B-A66A-B46D582F2BC3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4F4CB24C-6A1E-4D3C-A188-95458260D463}"/>
              </a:ext>
            </a:extLst>
          </p:cNvPr>
          <p:cNvGrpSpPr/>
          <p:nvPr/>
        </p:nvGrpSpPr>
        <p:grpSpPr>
          <a:xfrm>
            <a:off x="6373244" y="-59400"/>
            <a:ext cx="1647556" cy="1636945"/>
            <a:chOff x="-3319200" y="6420600"/>
            <a:chExt cx="1647556" cy="1636945"/>
          </a:xfrm>
        </p:grpSpPr>
        <p:pic>
          <p:nvPicPr>
            <p:cNvPr id="457" name="그림 456">
              <a:extLst>
                <a:ext uri="{FF2B5EF4-FFF2-40B4-BE49-F238E27FC236}">
                  <a16:creationId xmlns:a16="http://schemas.microsoft.com/office/drawing/2014/main" id="{A249AE59-4B0C-45F2-885D-D840C42E7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8634B916-CBDE-4607-B29D-7415223C2323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59" name="그룹 458">
            <a:extLst>
              <a:ext uri="{FF2B5EF4-FFF2-40B4-BE49-F238E27FC236}">
                <a16:creationId xmlns:a16="http://schemas.microsoft.com/office/drawing/2014/main" id="{85234BCD-4422-4FA3-9C38-B08B06568F6B}"/>
              </a:ext>
            </a:extLst>
          </p:cNvPr>
          <p:cNvGrpSpPr/>
          <p:nvPr/>
        </p:nvGrpSpPr>
        <p:grpSpPr>
          <a:xfrm>
            <a:off x="4753244" y="3163655"/>
            <a:ext cx="1647556" cy="1636945"/>
            <a:chOff x="-3319200" y="6420600"/>
            <a:chExt cx="1647556" cy="1636945"/>
          </a:xfrm>
        </p:grpSpPr>
        <p:pic>
          <p:nvPicPr>
            <p:cNvPr id="460" name="그림 459">
              <a:extLst>
                <a:ext uri="{FF2B5EF4-FFF2-40B4-BE49-F238E27FC236}">
                  <a16:creationId xmlns:a16="http://schemas.microsoft.com/office/drawing/2014/main" id="{C06E6325-DEFE-4B25-8C0F-11D1A4042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0521811B-E56E-44D5-B152-10953199685A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A5E8F9A8-41DB-4C40-92AC-AC8F0C95A6CE}"/>
              </a:ext>
            </a:extLst>
          </p:cNvPr>
          <p:cNvGrpSpPr/>
          <p:nvPr/>
        </p:nvGrpSpPr>
        <p:grpSpPr>
          <a:xfrm>
            <a:off x="7993244" y="-59400"/>
            <a:ext cx="1647556" cy="1636945"/>
            <a:chOff x="-3319200" y="6420600"/>
            <a:chExt cx="1647556" cy="1636945"/>
          </a:xfrm>
        </p:grpSpPr>
        <p:pic>
          <p:nvPicPr>
            <p:cNvPr id="463" name="그림 462">
              <a:extLst>
                <a:ext uri="{FF2B5EF4-FFF2-40B4-BE49-F238E27FC236}">
                  <a16:creationId xmlns:a16="http://schemas.microsoft.com/office/drawing/2014/main" id="{1F2B881C-11DA-4023-B18F-BE63F0DB2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768ABFE7-E53A-445D-A5E3-A4287755A1EB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C70D7051-974B-4370-88C0-AA97F63FF1EA}"/>
              </a:ext>
            </a:extLst>
          </p:cNvPr>
          <p:cNvGrpSpPr/>
          <p:nvPr/>
        </p:nvGrpSpPr>
        <p:grpSpPr>
          <a:xfrm>
            <a:off x="9613244" y="-59400"/>
            <a:ext cx="1647556" cy="1636945"/>
            <a:chOff x="-3319200" y="6420600"/>
            <a:chExt cx="1647556" cy="1636945"/>
          </a:xfrm>
        </p:grpSpPr>
        <p:pic>
          <p:nvPicPr>
            <p:cNvPr id="466" name="그림 465">
              <a:extLst>
                <a:ext uri="{FF2B5EF4-FFF2-40B4-BE49-F238E27FC236}">
                  <a16:creationId xmlns:a16="http://schemas.microsoft.com/office/drawing/2014/main" id="{D961C1FA-3C1A-44B6-AD8C-A46C3E02D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2BD3FDF2-C98D-450A-9CA1-8B29FF63DDB9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6EBDD9DE-5554-4202-BB4D-BEC40FC63B83}"/>
              </a:ext>
            </a:extLst>
          </p:cNvPr>
          <p:cNvGrpSpPr/>
          <p:nvPr/>
        </p:nvGrpSpPr>
        <p:grpSpPr>
          <a:xfrm>
            <a:off x="11233244" y="-59400"/>
            <a:ext cx="1647556" cy="1636945"/>
            <a:chOff x="-3319200" y="6420600"/>
            <a:chExt cx="1647556" cy="1636945"/>
          </a:xfrm>
        </p:grpSpPr>
        <p:pic>
          <p:nvPicPr>
            <p:cNvPr id="469" name="그림 468">
              <a:extLst>
                <a:ext uri="{FF2B5EF4-FFF2-40B4-BE49-F238E27FC236}">
                  <a16:creationId xmlns:a16="http://schemas.microsoft.com/office/drawing/2014/main" id="{1874039B-1F9C-4EE7-8075-74D063780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F769C0CE-B8A9-4938-9A48-5666A06D6817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E3CD75BE-03A4-449B-96BF-DC20ABA86D63}"/>
              </a:ext>
            </a:extLst>
          </p:cNvPr>
          <p:cNvGrpSpPr/>
          <p:nvPr/>
        </p:nvGrpSpPr>
        <p:grpSpPr>
          <a:xfrm>
            <a:off x="-79200" y="3180600"/>
            <a:ext cx="1647556" cy="1636945"/>
            <a:chOff x="-3319200" y="6420600"/>
            <a:chExt cx="1647556" cy="1636945"/>
          </a:xfrm>
        </p:grpSpPr>
        <p:pic>
          <p:nvPicPr>
            <p:cNvPr id="472" name="그림 471">
              <a:extLst>
                <a:ext uri="{FF2B5EF4-FFF2-40B4-BE49-F238E27FC236}">
                  <a16:creationId xmlns:a16="http://schemas.microsoft.com/office/drawing/2014/main" id="{F45CD0CC-724C-4D74-8251-7DA48D19E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D6EF08E9-3D40-4083-86A8-DFA9511B4D9D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AD5036BE-B9C9-4A7F-9C58-C0E1E606196F}"/>
              </a:ext>
            </a:extLst>
          </p:cNvPr>
          <p:cNvGrpSpPr/>
          <p:nvPr/>
        </p:nvGrpSpPr>
        <p:grpSpPr>
          <a:xfrm>
            <a:off x="9640800" y="3180600"/>
            <a:ext cx="1647556" cy="1636945"/>
            <a:chOff x="-3319200" y="6420600"/>
            <a:chExt cx="1647556" cy="1636945"/>
          </a:xfrm>
        </p:grpSpPr>
        <p:pic>
          <p:nvPicPr>
            <p:cNvPr id="475" name="그림 474">
              <a:extLst>
                <a:ext uri="{FF2B5EF4-FFF2-40B4-BE49-F238E27FC236}">
                  <a16:creationId xmlns:a16="http://schemas.microsoft.com/office/drawing/2014/main" id="{381A69D6-93FA-43AE-84E4-DFD1D80D4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141A14B4-D528-40F8-8B22-9941D6EAFA6C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840B29B-9D0A-4698-92D3-F13964194EFF}"/>
              </a:ext>
            </a:extLst>
          </p:cNvPr>
          <p:cNvGrpSpPr/>
          <p:nvPr/>
        </p:nvGrpSpPr>
        <p:grpSpPr>
          <a:xfrm>
            <a:off x="6400800" y="6403655"/>
            <a:ext cx="1647556" cy="1636945"/>
            <a:chOff x="-3319200" y="6420600"/>
            <a:chExt cx="1647556" cy="1636945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08CF4DA6-6F82-4B73-B06B-5E79024C3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D5489FB0-6684-4869-AFC8-13DC8FA38C55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76F99C2B-B372-477D-B16D-F9A15EFA20AF}"/>
              </a:ext>
            </a:extLst>
          </p:cNvPr>
          <p:cNvGrpSpPr/>
          <p:nvPr/>
        </p:nvGrpSpPr>
        <p:grpSpPr>
          <a:xfrm>
            <a:off x="3160800" y="6420600"/>
            <a:ext cx="1647556" cy="1636945"/>
            <a:chOff x="-3319200" y="6420600"/>
            <a:chExt cx="1647556" cy="1636945"/>
          </a:xfrm>
        </p:grpSpPr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6BDD62F5-17DB-4154-B804-60B513FE9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E03E1EDD-442A-4E09-9FD0-9E75FB054E8B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4D492BE-25FE-4881-A32B-F92CBC77DE1B}"/>
              </a:ext>
            </a:extLst>
          </p:cNvPr>
          <p:cNvGrpSpPr/>
          <p:nvPr/>
        </p:nvGrpSpPr>
        <p:grpSpPr>
          <a:xfrm>
            <a:off x="4753244" y="6420600"/>
            <a:ext cx="1647556" cy="1636945"/>
            <a:chOff x="-3319200" y="6420600"/>
            <a:chExt cx="1647556" cy="1636945"/>
          </a:xfrm>
        </p:grpSpPr>
        <p:pic>
          <p:nvPicPr>
            <p:cNvPr id="272" name="그림 271">
              <a:extLst>
                <a:ext uri="{FF2B5EF4-FFF2-40B4-BE49-F238E27FC236}">
                  <a16:creationId xmlns:a16="http://schemas.microsoft.com/office/drawing/2014/main" id="{22B57547-70F2-48CA-89DC-43BD5726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0EC5891-BD16-432C-981D-3E6D6F7D926B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F87A7DF3-AF6F-4E24-A201-933942D320C0}"/>
              </a:ext>
            </a:extLst>
          </p:cNvPr>
          <p:cNvGrpSpPr/>
          <p:nvPr/>
        </p:nvGrpSpPr>
        <p:grpSpPr>
          <a:xfrm>
            <a:off x="3151472" y="1543655"/>
            <a:ext cx="1647556" cy="1636945"/>
            <a:chOff x="-3319200" y="6420600"/>
            <a:chExt cx="1647556" cy="1636945"/>
          </a:xfrm>
        </p:grpSpPr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A04E99E3-5173-4F75-AA5A-721361BD0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FC71375C-660B-4B6D-B383-0CBE37CC3ED6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6585854E-3AA3-472F-8BC7-1B1201E6CA0F}"/>
              </a:ext>
            </a:extLst>
          </p:cNvPr>
          <p:cNvGrpSpPr/>
          <p:nvPr/>
        </p:nvGrpSpPr>
        <p:grpSpPr>
          <a:xfrm>
            <a:off x="4780800" y="1560600"/>
            <a:ext cx="1647556" cy="1636945"/>
            <a:chOff x="-3319200" y="6420600"/>
            <a:chExt cx="1647556" cy="1636945"/>
          </a:xfrm>
        </p:grpSpPr>
        <p:pic>
          <p:nvPicPr>
            <p:cNvPr id="281" name="그림 280">
              <a:extLst>
                <a:ext uri="{FF2B5EF4-FFF2-40B4-BE49-F238E27FC236}">
                  <a16:creationId xmlns:a16="http://schemas.microsoft.com/office/drawing/2014/main" id="{70FED7EB-B96E-46D0-A9E3-76BCC5BCD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FFB1826A-9E73-4BF0-99DD-106C65CD9CCE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6C856B7-4A29-46A8-948E-62E3BE36C6E9}"/>
              </a:ext>
            </a:extLst>
          </p:cNvPr>
          <p:cNvGrpSpPr/>
          <p:nvPr/>
        </p:nvGrpSpPr>
        <p:grpSpPr>
          <a:xfrm>
            <a:off x="6373244" y="1560600"/>
            <a:ext cx="1647556" cy="1636945"/>
            <a:chOff x="-3319200" y="6420600"/>
            <a:chExt cx="1647556" cy="1636945"/>
          </a:xfrm>
        </p:grpSpPr>
        <p:pic>
          <p:nvPicPr>
            <p:cNvPr id="284" name="그림 283">
              <a:extLst>
                <a:ext uri="{FF2B5EF4-FFF2-40B4-BE49-F238E27FC236}">
                  <a16:creationId xmlns:a16="http://schemas.microsoft.com/office/drawing/2014/main" id="{5F56770F-E2FC-444A-B56D-A2FE597E7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CBFA9CB-4E5A-4562-9F77-C955A2171586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C53EA021-0466-4A5C-B812-4676889FB9C3}"/>
              </a:ext>
            </a:extLst>
          </p:cNvPr>
          <p:cNvGrpSpPr/>
          <p:nvPr/>
        </p:nvGrpSpPr>
        <p:grpSpPr>
          <a:xfrm>
            <a:off x="7993244" y="1560600"/>
            <a:ext cx="1647556" cy="1636945"/>
            <a:chOff x="-3319200" y="6420600"/>
            <a:chExt cx="1647556" cy="1636945"/>
          </a:xfrm>
        </p:grpSpPr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D421C966-5C4A-4064-842A-1C7622C75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F964EA0-2298-41FA-8799-D688C3B4198A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2B733C04-F98F-4C57-ADA2-500282AD25EF}"/>
              </a:ext>
            </a:extLst>
          </p:cNvPr>
          <p:cNvGrpSpPr/>
          <p:nvPr/>
        </p:nvGrpSpPr>
        <p:grpSpPr>
          <a:xfrm>
            <a:off x="9613244" y="1560600"/>
            <a:ext cx="1647556" cy="1636945"/>
            <a:chOff x="-3319200" y="6420600"/>
            <a:chExt cx="1647556" cy="1636945"/>
          </a:xfrm>
        </p:grpSpPr>
        <p:pic>
          <p:nvPicPr>
            <p:cNvPr id="290" name="그림 289">
              <a:extLst>
                <a:ext uri="{FF2B5EF4-FFF2-40B4-BE49-F238E27FC236}">
                  <a16:creationId xmlns:a16="http://schemas.microsoft.com/office/drawing/2014/main" id="{1C52EDFA-C673-4910-9172-4B62F3C95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D07C0F87-7124-4177-BB4C-D8350922DAF4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80970EFC-9B57-42D6-87E0-F452E5144129}"/>
              </a:ext>
            </a:extLst>
          </p:cNvPr>
          <p:cNvGrpSpPr/>
          <p:nvPr/>
        </p:nvGrpSpPr>
        <p:grpSpPr>
          <a:xfrm>
            <a:off x="11233244" y="1560600"/>
            <a:ext cx="1647556" cy="1636945"/>
            <a:chOff x="-3319200" y="6420600"/>
            <a:chExt cx="1647556" cy="1636945"/>
          </a:xfrm>
        </p:grpSpPr>
        <p:pic>
          <p:nvPicPr>
            <p:cNvPr id="293" name="그림 292">
              <a:extLst>
                <a:ext uri="{FF2B5EF4-FFF2-40B4-BE49-F238E27FC236}">
                  <a16:creationId xmlns:a16="http://schemas.microsoft.com/office/drawing/2014/main" id="{4B9BB4F0-D121-48DC-B318-D8F24DEDB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4445" t="12663" r="17572" b="11626"/>
            <a:stretch/>
          </p:blipFill>
          <p:spPr>
            <a:xfrm>
              <a:off x="-3319200" y="6420600"/>
              <a:ext cx="1647556" cy="1636945"/>
            </a:xfrm>
            <a:prstGeom prst="rect">
              <a:avLst/>
            </a:prstGeom>
          </p:spPr>
        </p:pic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1910CC6-CC14-4D6C-AF4F-C9CD6A11A1AE}"/>
                </a:ext>
              </a:extLst>
            </p:cNvPr>
            <p:cNvSpPr/>
            <p:nvPr/>
          </p:nvSpPr>
          <p:spPr>
            <a:xfrm>
              <a:off x="-3319200" y="6420600"/>
              <a:ext cx="1647548" cy="162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0FDDF3-5E0B-4593-AFB2-06FCE233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0" y="-59399"/>
            <a:ext cx="1619995" cy="161999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5B139BE-C74F-4D8F-A0F2-89385365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05" y="-59400"/>
            <a:ext cx="1619995" cy="161999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6202AF0-4D73-491A-9F6F-9A684465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5" y="-59400"/>
            <a:ext cx="1619995" cy="161999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9B51559-1527-485F-A8B5-CFD4141E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5" y="-59400"/>
            <a:ext cx="1619995" cy="161999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052DB1B-C4A9-45F0-85EB-5FBD9592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5" y="-59400"/>
            <a:ext cx="1619995" cy="161999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4799E8A-A8AD-453B-868F-E7063C34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05" y="-59400"/>
            <a:ext cx="1619995" cy="161999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661A9DF-1551-4E24-AFF8-736E277F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5" y="-59400"/>
            <a:ext cx="1619995" cy="161999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2B109A8-F978-49FA-9D16-11A781412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1560599"/>
            <a:ext cx="1619995" cy="162000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EE77825-F458-4F55-84F3-B828683D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1530897"/>
            <a:ext cx="1619995" cy="162000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56C0685-2702-4BBD-9EF8-B16BCAFE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1560600"/>
            <a:ext cx="1619995" cy="162000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32371A9-E2BF-410D-89C2-C89B22CCD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1560600"/>
            <a:ext cx="1619995" cy="162000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FA84F413-E839-46F1-8DB0-D27F84ABF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1560600"/>
            <a:ext cx="1619995" cy="162000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D57EA22-D6B5-4BD6-BFD2-BD4C25A29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1560600"/>
            <a:ext cx="1619995" cy="162000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92C8D732-54DE-423D-994D-2350BEE14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1560600"/>
            <a:ext cx="1619995" cy="16200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6A635BE-D16D-4D86-AC22-779C60BE7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1560600"/>
            <a:ext cx="1619995" cy="1620001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CC46334C-7BBC-4EF5-BF32-44AA3B61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0" y="-59400"/>
            <a:ext cx="1619995" cy="162000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E0EDEA61-7030-45C8-BC05-3380CB073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3180598"/>
            <a:ext cx="1619995" cy="162000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CC0ED6F4-8C97-4B8A-8D13-CAD5C05C5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3150896"/>
            <a:ext cx="1619995" cy="1620001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45A89488-05C1-4F62-B81D-36C3F116F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3180599"/>
            <a:ext cx="1619995" cy="162000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162EB8C-C87C-46C1-A8CB-92FBFB287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3180599"/>
            <a:ext cx="1619995" cy="162000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C6EEF29A-0BF0-4692-8C0A-1E44C2E80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3180599"/>
            <a:ext cx="1619995" cy="162000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BA9225E6-15FC-4D7B-98D8-3BB6528CC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3180599"/>
            <a:ext cx="1619995" cy="1620001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AE573163-2A2B-45AF-8628-2BF6A50E1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3180599"/>
            <a:ext cx="1619995" cy="162000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87D76048-A929-4F1D-8A64-4EF0F1B29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3180599"/>
            <a:ext cx="1619995" cy="1620001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2F7A47DC-C8EF-4FF2-84FD-C64EEE7C2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4800598"/>
            <a:ext cx="1619995" cy="162000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6F06A3E6-0C24-4FCB-BFF8-0BA2B4107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4770896"/>
            <a:ext cx="1619995" cy="162000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A89FB802-8BF9-4325-8A65-D280DFADB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4800599"/>
            <a:ext cx="1619995" cy="1620001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BA06CE66-A8BF-4C14-8067-25F5468F9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4800599"/>
            <a:ext cx="1619995" cy="162000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49530312-E13B-4708-9CA1-BBEE22F9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4800599"/>
            <a:ext cx="1619995" cy="1620001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83E09E2-0E2F-4070-B30D-2B7B1951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4800599"/>
            <a:ext cx="1619995" cy="1620001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B24D638B-2960-4861-9299-A054B60A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4800599"/>
            <a:ext cx="1619995" cy="1620001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4CB21607-9A5E-4505-A555-AFBB7D1DE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4800599"/>
            <a:ext cx="1619995" cy="162000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2486449A-2616-4BFC-9528-893548D24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6420598"/>
            <a:ext cx="1619995" cy="1620001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BAC5937-5260-4334-9462-6D34D4833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6390896"/>
            <a:ext cx="1619995" cy="1620001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AE36B649-2975-4CEF-9C38-F546B87B4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6420599"/>
            <a:ext cx="1619995" cy="1620001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43D49A26-F419-47CF-B75D-2C083E691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6420599"/>
            <a:ext cx="1619995" cy="1620001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59489BC5-22DD-49FC-9620-CCC44A7E8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6420599"/>
            <a:ext cx="1619995" cy="1620001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32D96D70-8AB4-4963-AFE2-9B76CB2A4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6420599"/>
            <a:ext cx="1619995" cy="1620001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E4DC9F58-7848-433D-80DF-FB000303D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6420599"/>
            <a:ext cx="1619995" cy="1620001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80766059-1251-4294-97C4-47E2418A2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6420599"/>
            <a:ext cx="1619995" cy="1620001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2C64DD92-DE79-4A03-94DB-A7ED5204F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8040598"/>
            <a:ext cx="1619995" cy="1620001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779576B9-8499-4837-AE46-1C817D482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8010896"/>
            <a:ext cx="1619995" cy="1620001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0BE25D17-E01D-4A6D-BDD1-E7015C628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8040599"/>
            <a:ext cx="1619995" cy="1620001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D46B5B50-6F95-4E19-BC7B-5335D24CF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8040599"/>
            <a:ext cx="1619995" cy="1620001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38E3B570-2C9E-4FC6-8F91-5FE763528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8040599"/>
            <a:ext cx="1619995" cy="1620001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B4A7ABB4-2FEF-45E6-9EB5-252CF0D74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8040599"/>
            <a:ext cx="1619995" cy="1620001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25F18E14-5FA7-4A69-8030-E50138B71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8040599"/>
            <a:ext cx="1619995" cy="1620001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01487DFF-14AE-4066-B748-CBC0EEBE7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8040599"/>
            <a:ext cx="1619995" cy="1620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D6434-C1D6-4456-B037-25F0FE0E09DB}"/>
              </a:ext>
            </a:extLst>
          </p:cNvPr>
          <p:cNvSpPr/>
          <p:nvPr/>
        </p:nvSpPr>
        <p:spPr>
          <a:xfrm>
            <a:off x="-79200" y="-59398"/>
            <a:ext cx="12960000" cy="9719998"/>
          </a:xfrm>
          <a:prstGeom prst="rect">
            <a:avLst/>
          </a:prstGeom>
          <a:solidFill>
            <a:schemeClr val="dk1">
              <a:alpha val="1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019822-3493-438F-B755-D5A12C70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8040600"/>
            <a:ext cx="1620000" cy="16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386F41-8C5E-4680-A072-32E88F2ED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6" y="4800600"/>
            <a:ext cx="1619994" cy="16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ED3F19-3829-45F4-82EC-7F10EB975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800" y="4800600"/>
            <a:ext cx="1620000" cy="1619996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3855656D-C732-4D10-89A7-E91586D60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805" y="3180600"/>
            <a:ext cx="1619995" cy="1620000"/>
          </a:xfrm>
          <a:prstGeom prst="rect">
            <a:avLst/>
          </a:prstGeom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2152A7CE-0BAD-4064-B7E4-BAA6F0758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805" y="1560600"/>
            <a:ext cx="1619995" cy="1620000"/>
          </a:xfrm>
          <a:prstGeom prst="rect">
            <a:avLst/>
          </a:prstGeom>
        </p:spPr>
      </p:pic>
      <p:pic>
        <p:nvPicPr>
          <p:cNvPr id="252" name="그림 251">
            <a:extLst>
              <a:ext uri="{FF2B5EF4-FFF2-40B4-BE49-F238E27FC236}">
                <a16:creationId xmlns:a16="http://schemas.microsoft.com/office/drawing/2014/main" id="{C2BDEF40-7219-4ACB-BB73-190458931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800" y="6420600"/>
            <a:ext cx="1619995" cy="1620000"/>
          </a:xfrm>
          <a:prstGeom prst="rect">
            <a:avLst/>
          </a:prstGeom>
        </p:spPr>
      </p:pic>
      <p:pic>
        <p:nvPicPr>
          <p:cNvPr id="253" name="그림 252">
            <a:extLst>
              <a:ext uri="{FF2B5EF4-FFF2-40B4-BE49-F238E27FC236}">
                <a16:creationId xmlns:a16="http://schemas.microsoft.com/office/drawing/2014/main" id="{A3CFF454-4D6E-4576-AC40-38D883E3D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805" y="-59400"/>
            <a:ext cx="1619995" cy="1620000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1DB25A1A-469D-424D-9EDB-B976605E9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4800600"/>
            <a:ext cx="1620000" cy="1620000"/>
          </a:xfrm>
          <a:prstGeom prst="rect">
            <a:avLst/>
          </a:prstGeom>
        </p:spPr>
      </p:pic>
      <p:pic>
        <p:nvPicPr>
          <p:cNvPr id="258" name="그림 257">
            <a:extLst>
              <a:ext uri="{FF2B5EF4-FFF2-40B4-BE49-F238E27FC236}">
                <a16:creationId xmlns:a16="http://schemas.microsoft.com/office/drawing/2014/main" id="{B7AD5A26-2498-4A04-9345-6F7F15CB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00" y="1560600"/>
            <a:ext cx="1620000" cy="1620000"/>
          </a:xfrm>
          <a:prstGeom prst="rect">
            <a:avLst/>
          </a:prstGeom>
        </p:spPr>
      </p:pic>
      <p:pic>
        <p:nvPicPr>
          <p:cNvPr id="259" name="그림 258">
            <a:extLst>
              <a:ext uri="{FF2B5EF4-FFF2-40B4-BE49-F238E27FC236}">
                <a16:creationId xmlns:a16="http://schemas.microsoft.com/office/drawing/2014/main" id="{1AF7E2D3-D655-40D4-BAB0-D71DFDB4D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4800600"/>
            <a:ext cx="1620000" cy="1620000"/>
          </a:xfrm>
          <a:prstGeom prst="rect">
            <a:avLst/>
          </a:prstGeom>
        </p:spPr>
      </p:pic>
      <p:pic>
        <p:nvPicPr>
          <p:cNvPr id="263" name="그림 262">
            <a:extLst>
              <a:ext uri="{FF2B5EF4-FFF2-40B4-BE49-F238E27FC236}">
                <a16:creationId xmlns:a16="http://schemas.microsoft.com/office/drawing/2014/main" id="{782C9194-2FDB-4609-8B94-4E3D6B5E0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800" y="6420604"/>
            <a:ext cx="1620000" cy="1619996"/>
          </a:xfrm>
          <a:prstGeom prst="rect">
            <a:avLst/>
          </a:prstGeom>
        </p:spPr>
      </p:pic>
      <p:pic>
        <p:nvPicPr>
          <p:cNvPr id="264" name="그림 263">
            <a:extLst>
              <a:ext uri="{FF2B5EF4-FFF2-40B4-BE49-F238E27FC236}">
                <a16:creationId xmlns:a16="http://schemas.microsoft.com/office/drawing/2014/main" id="{B1B6D570-9E11-4410-B2FF-5F2B737C2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00" y="1560600"/>
            <a:ext cx="1620000" cy="1619996"/>
          </a:xfrm>
          <a:prstGeom prst="rect">
            <a:avLst/>
          </a:prstGeom>
        </p:spPr>
      </p:pic>
      <p:pic>
        <p:nvPicPr>
          <p:cNvPr id="269" name="그림 268">
            <a:extLst>
              <a:ext uri="{FF2B5EF4-FFF2-40B4-BE49-F238E27FC236}">
                <a16:creationId xmlns:a16="http://schemas.microsoft.com/office/drawing/2014/main" id="{BD857885-26BE-4FD9-AAA3-6A8948984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800" y="4800600"/>
            <a:ext cx="1619994" cy="1620000"/>
          </a:xfrm>
          <a:prstGeom prst="rect">
            <a:avLst/>
          </a:prstGeom>
        </p:spPr>
      </p:pic>
      <p:pic>
        <p:nvPicPr>
          <p:cNvPr id="271" name="그림 270">
            <a:extLst>
              <a:ext uri="{FF2B5EF4-FFF2-40B4-BE49-F238E27FC236}">
                <a16:creationId xmlns:a16="http://schemas.microsoft.com/office/drawing/2014/main" id="{16FD7E39-B245-4298-BE32-590EB869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806" y="-59400"/>
            <a:ext cx="1619994" cy="1620000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8A7B2ED2-5360-4847-B3FE-04AB36B21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806" y="8040600"/>
            <a:ext cx="1619994" cy="1620000"/>
          </a:xfrm>
          <a:prstGeom prst="rect">
            <a:avLst/>
          </a:prstGeom>
        </p:spPr>
      </p:pic>
      <p:pic>
        <p:nvPicPr>
          <p:cNvPr id="278" name="그림 277">
            <a:extLst>
              <a:ext uri="{FF2B5EF4-FFF2-40B4-BE49-F238E27FC236}">
                <a16:creationId xmlns:a16="http://schemas.microsoft.com/office/drawing/2014/main" id="{AD31C6A3-5ADA-49ED-A867-0F0B367EA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800" y="1560600"/>
            <a:ext cx="1620000" cy="1619996"/>
          </a:xfrm>
          <a:prstGeom prst="rect">
            <a:avLst/>
          </a:prstGeom>
        </p:spPr>
      </p:pic>
      <p:pic>
        <p:nvPicPr>
          <p:cNvPr id="279" name="그림 278">
            <a:extLst>
              <a:ext uri="{FF2B5EF4-FFF2-40B4-BE49-F238E27FC236}">
                <a16:creationId xmlns:a16="http://schemas.microsoft.com/office/drawing/2014/main" id="{6D8F6EC7-8925-46E7-8B32-A96942D82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1560600"/>
            <a:ext cx="1620000" cy="1619996"/>
          </a:xfrm>
          <a:prstGeom prst="rect">
            <a:avLst/>
          </a:prstGeom>
        </p:spPr>
      </p:pic>
      <p:pic>
        <p:nvPicPr>
          <p:cNvPr id="282" name="그림 281">
            <a:extLst>
              <a:ext uri="{FF2B5EF4-FFF2-40B4-BE49-F238E27FC236}">
                <a16:creationId xmlns:a16="http://schemas.microsoft.com/office/drawing/2014/main" id="{DC58B4EB-A7A2-4D10-B658-4A67FA9AC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800" y="6420604"/>
            <a:ext cx="1620000" cy="1619996"/>
          </a:xfrm>
          <a:prstGeom prst="rect">
            <a:avLst/>
          </a:prstGeom>
        </p:spPr>
      </p:pic>
      <p:pic>
        <p:nvPicPr>
          <p:cNvPr id="285" name="그림 284">
            <a:extLst>
              <a:ext uri="{FF2B5EF4-FFF2-40B4-BE49-F238E27FC236}">
                <a16:creationId xmlns:a16="http://schemas.microsoft.com/office/drawing/2014/main" id="{BC1D438D-3E37-422C-BA3B-7E9820855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978" y="3180600"/>
            <a:ext cx="1619995" cy="1620000"/>
          </a:xfrm>
          <a:prstGeom prst="rect">
            <a:avLst/>
          </a:prstGeom>
        </p:spPr>
      </p:pic>
      <p:pic>
        <p:nvPicPr>
          <p:cNvPr id="286" name="그림 285">
            <a:extLst>
              <a:ext uri="{FF2B5EF4-FFF2-40B4-BE49-F238E27FC236}">
                <a16:creationId xmlns:a16="http://schemas.microsoft.com/office/drawing/2014/main" id="{0D964106-A5F5-4205-9F50-B5D93B43E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805" y="6420600"/>
            <a:ext cx="1619995" cy="1620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70046937-C7C1-4505-AFAF-2CA70CB6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800" y="8055449"/>
            <a:ext cx="1619994" cy="1620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F1CF76D2-6559-4300-A995-177BE238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3180600"/>
            <a:ext cx="1620000" cy="1620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CDA4C9BE-5132-431D-9F9C-0B6A3A4F3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180604"/>
            <a:ext cx="1620000" cy="1619996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4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0FDDF3-5E0B-4593-AFB2-06FCE233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0" y="-59399"/>
            <a:ext cx="1619995" cy="161999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5B139BE-C74F-4D8F-A0F2-89385365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05" y="-59400"/>
            <a:ext cx="1619995" cy="161999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6202AF0-4D73-491A-9F6F-9A684465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5" y="-59400"/>
            <a:ext cx="1619995" cy="161999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9B51559-1527-485F-A8B5-CFD4141E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5" y="-59400"/>
            <a:ext cx="1619995" cy="161999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052DB1B-C4A9-45F0-85EB-5FBD9592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5" y="-59400"/>
            <a:ext cx="1619995" cy="161999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4799E8A-A8AD-453B-868F-E7063C34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05" y="-59400"/>
            <a:ext cx="1619995" cy="161999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661A9DF-1551-4E24-AFF8-736E277F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5" y="-59400"/>
            <a:ext cx="1619995" cy="161999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2B109A8-F978-49FA-9D16-11A781412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1560599"/>
            <a:ext cx="1619995" cy="162000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EE77825-F458-4F55-84F3-B828683D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1530897"/>
            <a:ext cx="1619995" cy="162000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56C0685-2702-4BBD-9EF8-B16BCAFE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1560600"/>
            <a:ext cx="1619995" cy="162000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32371A9-E2BF-410D-89C2-C89B22CCD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1560600"/>
            <a:ext cx="1619995" cy="162000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FA84F413-E839-46F1-8DB0-D27F84ABF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1560600"/>
            <a:ext cx="1619995" cy="162000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D57EA22-D6B5-4BD6-BFD2-BD4C25A29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1560600"/>
            <a:ext cx="1619995" cy="162000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92C8D732-54DE-423D-994D-2350BEE14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1560600"/>
            <a:ext cx="1619995" cy="16200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6A635BE-D16D-4D86-AC22-779C60BE7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1560600"/>
            <a:ext cx="1619995" cy="1620001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CC46334C-7BBC-4EF5-BF32-44AA3B61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0" y="-59400"/>
            <a:ext cx="1619995" cy="162000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E0EDEA61-7030-45C8-BC05-3380CB073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3180598"/>
            <a:ext cx="1619995" cy="162000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CC0ED6F4-8C97-4B8A-8D13-CAD5C05C5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3150896"/>
            <a:ext cx="1619995" cy="1620001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45A89488-05C1-4F62-B81D-36C3F116F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3180599"/>
            <a:ext cx="1619995" cy="162000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162EB8C-C87C-46C1-A8CB-92FBFB287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3180599"/>
            <a:ext cx="1619995" cy="162000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C6EEF29A-0BF0-4692-8C0A-1E44C2E80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3180599"/>
            <a:ext cx="1619995" cy="162000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BA9225E6-15FC-4D7B-98D8-3BB6528CC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3180599"/>
            <a:ext cx="1619995" cy="1620001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AE573163-2A2B-45AF-8628-2BF6A50E1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3180599"/>
            <a:ext cx="1619995" cy="162000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87D76048-A929-4F1D-8A64-4EF0F1B29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3180599"/>
            <a:ext cx="1619995" cy="1620001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2F7A47DC-C8EF-4FF2-84FD-C64EEE7C2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4800598"/>
            <a:ext cx="1619995" cy="162000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6F06A3E6-0C24-4FCB-BFF8-0BA2B4107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4770896"/>
            <a:ext cx="1619995" cy="162000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A89FB802-8BF9-4325-8A65-D280DFADB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4800599"/>
            <a:ext cx="1619995" cy="1620001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BA06CE66-A8BF-4C14-8067-25F5468F9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4800599"/>
            <a:ext cx="1619995" cy="162000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49530312-E13B-4708-9CA1-BBEE22F9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4800599"/>
            <a:ext cx="1619995" cy="1620001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83E09E2-0E2F-4070-B30D-2B7B1951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4800599"/>
            <a:ext cx="1619995" cy="1620001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B24D638B-2960-4861-9299-A054B60A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4800599"/>
            <a:ext cx="1619995" cy="1620001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4CB21607-9A5E-4505-A555-AFBB7D1DE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4800599"/>
            <a:ext cx="1619995" cy="162000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2486449A-2616-4BFC-9528-893548D24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6420598"/>
            <a:ext cx="1619995" cy="1620001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BAC5937-5260-4334-9462-6D34D4833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6390896"/>
            <a:ext cx="1619995" cy="1620001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AE36B649-2975-4CEF-9C38-F546B87B4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6420599"/>
            <a:ext cx="1619995" cy="1620001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43D49A26-F419-47CF-B75D-2C083E691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6420599"/>
            <a:ext cx="1619995" cy="1620001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59489BC5-22DD-49FC-9620-CCC44A7E8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6420599"/>
            <a:ext cx="1619995" cy="1620001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32D96D70-8AB4-4963-AFE2-9B76CB2A4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6420599"/>
            <a:ext cx="1619995" cy="1620001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E4DC9F58-7848-433D-80DF-FB000303D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6420599"/>
            <a:ext cx="1619995" cy="1620001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80766059-1251-4294-97C4-47E2418A2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6420599"/>
            <a:ext cx="1619995" cy="1620001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2C64DD92-DE79-4A03-94DB-A7ED5204F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8040598"/>
            <a:ext cx="1619995" cy="1620001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779576B9-8499-4837-AE46-1C817D482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8010896"/>
            <a:ext cx="1619995" cy="1620001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0BE25D17-E01D-4A6D-BDD1-E7015C628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8040599"/>
            <a:ext cx="1619995" cy="1620001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D46B5B50-6F95-4E19-BC7B-5335D24CF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8040599"/>
            <a:ext cx="1619995" cy="1620001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38E3B570-2C9E-4FC6-8F91-5FE763528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8040599"/>
            <a:ext cx="1619995" cy="1620001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B4A7ABB4-2FEF-45E6-9EB5-252CF0D74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8040599"/>
            <a:ext cx="1619995" cy="1620001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25F18E14-5FA7-4A69-8030-E50138B71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8040599"/>
            <a:ext cx="1619995" cy="1620001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01487DFF-14AE-4066-B748-CBC0EEBE7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8040599"/>
            <a:ext cx="1619995" cy="1620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D6434-C1D6-4456-B037-25F0FE0E09DB}"/>
              </a:ext>
            </a:extLst>
          </p:cNvPr>
          <p:cNvSpPr/>
          <p:nvPr/>
        </p:nvSpPr>
        <p:spPr>
          <a:xfrm>
            <a:off x="-79200" y="-59398"/>
            <a:ext cx="12960000" cy="9719998"/>
          </a:xfrm>
          <a:prstGeom prst="rect">
            <a:avLst/>
          </a:prstGeom>
          <a:solidFill>
            <a:schemeClr val="dk1">
              <a:alpha val="1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019822-3493-438F-B755-D5A12C70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8040600"/>
            <a:ext cx="1620000" cy="1620000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1DB25A1A-469D-424D-9EDB-B976605E9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4800600"/>
            <a:ext cx="1620000" cy="1620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7869774D-8075-41BB-BD2C-A83BBDB3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6420600"/>
            <a:ext cx="1620000" cy="1620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2B389F1A-A592-4311-9D6E-BC88ABD4A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806" y="4800600"/>
            <a:ext cx="1619994" cy="1620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F17875C-AAA9-4495-B06B-39C7EE600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800600"/>
            <a:ext cx="1619994" cy="1620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9C2ACD2-05D4-40C2-A535-D4AA795E0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00" y="4800600"/>
            <a:ext cx="1619994" cy="1620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3F40F62-0407-4FC9-82BC-9FCDDE29F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800" y="4800600"/>
            <a:ext cx="1619994" cy="1620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BE7437D-F10A-4294-B096-9678BF917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800" y="4800600"/>
            <a:ext cx="1619994" cy="1620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7FCCDBF2-4F3E-4EC2-AA81-D5907E00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00" y="3180600"/>
            <a:ext cx="1620000" cy="161999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A9791292-66EF-43B2-ABBD-5FAC7BE5A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00" y="1560600"/>
            <a:ext cx="1620000" cy="1619996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500D2C78-92E1-4004-B519-C20DDD696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00" y="-59400"/>
            <a:ext cx="1620000" cy="1619996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7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EDFF1A-E73E-490D-B9F1-05F732FF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00" y="1560599"/>
            <a:ext cx="1619997" cy="1620001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2A4F3064-A9D4-4896-9DD4-2F798FC2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199" y="1560598"/>
            <a:ext cx="1619997" cy="1620001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F8D75FD-B69C-4093-9BCE-827E35A2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3" y="1560601"/>
            <a:ext cx="1619997" cy="1620001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BAF43B7-523C-4579-A6FE-FC13FE0A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4" y="1560600"/>
            <a:ext cx="1619997" cy="1620001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57CC71D-2179-47F4-8A5D-E697EFBE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799" y="1560598"/>
            <a:ext cx="1619997" cy="162000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0F5E1968-27B2-4BCF-B3A5-82204799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60597"/>
            <a:ext cx="1619997" cy="1620001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19B9D38D-7E3F-4160-B64D-993697E8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800" y="1560599"/>
            <a:ext cx="1619997" cy="1620001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A6747F84-170F-42B4-98BD-4FFFCD73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1" y="1560598"/>
            <a:ext cx="1619997" cy="1620001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803F020B-9DBD-41DA-944E-7DE06D42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8" y="3180597"/>
            <a:ext cx="1619997" cy="1620001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A45F3A69-79F7-4886-B311-C68AB571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1" y="3180596"/>
            <a:ext cx="1619997" cy="1620001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5797CDB2-CAC3-4EE3-930E-55B40A2B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1" y="3180599"/>
            <a:ext cx="1619997" cy="1620001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EE5D402B-FD08-49C9-B035-FBDC9220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2" y="3180598"/>
            <a:ext cx="1619997" cy="1620001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643F57B3-95B4-4FE4-80D9-9AB7466A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797" y="3180596"/>
            <a:ext cx="1619997" cy="1620001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1169BDB3-11CE-4F1B-8083-6EEAD0B3A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3180595"/>
            <a:ext cx="1619997" cy="1620001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27AB0DEB-19C6-4B3E-AFEC-99052951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798" y="3180597"/>
            <a:ext cx="1619997" cy="1620001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D20DFA48-1AF5-4E37-8938-90BC36B4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99" y="3180596"/>
            <a:ext cx="1619997" cy="1620001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B59C20AE-C98B-48F9-9F07-308E8526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9" y="4800590"/>
            <a:ext cx="1619997" cy="1620001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9EA59261-75E2-41C4-A5E1-1A05F080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0" y="4800589"/>
            <a:ext cx="1619997" cy="1620001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4E9DA2AF-473B-4AF4-8114-5AD79462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2" y="4800592"/>
            <a:ext cx="1619997" cy="1620001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3BDE54BB-C53E-4CB5-8233-4F354101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3" y="4800591"/>
            <a:ext cx="1619997" cy="1620001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A8A9D9F2-10C5-4D97-88D1-6F611DCD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798" y="4800589"/>
            <a:ext cx="1619997" cy="1620001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52EEDEDB-0989-409A-A438-986A528D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4800588"/>
            <a:ext cx="1619997" cy="1620001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4583D309-CA8E-45CF-95E9-465D0C3B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799" y="4800590"/>
            <a:ext cx="1619997" cy="1620001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70D74B22-9C62-48F3-AA71-C2A32EF9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0" y="4800589"/>
            <a:ext cx="1619997" cy="1620001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AF690317-1FF4-47EC-AF5B-D5891387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7" y="6420588"/>
            <a:ext cx="1619997" cy="1620001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702D0C55-B752-4305-9F60-BF41851B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2" y="6420587"/>
            <a:ext cx="1619997" cy="1620001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EB66616E-3CA4-42CE-8E9A-5DF67241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0" y="6420590"/>
            <a:ext cx="1619997" cy="1620001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FA46FF4D-EAE1-4E4B-9A6F-85DA99A8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1" y="6420589"/>
            <a:ext cx="1619997" cy="1620001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F1C4E656-BC13-487A-A66C-AA1BA118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796" y="6420587"/>
            <a:ext cx="1619997" cy="1620001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CFBA9CDE-ABAC-4E2D-8E33-94AEF19D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7" y="6420586"/>
            <a:ext cx="1619997" cy="1620001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06D60A71-6229-4EFA-810D-E4A18CD0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797" y="6420588"/>
            <a:ext cx="1619997" cy="1620001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B198A6C3-BBD5-4B8F-B2CF-2E34F4B8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98" y="6420587"/>
            <a:ext cx="1619997" cy="162000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4EA8E08-4550-4D19-A316-18DFA8A2EC24}"/>
              </a:ext>
            </a:extLst>
          </p:cNvPr>
          <p:cNvGrpSpPr/>
          <p:nvPr/>
        </p:nvGrpSpPr>
        <p:grpSpPr>
          <a:xfrm>
            <a:off x="-116092" y="-59409"/>
            <a:ext cx="12996892" cy="1620012"/>
            <a:chOff x="-116092" y="-59409"/>
            <a:chExt cx="12996892" cy="1620012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18C3C583-5738-4DE7-AB78-457DE66B366B}"/>
                </a:ext>
              </a:extLst>
            </p:cNvPr>
            <p:cNvGrpSpPr/>
            <p:nvPr/>
          </p:nvGrpSpPr>
          <p:grpSpPr>
            <a:xfrm rot="5400000">
              <a:off x="3952350" y="-4127851"/>
              <a:ext cx="1620008" cy="9756892"/>
              <a:chOff x="9640795" y="-59401"/>
              <a:chExt cx="1620008" cy="9756892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8CB1DAA9-FE59-48F5-8D34-BCE04EDF1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8063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7FC61B91-1BE9-48B0-830A-E33ECDD2C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3936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A8635DE5-597E-4CBA-AEA0-E598D594EC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9044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91" name="그림 190">
                <a:extLst>
                  <a:ext uri="{FF2B5EF4-FFF2-40B4-BE49-F238E27FC236}">
                    <a16:creationId xmlns:a16="http://schemas.microsoft.com/office/drawing/2014/main" id="{6BC9CF3C-FCF9-4C2A-994B-02365CE620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819044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14CE137A-BFC3-43F5-A037-D20A9F3B5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4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C39BEEA9-84F2-44BD-AEE1-FC640FE22C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59043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CB9016DB-A218-4594-931D-2BB351BC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9683257" y="-59403"/>
              <a:ext cx="1577543" cy="1620003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336DFE2A-8808-4401-8AC5-EC4836889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11303257" y="-59400"/>
              <a:ext cx="1577543" cy="1620003"/>
            </a:xfrm>
            <a:prstGeom prst="rect">
              <a:avLst/>
            </a:prstGeom>
          </p:spPr>
        </p:pic>
      </p:grpSp>
      <p:pic>
        <p:nvPicPr>
          <p:cNvPr id="201" name="그림 200">
            <a:extLst>
              <a:ext uri="{FF2B5EF4-FFF2-40B4-BE49-F238E27FC236}">
                <a16:creationId xmlns:a16="http://schemas.microsoft.com/office/drawing/2014/main" id="{D362056A-10C0-40A4-ADAB-69D772E2F3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8020800" y="8040577"/>
            <a:ext cx="1645514" cy="1620003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02CA9571-AD2A-4E47-86CE-FCA3A0BC99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6400800" y="8040579"/>
            <a:ext cx="1577543" cy="1620003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E1B28ACC-A13B-4EE2-BC73-0814C294F1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4780800" y="8040575"/>
            <a:ext cx="1656893" cy="1620003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830ABC13-292C-4DE5-B117-7FC20160FF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3160800" y="8040574"/>
            <a:ext cx="1656893" cy="1620003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1AACBD04-509F-4A9F-A936-D0F0ADF5F6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1540800" y="8040574"/>
            <a:ext cx="1656893" cy="1620003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B8A7A0C2-C36B-4C97-8E69-E45D23F031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-79200" y="8040597"/>
            <a:ext cx="1656893" cy="1620003"/>
          </a:xfrm>
          <a:prstGeom prst="rect">
            <a:avLst/>
          </a:prstGeom>
        </p:spPr>
      </p:pic>
      <p:pic>
        <p:nvPicPr>
          <p:cNvPr id="199" name="그림 198">
            <a:extLst>
              <a:ext uri="{FF2B5EF4-FFF2-40B4-BE49-F238E27FC236}">
                <a16:creationId xmlns:a16="http://schemas.microsoft.com/office/drawing/2014/main" id="{98F539B4-BDB8-4882-B115-D046A69B1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9683257" y="8040579"/>
            <a:ext cx="1577543" cy="1620003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F70AA61-D729-4A1C-99B6-79767E64C0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11260800" y="8040582"/>
            <a:ext cx="1577543" cy="162000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E601AD8-2D98-4572-8DFF-8B9E25891EB5}"/>
              </a:ext>
            </a:extLst>
          </p:cNvPr>
          <p:cNvGrpSpPr/>
          <p:nvPr/>
        </p:nvGrpSpPr>
        <p:grpSpPr>
          <a:xfrm>
            <a:off x="1540800" y="8040556"/>
            <a:ext cx="3221577" cy="1620021"/>
            <a:chOff x="4796247" y="8040556"/>
            <a:chExt cx="3221577" cy="16200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FDB16A-8B3B-4A32-9D4C-0060335C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4762" y="8040573"/>
              <a:ext cx="1603062" cy="1620004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75545FFF-7CC2-4B8F-9C07-283ED61C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6247" y="8040556"/>
              <a:ext cx="1603062" cy="1620004"/>
            </a:xfrm>
            <a:prstGeom prst="rect">
              <a:avLst/>
            </a:prstGeom>
          </p:spPr>
        </p:pic>
      </p:grpSp>
      <p:pic>
        <p:nvPicPr>
          <p:cNvPr id="210" name="그림 209">
            <a:extLst>
              <a:ext uri="{FF2B5EF4-FFF2-40B4-BE49-F238E27FC236}">
                <a16:creationId xmlns:a16="http://schemas.microsoft.com/office/drawing/2014/main" id="{B2F7C7A8-4724-490A-ADD8-27507C370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15" y="-59404"/>
            <a:ext cx="1603062" cy="1620004"/>
          </a:xfrm>
          <a:prstGeom prst="rect">
            <a:avLst/>
          </a:prstGeom>
        </p:spPr>
      </p:pic>
      <p:pic>
        <p:nvPicPr>
          <p:cNvPr id="211" name="그림 210">
            <a:extLst>
              <a:ext uri="{FF2B5EF4-FFF2-40B4-BE49-F238E27FC236}">
                <a16:creationId xmlns:a16="http://schemas.microsoft.com/office/drawing/2014/main" id="{33BEF4CE-F427-46B8-8D78-E4FBEB1BE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800" y="-59421"/>
            <a:ext cx="1603062" cy="1620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D857E1-22D4-42AA-8B75-AF210AB545C8}"/>
              </a:ext>
            </a:extLst>
          </p:cNvPr>
          <p:cNvSpPr/>
          <p:nvPr/>
        </p:nvSpPr>
        <p:spPr>
          <a:xfrm>
            <a:off x="-79202" y="1560600"/>
            <a:ext cx="12985221" cy="64869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6B85893-5616-45CA-833E-DD655AAF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3" y="6420599"/>
            <a:ext cx="1619997" cy="162000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47D60F9-39E9-40DB-B4B9-6ACC5758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0" y="4800600"/>
            <a:ext cx="1619997" cy="162000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4DB84F1-E338-45F8-957A-3485C6A8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0" y="4800600"/>
            <a:ext cx="1619997" cy="162000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5A78D4E-E7FD-4AF1-83B6-F3D6D5E2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3" y="4800600"/>
            <a:ext cx="1619997" cy="162000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28E8EE11-6567-4C4F-A857-894D2718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00" y="4800600"/>
            <a:ext cx="1619997" cy="162000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1000570-1F3C-4722-A5C2-6EB348B0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3" y="4800600"/>
            <a:ext cx="1619997" cy="1620001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5BCA74C-34AE-4C71-A976-0DB6EFAD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3" y="3180600"/>
            <a:ext cx="1619997" cy="162000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8759911-4D7D-46F2-B971-E99CA01A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3" y="1560600"/>
            <a:ext cx="1619997" cy="162000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B891048-5FDC-4BCB-99AA-AF06BBD5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03" y="4800600"/>
            <a:ext cx="1619997" cy="1620001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95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EA8E08-4550-4D19-A316-18DFA8A2EC24}"/>
              </a:ext>
            </a:extLst>
          </p:cNvPr>
          <p:cNvGrpSpPr/>
          <p:nvPr/>
        </p:nvGrpSpPr>
        <p:grpSpPr>
          <a:xfrm>
            <a:off x="-116092" y="-59409"/>
            <a:ext cx="12996892" cy="1620012"/>
            <a:chOff x="-116092" y="-59409"/>
            <a:chExt cx="12996892" cy="1620012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18C3C583-5738-4DE7-AB78-457DE66B366B}"/>
                </a:ext>
              </a:extLst>
            </p:cNvPr>
            <p:cNvGrpSpPr/>
            <p:nvPr/>
          </p:nvGrpSpPr>
          <p:grpSpPr>
            <a:xfrm rot="5400000">
              <a:off x="3952350" y="-4127851"/>
              <a:ext cx="1620008" cy="9756892"/>
              <a:chOff x="9640795" y="-59401"/>
              <a:chExt cx="1620008" cy="9756892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8CB1DAA9-FE59-48F5-8D34-BCE04EDF1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8" y="-8063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7FC61B91-1BE9-48B0-830A-E33ECDD2C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0" y="1539369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A8635DE5-597E-4CBA-AEA0-E598D594EC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99044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91" name="그림 190">
                <a:extLst>
                  <a:ext uri="{FF2B5EF4-FFF2-40B4-BE49-F238E27FC236}">
                    <a16:creationId xmlns:a16="http://schemas.microsoft.com/office/drawing/2014/main" id="{6BC9CF3C-FCF9-4C2A-994B-02365CE620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4819044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14CE137A-BFC3-43F5-A037-D20A9F3B5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0" y="6439044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C39BEEA9-84F2-44BD-AEE1-FC640FE22C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59043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CB9016DB-A218-4594-931D-2BB351BC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9683257" y="-59403"/>
              <a:ext cx="1577543" cy="1620003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336DFE2A-8808-4401-8AC5-EC4836889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11303257" y="-59400"/>
              <a:ext cx="1577543" cy="1620003"/>
            </a:xfrm>
            <a:prstGeom prst="rect">
              <a:avLst/>
            </a:prstGeom>
          </p:spPr>
        </p:pic>
      </p:grpSp>
      <p:pic>
        <p:nvPicPr>
          <p:cNvPr id="201" name="그림 200">
            <a:extLst>
              <a:ext uri="{FF2B5EF4-FFF2-40B4-BE49-F238E27FC236}">
                <a16:creationId xmlns:a16="http://schemas.microsoft.com/office/drawing/2014/main" id="{D362056A-10C0-40A4-ADAB-69D772E2F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8020800" y="8040577"/>
            <a:ext cx="1645514" cy="1620003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02CA9571-AD2A-4E47-86CE-FCA3A0BC9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6400800" y="8040579"/>
            <a:ext cx="1577543" cy="1620003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E1B28ACC-A13B-4EE2-BC73-0814C294F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4780800" y="8040575"/>
            <a:ext cx="1656893" cy="1620003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830ABC13-292C-4DE5-B117-7FC20160FF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3160800" y="8040574"/>
            <a:ext cx="1656893" cy="1620003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1AACBD04-509F-4A9F-A936-D0F0ADF5F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1540800" y="8040574"/>
            <a:ext cx="1656893" cy="1620003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B8A7A0C2-C36B-4C97-8E69-E45D23F03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-79200" y="8040597"/>
            <a:ext cx="1656893" cy="1620003"/>
          </a:xfrm>
          <a:prstGeom prst="rect">
            <a:avLst/>
          </a:prstGeom>
        </p:spPr>
      </p:pic>
      <p:pic>
        <p:nvPicPr>
          <p:cNvPr id="199" name="그림 198">
            <a:extLst>
              <a:ext uri="{FF2B5EF4-FFF2-40B4-BE49-F238E27FC236}">
                <a16:creationId xmlns:a16="http://schemas.microsoft.com/office/drawing/2014/main" id="{98F539B4-BDB8-4882-B115-D046A69B1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9683257" y="8040579"/>
            <a:ext cx="1577543" cy="1620003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F70AA61-D729-4A1C-99B6-79767E64C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6" b="89759" l="9659" r="89773">
                        <a14:foregroundMark x1="16477" y1="9036" x2="78409" y2="13253"/>
                        <a14:foregroundMark x1="78409" y1="13253" x2="86364" y2="11446"/>
                        <a14:foregroundMark x1="11364" y1="89157" x2="69318" y2="84337"/>
                        <a14:foregroundMark x1="69318" y1="84337" x2="84091" y2="87349"/>
                      </a14:backgroundRemoval>
                    </a14:imgEffect>
                  </a14:imgLayer>
                </a14:imgProps>
              </a:ext>
            </a:extLst>
          </a:blip>
          <a:srcRect l="14921" t="8174" r="9311" b="15011"/>
          <a:stretch/>
        </p:blipFill>
        <p:spPr>
          <a:xfrm>
            <a:off x="11260800" y="8040582"/>
            <a:ext cx="1577543" cy="1620003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75545FFF-7CC2-4B8F-9C07-283ED61CD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800" y="8040556"/>
            <a:ext cx="1603062" cy="1620004"/>
          </a:xfrm>
          <a:prstGeom prst="rect">
            <a:avLst/>
          </a:prstGeom>
        </p:spPr>
      </p:pic>
      <p:pic>
        <p:nvPicPr>
          <p:cNvPr id="210" name="그림 209">
            <a:extLst>
              <a:ext uri="{FF2B5EF4-FFF2-40B4-BE49-F238E27FC236}">
                <a16:creationId xmlns:a16="http://schemas.microsoft.com/office/drawing/2014/main" id="{B2F7C7A8-4724-490A-ADD8-27507C37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315" y="-59404"/>
            <a:ext cx="1603062" cy="1620004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DD7FFFBB-6FC1-49B7-9D5E-09266DAFFFD6}"/>
              </a:ext>
            </a:extLst>
          </p:cNvPr>
          <p:cNvGrpSpPr/>
          <p:nvPr/>
        </p:nvGrpSpPr>
        <p:grpSpPr>
          <a:xfrm>
            <a:off x="-79198" y="1560598"/>
            <a:ext cx="12917541" cy="1620014"/>
            <a:chOff x="-79198" y="-59411"/>
            <a:chExt cx="12917541" cy="1620014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CC94C17-2ABE-4C58-8C69-65459AA55B6D}"/>
                </a:ext>
              </a:extLst>
            </p:cNvPr>
            <p:cNvGrpSpPr/>
            <p:nvPr/>
          </p:nvGrpSpPr>
          <p:grpSpPr>
            <a:xfrm rot="5400000">
              <a:off x="3949569" y="-4088178"/>
              <a:ext cx="1620008" cy="9677541"/>
              <a:chOff x="9640796" y="-16941"/>
              <a:chExt cx="1620008" cy="9677541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D761C63C-AC69-47A6-9D17-9C1ADA3D62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9" y="-381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47AAFB5B-EDBB-4232-B69C-5D5A319D05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1" y="15393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4A443B8A-3CF9-4435-ACED-800593325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6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9761AA7B-0233-4FE8-B5B9-C58DD30355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478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D4C60F05-C0FA-43F9-8311-7D3507AD9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2" y="640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7866CCB1-5E4B-49DC-B40A-EF3328705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2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A4EAC0A-468D-47F8-807C-26D904A0A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9640800" y="-59403"/>
              <a:ext cx="1577543" cy="1620003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B71AAD90-2CAB-461A-B20F-53851D24A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11260800" y="-59400"/>
              <a:ext cx="1577543" cy="1620003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06D61E7-0922-408E-8BD2-7C746BF865B9}"/>
              </a:ext>
            </a:extLst>
          </p:cNvPr>
          <p:cNvGrpSpPr/>
          <p:nvPr/>
        </p:nvGrpSpPr>
        <p:grpSpPr>
          <a:xfrm>
            <a:off x="-79200" y="3180586"/>
            <a:ext cx="12917541" cy="1620014"/>
            <a:chOff x="-79198" y="-59411"/>
            <a:chExt cx="12917541" cy="1620014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34CCBDE-19C9-41DC-BAFE-59C81E19C8B5}"/>
                </a:ext>
              </a:extLst>
            </p:cNvPr>
            <p:cNvGrpSpPr/>
            <p:nvPr/>
          </p:nvGrpSpPr>
          <p:grpSpPr>
            <a:xfrm rot="5400000">
              <a:off x="3949569" y="-4088178"/>
              <a:ext cx="1620008" cy="9677541"/>
              <a:chOff x="9640796" y="-16941"/>
              <a:chExt cx="1620008" cy="9677541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0CC9084A-6ABD-4E27-9A19-A99B4067D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9" y="-381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183AC61-E1BE-484A-B126-6E2596B46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1" y="15393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69EAC62B-D4CC-4E9B-B35D-0922D1FEF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6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5BBCE65F-12AE-4F82-A96D-AE30D8F762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478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D2EE6EE0-C0B1-4EB9-AD09-FDD4FE9411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2" y="640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4E7E6A3E-368B-4142-9800-744FBB9744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2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6D267994-414C-4ED8-9DB3-85FBFDB89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9640800" y="-59403"/>
              <a:ext cx="1577543" cy="162000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90F4F04C-DB6D-464D-9ADA-36150C562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11260800" y="-59400"/>
              <a:ext cx="1577543" cy="1620003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4C9EF49-58F6-4370-9FC1-5A3634A43F2E}"/>
              </a:ext>
            </a:extLst>
          </p:cNvPr>
          <p:cNvGrpSpPr/>
          <p:nvPr/>
        </p:nvGrpSpPr>
        <p:grpSpPr>
          <a:xfrm>
            <a:off x="-79200" y="4800586"/>
            <a:ext cx="12917541" cy="1620014"/>
            <a:chOff x="-79198" y="-59411"/>
            <a:chExt cx="12917541" cy="1620014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64AA606-FEEA-4491-A395-0852C89AAAC4}"/>
                </a:ext>
              </a:extLst>
            </p:cNvPr>
            <p:cNvGrpSpPr/>
            <p:nvPr/>
          </p:nvGrpSpPr>
          <p:grpSpPr>
            <a:xfrm rot="5400000">
              <a:off x="3949569" y="-4088178"/>
              <a:ext cx="1620008" cy="9677541"/>
              <a:chOff x="9640796" y="-16941"/>
              <a:chExt cx="1620008" cy="9677541"/>
            </a:xfrm>
          </p:grpSpPr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12AB4B23-4E72-4A4F-94CF-FE223DCAF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9" y="-381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96A4F13A-FF87-4ADC-8C59-86CC808715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1" y="15393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309F58AB-ED82-4B5C-A01C-BD5588EF13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6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1CE4058C-A358-4C51-A5E8-6998CB42E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478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44B51114-AC8A-44B4-8FEB-393C2C83F3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2" y="640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C7E07B6F-8997-4C65-8C3F-29D076D7A9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2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C6EF5BEC-A1C7-4585-8114-21367CF30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9640800" y="-59403"/>
              <a:ext cx="1577543" cy="162000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226B49D8-F2CC-4809-AA78-2D029D589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11260800" y="-59400"/>
              <a:ext cx="1577543" cy="1620003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C0C9EC2-1355-403E-807B-434651D5DDFC}"/>
              </a:ext>
            </a:extLst>
          </p:cNvPr>
          <p:cNvGrpSpPr/>
          <p:nvPr/>
        </p:nvGrpSpPr>
        <p:grpSpPr>
          <a:xfrm>
            <a:off x="-79200" y="6420586"/>
            <a:ext cx="12917541" cy="1620014"/>
            <a:chOff x="-79198" y="-59411"/>
            <a:chExt cx="12917541" cy="1620014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AC0EA27-46CB-446E-A491-69EC6B1EB9AA}"/>
                </a:ext>
              </a:extLst>
            </p:cNvPr>
            <p:cNvGrpSpPr/>
            <p:nvPr/>
          </p:nvGrpSpPr>
          <p:grpSpPr>
            <a:xfrm rot="5400000">
              <a:off x="3949569" y="-4088178"/>
              <a:ext cx="1620008" cy="9677541"/>
              <a:chOff x="9640796" y="-16941"/>
              <a:chExt cx="1620008" cy="9677541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50DE499B-253E-41C6-AE80-C342F9364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29" y="-381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CF292F27-D8CB-4423-BD2D-31438F49CF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62031" y="1539371"/>
                <a:ext cx="1577543" cy="1620003"/>
              </a:xfrm>
              <a:prstGeom prst="rect">
                <a:avLst/>
              </a:prstGeom>
            </p:spPr>
          </p:pic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DB8159D7-1A3E-4EA3-B55C-F2CE703F1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316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5C14F094-9315-46D6-8932-34D7DAC889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1" y="478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553E7E8A-57E8-4883-AF14-3F1E89931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2" y="6402153"/>
                <a:ext cx="1656893" cy="1620003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349BE22F-6187-4842-A01D-0372AED28C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36" b="89759" l="9659" r="89773">
                            <a14:foregroundMark x1="16477" y1="9036" x2="78409" y2="13253"/>
                            <a14:foregroundMark x1="78409" y1="13253" x2="86364" y2="11446"/>
                            <a14:foregroundMark x1="11364" y1="89157" x2="69318" y2="84337"/>
                            <a14:foregroundMark x1="69318" y1="84337" x2="84091" y2="8734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21" t="8174" r="9311" b="15011"/>
              <a:stretch/>
            </p:blipFill>
            <p:spPr>
              <a:xfrm rot="16200000">
                <a:off x="9622355" y="8022152"/>
                <a:ext cx="1656893" cy="1620003"/>
              </a:xfrm>
              <a:prstGeom prst="rect">
                <a:avLst/>
              </a:prstGeom>
            </p:spPr>
          </p:pic>
        </p:grp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80CD207-7B58-4ED2-BF31-C98F323D6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9640800" y="-59403"/>
              <a:ext cx="1577543" cy="1620003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D3BC436B-9B5F-415C-8491-340B2B324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36" b="89759" l="9659" r="89773">
                          <a14:foregroundMark x1="16477" y1="9036" x2="78409" y2="13253"/>
                          <a14:foregroundMark x1="78409" y1="13253" x2="86364" y2="11446"/>
                          <a14:foregroundMark x1="11364" y1="89157" x2="69318" y2="84337"/>
                          <a14:foregroundMark x1="69318" y1="84337" x2="84091" y2="87349"/>
                        </a14:backgroundRemoval>
                      </a14:imgEffect>
                    </a14:imgLayer>
                  </a14:imgProps>
                </a:ext>
              </a:extLst>
            </a:blip>
            <a:srcRect l="14921" t="8174" r="9311" b="15011"/>
            <a:stretch/>
          </p:blipFill>
          <p:spPr>
            <a:xfrm>
              <a:off x="11260800" y="-59400"/>
              <a:ext cx="1577543" cy="1620003"/>
            </a:xfrm>
            <a:prstGeom prst="rect">
              <a:avLst/>
            </a:prstGeom>
          </p:spPr>
        </p:pic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id="{9CB1276E-A20D-4A6B-8DD9-6A5312DC5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738" y="6420596"/>
            <a:ext cx="1603062" cy="1620004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9D3AD34C-A623-4456-8504-BD2F19078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800" y="6420600"/>
            <a:ext cx="1603062" cy="1620004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B4BD77D5-379A-46CC-9D2F-CC78839D1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00" y="6420596"/>
            <a:ext cx="1603062" cy="162000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33429A72-0D07-4369-ADAC-2602667FC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00" y="4800600"/>
            <a:ext cx="1603062" cy="1620004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11CD59E-292F-44D8-9E50-DFD8E85C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00" y="3180600"/>
            <a:ext cx="1603062" cy="1620004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BE7ABE50-2428-444A-A03B-71DE41E58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8" y="3180600"/>
            <a:ext cx="1603062" cy="1620004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EFAEAAF8-7174-48E6-A22B-3F125CE66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738" y="3180600"/>
            <a:ext cx="1603062" cy="1620004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B924F37F-78B9-40A9-A9DA-2C9EA52E3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738" y="3180600"/>
            <a:ext cx="1603062" cy="1620004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86B2511A-A87B-41B3-BF1A-124FC1948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800" y="1560600"/>
            <a:ext cx="1603062" cy="1620004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D737BF2-D962-4944-A39B-20D9398D4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00" y="6595687"/>
            <a:ext cx="734998" cy="734998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6429EE68-8F7C-42FA-87FB-0545268B5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507" y="3894072"/>
            <a:ext cx="734998" cy="734998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C2A1EDD8-FE87-4CAA-9CAA-69EE829D9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0240" y="1733097"/>
            <a:ext cx="734998" cy="734998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51E04923-2629-4766-B3BD-2DEF996AD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89" y="1525000"/>
            <a:ext cx="734998" cy="73499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BB34EE2E-E144-4118-91FF-6CDBE90B7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914" y="5860689"/>
            <a:ext cx="734998" cy="734998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026" name="Picture 2" descr="마인크래프트/발효된 거미 눈">
            <a:extLst>
              <a:ext uri="{FF2B5EF4-FFF2-40B4-BE49-F238E27FC236}">
                <a16:creationId xmlns:a16="http://schemas.microsoft.com/office/drawing/2014/main" id="{AD03CB2E-E620-4535-B830-A106DCE0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58" y="3088000"/>
            <a:ext cx="821379" cy="821379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마인크래프트/발효된 거미 눈">
            <a:extLst>
              <a:ext uri="{FF2B5EF4-FFF2-40B4-BE49-F238E27FC236}">
                <a16:creationId xmlns:a16="http://schemas.microsoft.com/office/drawing/2014/main" id="{265DD9A5-20EF-4A7F-A4EC-3111E706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47" y="3169202"/>
            <a:ext cx="821379" cy="821379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마인크래프트/발효된 거미 눈">
            <a:extLst>
              <a:ext uri="{FF2B5EF4-FFF2-40B4-BE49-F238E27FC236}">
                <a16:creationId xmlns:a16="http://schemas.microsoft.com/office/drawing/2014/main" id="{E7A61ECC-0D97-4B07-AE96-BA1013C0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43" y="7219177"/>
            <a:ext cx="858537" cy="858537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마인크래프트/인갑">
            <a:extLst>
              <a:ext uri="{FF2B5EF4-FFF2-40B4-BE49-F238E27FC236}">
                <a16:creationId xmlns:a16="http://schemas.microsoft.com/office/drawing/2014/main" id="{1FEAAC21-5F1D-4C05-B876-C6E8C323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52" y="3293311"/>
            <a:ext cx="854576" cy="854576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마인크래프트/인갑">
            <a:extLst>
              <a:ext uri="{FF2B5EF4-FFF2-40B4-BE49-F238E27FC236}">
                <a16:creationId xmlns:a16="http://schemas.microsoft.com/office/drawing/2014/main" id="{558A19CD-2881-4FC3-9D6E-B44748ED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51" y="5059178"/>
            <a:ext cx="854576" cy="8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마인크래프트/인갑">
            <a:extLst>
              <a:ext uri="{FF2B5EF4-FFF2-40B4-BE49-F238E27FC236}">
                <a16:creationId xmlns:a16="http://schemas.microsoft.com/office/drawing/2014/main" id="{BFAC943B-8B24-49D7-AAFB-A77B0DA5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32" y="3918021"/>
            <a:ext cx="854576" cy="854576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 descr="마인크래프트/인갑">
            <a:extLst>
              <a:ext uri="{FF2B5EF4-FFF2-40B4-BE49-F238E27FC236}">
                <a16:creationId xmlns:a16="http://schemas.microsoft.com/office/drawing/2014/main" id="{A933DE68-CE77-47C1-ACDF-8F9008C7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98" y="750592"/>
            <a:ext cx="854576" cy="854576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마인크래프트/인갑">
            <a:extLst>
              <a:ext uri="{FF2B5EF4-FFF2-40B4-BE49-F238E27FC236}">
                <a16:creationId xmlns:a16="http://schemas.microsoft.com/office/drawing/2014/main" id="{66F7CDD8-4F8D-47A9-8BD6-51AE4B4B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81" y="8393600"/>
            <a:ext cx="854576" cy="854576"/>
          </a:xfrm>
          <a:prstGeom prst="rect">
            <a:avLst/>
          </a:prstGeom>
          <a:noFill/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90566-FEAE-406B-89F2-103A88BE4B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5316" y="3675185"/>
            <a:ext cx="821387" cy="821387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B594826B-E79D-491C-8604-B62D1F91BC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589" y="6448592"/>
            <a:ext cx="821387" cy="821387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1D3B2BEE-4A9A-4EDA-B405-7070307E0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726" y="2304370"/>
            <a:ext cx="821387" cy="821387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B47EC081-89EC-415F-8D36-E9D9A0B2DF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6639" y="196855"/>
            <a:ext cx="821387" cy="821387"/>
          </a:xfrm>
          <a:prstGeom prst="rect">
            <a:avLst/>
          </a:prstGeom>
          <a:effectLst>
            <a:outerShdw dist="38100" dir="2700000" sx="108000" sy="108000" algn="tl" rotWithShape="0">
              <a:prstClr val="black">
                <a:alpha val="34000"/>
              </a:prstClr>
            </a:outerShdw>
          </a:effectLst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A002AEBD-4416-4691-86DA-D4F3C388E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5701" y="602193"/>
            <a:ext cx="821387" cy="821387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B76E7D6E-8845-4CC4-9C83-46EB873EE6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8853" y="8077714"/>
            <a:ext cx="821387" cy="821387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731778FD-378B-4FB6-8CA7-43382F83F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77" y="3482412"/>
            <a:ext cx="821387" cy="821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E9DF4D-C54A-481E-8644-55C27EB56B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229" y="282781"/>
            <a:ext cx="1135893" cy="1135893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4EA8FE65-ECC2-4A39-B228-DC28567E0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9940" y="2075364"/>
            <a:ext cx="1135893" cy="1135893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1E811672-DBAD-4FAD-8DE7-6439B303E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6062" y="339446"/>
            <a:ext cx="1135893" cy="1135893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A33628F9-F723-48DB-A4C2-0C79A62D1F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6521" y="374227"/>
            <a:ext cx="1135893" cy="1135893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3E8D2FA4-04AF-4C9E-B39B-E66B8AD136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828" y="407579"/>
            <a:ext cx="1135893" cy="1135893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AB6E732D-CB81-48E5-B735-86D914BC04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3096" y="8484869"/>
            <a:ext cx="1135893" cy="1135893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135698B8-A163-4AC0-A4E9-BE1B17552B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9739" y="424693"/>
            <a:ext cx="1135893" cy="1135893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CDE3C695-BAF4-4F12-81B4-BEC3E6873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0846" y="8484868"/>
            <a:ext cx="1135893" cy="1135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BAB2F9-7CCF-4254-AFDF-C075B817DD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92056" y="4868606"/>
            <a:ext cx="1524000" cy="1524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0E3E9612-D856-4B39-8D0B-7B770AE5A3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48991" y="1661530"/>
            <a:ext cx="1524000" cy="1524000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33C1B17B-3661-469C-A754-A04AE7857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01291" y="7724176"/>
            <a:ext cx="1524000" cy="152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599D8A-113E-4040-A880-C65DBCCF01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472838" y="6479484"/>
            <a:ext cx="1524000" cy="1524000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C8246C56-4C09-404A-9B1B-225F1C4735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38" y="6438888"/>
            <a:ext cx="1524000" cy="1524000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F52B5C21-77C5-4CD3-A571-D83F0C6513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082" y="59906"/>
            <a:ext cx="1524000" cy="1524000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D28EA4C3-308F-476B-8D6B-EC76984668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1510" y="355432"/>
            <a:ext cx="1524000" cy="1524000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3BFC1F17-8F33-415F-B9E0-F30334F796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2098" y="462656"/>
            <a:ext cx="1524000" cy="1524000"/>
          </a:xfrm>
          <a:prstGeom prst="rect">
            <a:avLst/>
          </a:prstGeom>
        </p:spPr>
      </p:pic>
      <p:pic>
        <p:nvPicPr>
          <p:cNvPr id="218" name="그림 217">
            <a:extLst>
              <a:ext uri="{FF2B5EF4-FFF2-40B4-BE49-F238E27FC236}">
                <a16:creationId xmlns:a16="http://schemas.microsoft.com/office/drawing/2014/main" id="{06213F90-D3D8-4369-ABE0-728E16124D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26637" y="7944850"/>
            <a:ext cx="1524000" cy="1524000"/>
          </a:xfrm>
          <a:prstGeom prst="rect">
            <a:avLst/>
          </a:prstGeom>
        </p:spPr>
      </p:pic>
      <p:pic>
        <p:nvPicPr>
          <p:cNvPr id="219" name="그림 218">
            <a:extLst>
              <a:ext uri="{FF2B5EF4-FFF2-40B4-BE49-F238E27FC236}">
                <a16:creationId xmlns:a16="http://schemas.microsoft.com/office/drawing/2014/main" id="{2814CF6B-BFE0-4BEF-9CB6-6D5E4FACC0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09117" y="6234406"/>
            <a:ext cx="1524000" cy="1524000"/>
          </a:xfrm>
          <a:prstGeom prst="rect">
            <a:avLst/>
          </a:prstGeom>
        </p:spPr>
      </p:pic>
      <p:pic>
        <p:nvPicPr>
          <p:cNvPr id="220" name="그림 219">
            <a:extLst>
              <a:ext uri="{FF2B5EF4-FFF2-40B4-BE49-F238E27FC236}">
                <a16:creationId xmlns:a16="http://schemas.microsoft.com/office/drawing/2014/main" id="{59032618-F12D-40BB-B021-E6D9E6B7AB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4913" y="6078645"/>
            <a:ext cx="1524000" cy="1524000"/>
          </a:xfrm>
          <a:prstGeom prst="rect">
            <a:avLst/>
          </a:prstGeom>
        </p:spPr>
      </p:pic>
      <p:pic>
        <p:nvPicPr>
          <p:cNvPr id="221" name="그림 220">
            <a:extLst>
              <a:ext uri="{FF2B5EF4-FFF2-40B4-BE49-F238E27FC236}">
                <a16:creationId xmlns:a16="http://schemas.microsoft.com/office/drawing/2014/main" id="{C0C67A9E-588A-4648-ABB3-8C342BC20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7837" y="7044383"/>
            <a:ext cx="1524000" cy="1524000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3715440E-649A-4180-986D-1E4C482D1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8627" y="7120376"/>
            <a:ext cx="1524000" cy="1524000"/>
          </a:xfrm>
          <a:prstGeom prst="rect">
            <a:avLst/>
          </a:prstGeom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77E642DC-2488-46CA-9ED5-9659DDED4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9956" y="4789205"/>
            <a:ext cx="1524000" cy="1524000"/>
          </a:xfrm>
          <a:prstGeom prst="rect">
            <a:avLst/>
          </a:prstGeom>
        </p:spPr>
      </p:pic>
      <p:pic>
        <p:nvPicPr>
          <p:cNvPr id="1036" name="Picture 12" descr="마인크래프트/빨간색 버섯">
            <a:extLst>
              <a:ext uri="{FF2B5EF4-FFF2-40B4-BE49-F238E27FC236}">
                <a16:creationId xmlns:a16="http://schemas.microsoft.com/office/drawing/2014/main" id="{B00D9E9B-D750-4BB7-8798-988FE2F8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358" y="4270410"/>
            <a:ext cx="1216056" cy="1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12" descr="마인크래프트/빨간색 버섯">
            <a:extLst>
              <a:ext uri="{FF2B5EF4-FFF2-40B4-BE49-F238E27FC236}">
                <a16:creationId xmlns:a16="http://schemas.microsoft.com/office/drawing/2014/main" id="{C7F65F22-2A6B-4091-AC86-B7E452DB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34" y="-715546"/>
            <a:ext cx="1216056" cy="1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2" descr="마인크래프트/빨간색 버섯">
            <a:extLst>
              <a:ext uri="{FF2B5EF4-FFF2-40B4-BE49-F238E27FC236}">
                <a16:creationId xmlns:a16="http://schemas.microsoft.com/office/drawing/2014/main" id="{CBB64321-B313-48A7-AA0F-AD7DC7A0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40" y="3587521"/>
            <a:ext cx="1216056" cy="1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마인크래프트/진홍빛 균">
            <a:extLst>
              <a:ext uri="{FF2B5EF4-FFF2-40B4-BE49-F238E27FC236}">
                <a16:creationId xmlns:a16="http://schemas.microsoft.com/office/drawing/2014/main" id="{A4340866-2AF7-4A36-A06F-0EBE5283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" y="4399094"/>
            <a:ext cx="1096516" cy="10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14" descr="마인크래프트/진홍빛 균">
            <a:extLst>
              <a:ext uri="{FF2B5EF4-FFF2-40B4-BE49-F238E27FC236}">
                <a16:creationId xmlns:a16="http://schemas.microsoft.com/office/drawing/2014/main" id="{DC2D360C-82DD-495A-891F-2E7443D2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54" y="-324413"/>
            <a:ext cx="1004270" cy="10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4" descr="마인크래프트/진홍빛 균">
            <a:extLst>
              <a:ext uri="{FF2B5EF4-FFF2-40B4-BE49-F238E27FC236}">
                <a16:creationId xmlns:a16="http://schemas.microsoft.com/office/drawing/2014/main" id="{6B2359F2-73EE-4402-B148-8184CE75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094" y="4428696"/>
            <a:ext cx="1004270" cy="10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ACE9FD-C72E-4F99-AA4A-20B8850FA9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12035" y="4750464"/>
            <a:ext cx="841498" cy="841498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59F53E37-81EC-4ECB-9896-7876AC3D45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4599" y="-352404"/>
            <a:ext cx="841498" cy="841498"/>
          </a:xfrm>
          <a:prstGeom prst="rect">
            <a:avLst/>
          </a:prstGeom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8FE69F9C-DA14-4CE1-9567-CD39625DD7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0170" y="-114024"/>
            <a:ext cx="841498" cy="841498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E984A42A-FC4B-4935-8BB8-E1F116935F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62958" y="4724604"/>
            <a:ext cx="841498" cy="841498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2664E1B1-17F1-478A-9843-413729B07F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75375" y="8706850"/>
            <a:ext cx="841498" cy="841498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5CAA4585-4005-4C8B-A132-C041A9B572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7775" y="8859250"/>
            <a:ext cx="841498" cy="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0FDDF3-5E0B-4593-AFB2-06FCE233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0" y="-59399"/>
            <a:ext cx="1619995" cy="161999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5B139BE-C74F-4D8F-A0F2-89385365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05" y="-59400"/>
            <a:ext cx="1619995" cy="161999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6202AF0-4D73-491A-9F6F-9A684465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5" y="-59400"/>
            <a:ext cx="1619995" cy="161999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9B51559-1527-485F-A8B5-CFD4141E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5" y="-59400"/>
            <a:ext cx="1619995" cy="161999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052DB1B-C4A9-45F0-85EB-5FBD9592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5" y="-59400"/>
            <a:ext cx="1619995" cy="161999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4799E8A-A8AD-453B-868F-E7063C34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05" y="-59400"/>
            <a:ext cx="1619995" cy="161999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661A9DF-1551-4E24-AFF8-736E277F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5" y="-59400"/>
            <a:ext cx="1619995" cy="161999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2B109A8-F978-49FA-9D16-11A781412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1560599"/>
            <a:ext cx="1619995" cy="162000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EE77825-F458-4F55-84F3-B828683D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1530897"/>
            <a:ext cx="1619995" cy="162000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56C0685-2702-4BBD-9EF8-B16BCAFE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1560600"/>
            <a:ext cx="1619995" cy="162000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32371A9-E2BF-410D-89C2-C89B22CCD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1560600"/>
            <a:ext cx="1619995" cy="162000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FA84F413-E839-46F1-8DB0-D27F84ABF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1560600"/>
            <a:ext cx="1619995" cy="162000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D57EA22-D6B5-4BD6-BFD2-BD4C25A29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1560600"/>
            <a:ext cx="1619995" cy="162000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92C8D732-54DE-423D-994D-2350BEE14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1560600"/>
            <a:ext cx="1619995" cy="16200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6A635BE-D16D-4D86-AC22-779C60BE7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1560600"/>
            <a:ext cx="1619995" cy="1620001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CC46334C-7BBC-4EF5-BF32-44AA3B61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0" y="-59400"/>
            <a:ext cx="1619995" cy="162000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E0EDEA61-7030-45C8-BC05-3380CB073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3180598"/>
            <a:ext cx="1619995" cy="162000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CC0ED6F4-8C97-4B8A-8D13-CAD5C05C5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3150896"/>
            <a:ext cx="1619995" cy="1620001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45A89488-05C1-4F62-B81D-36C3F116F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3180599"/>
            <a:ext cx="1619995" cy="162000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162EB8C-C87C-46C1-A8CB-92FBFB287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3180599"/>
            <a:ext cx="1619995" cy="162000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C6EEF29A-0BF0-4692-8C0A-1E44C2E80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3180599"/>
            <a:ext cx="1619995" cy="162000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BA9225E6-15FC-4D7B-98D8-3BB6528CC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3180599"/>
            <a:ext cx="1619995" cy="1620001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AE573163-2A2B-45AF-8628-2BF6A50E1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3180599"/>
            <a:ext cx="1619995" cy="162000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87D76048-A929-4F1D-8A64-4EF0F1B29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3180599"/>
            <a:ext cx="1619995" cy="1620001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2F7A47DC-C8EF-4FF2-84FD-C64EEE7C2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4800598"/>
            <a:ext cx="1619995" cy="162000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6F06A3E6-0C24-4FCB-BFF8-0BA2B4107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4770896"/>
            <a:ext cx="1619995" cy="162000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A89FB802-8BF9-4325-8A65-D280DFADB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4800599"/>
            <a:ext cx="1619995" cy="1620001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BA06CE66-A8BF-4C14-8067-25F5468F9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4800599"/>
            <a:ext cx="1619995" cy="162000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49530312-E13B-4708-9CA1-BBEE22F9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4800599"/>
            <a:ext cx="1619995" cy="1620001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83E09E2-0E2F-4070-B30D-2B7B1951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4800599"/>
            <a:ext cx="1619995" cy="1620001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B24D638B-2960-4861-9299-A054B60A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4800599"/>
            <a:ext cx="1619995" cy="1620001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4CB21607-9A5E-4505-A555-AFBB7D1DE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4800599"/>
            <a:ext cx="1619995" cy="162000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2486449A-2616-4BFC-9528-893548D24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6420598"/>
            <a:ext cx="1619995" cy="1620001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BAC5937-5260-4334-9462-6D34D4833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6390896"/>
            <a:ext cx="1619995" cy="1620001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AE36B649-2975-4CEF-9C38-F546B87B4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6420599"/>
            <a:ext cx="1619995" cy="1620001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43D49A26-F419-47CF-B75D-2C083E691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6420599"/>
            <a:ext cx="1619995" cy="1620001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59489BC5-22DD-49FC-9620-CCC44A7E8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6420599"/>
            <a:ext cx="1619995" cy="1620001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32D96D70-8AB4-4963-AFE2-9B76CB2A4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6420599"/>
            <a:ext cx="1619995" cy="1620001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E4DC9F58-7848-433D-80DF-FB000303D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6420599"/>
            <a:ext cx="1619995" cy="1620001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80766059-1251-4294-97C4-47E2418A2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6420599"/>
            <a:ext cx="1619995" cy="1620001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2C64DD92-DE79-4A03-94DB-A7ED5204F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8040598"/>
            <a:ext cx="1619995" cy="1620001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779576B9-8499-4837-AE46-1C817D482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8010896"/>
            <a:ext cx="1619995" cy="1620001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0BE25D17-E01D-4A6D-BDD1-E7015C628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8040599"/>
            <a:ext cx="1619995" cy="1620001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D46B5B50-6F95-4E19-BC7B-5335D24CF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8040599"/>
            <a:ext cx="1619995" cy="1620001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38E3B570-2C9E-4FC6-8F91-5FE763528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8040599"/>
            <a:ext cx="1619995" cy="1620001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B4A7ABB4-2FEF-45E6-9EB5-252CF0D74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8040599"/>
            <a:ext cx="1619995" cy="1620001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25F18E14-5FA7-4A69-8030-E50138B71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8040599"/>
            <a:ext cx="1619995" cy="1620001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01487DFF-14AE-4066-B748-CBC0EEBE7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8040599"/>
            <a:ext cx="1619995" cy="162000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174790-5C97-4BFE-9575-29403167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7" y="-59400"/>
            <a:ext cx="1620000" cy="16199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0D98BC43-D941-4C61-B1E7-40B742B98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-59400"/>
            <a:ext cx="1620000" cy="16199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0DAFB297-CD4B-4FB5-8BD0-E24231E1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-59400"/>
            <a:ext cx="1620000" cy="16199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DE9B4213-7D36-40EF-9F00-4695136CC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1560603"/>
            <a:ext cx="1620000" cy="16199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3C6A1A78-67CF-4B53-8DC8-73B1DAF7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1560600"/>
            <a:ext cx="1620000" cy="16199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212261E3-56AF-4E03-AA41-44189A97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1560600"/>
            <a:ext cx="1620000" cy="16199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0FF7E97-2AA6-41D4-B8A9-9EEE60B7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7" y="3180600"/>
            <a:ext cx="1620000" cy="1619997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2EF8B146-46F5-40D5-B895-33F40C4A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3180600"/>
            <a:ext cx="1620000" cy="1619997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5DFCC568-BBFA-4FA6-A7AC-AB0AC5BB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3180600"/>
            <a:ext cx="1620000" cy="1619997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D862188-FD5C-4ABD-ADA0-D08A9A57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4800603"/>
            <a:ext cx="1620000" cy="1619997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E00AFBB4-FE1F-43A5-AD35-80763B74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4800600"/>
            <a:ext cx="1620000" cy="1619997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C0A4BEBD-F2C2-4A12-9125-E59D70B5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4800600"/>
            <a:ext cx="1620000" cy="1619997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C5F834D3-5F46-427B-8FCA-E3240A93B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7" y="6420600"/>
            <a:ext cx="1620000" cy="1619997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BB481037-CFE6-46C7-A0CC-200F7DDE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6420600"/>
            <a:ext cx="1620000" cy="1619997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2E36CA19-049A-4753-8976-CBD0767C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6420600"/>
            <a:ext cx="1620000" cy="1619997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D27C0D23-3182-4F89-9CD1-C68A2FA7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8040603"/>
            <a:ext cx="1620000" cy="1619997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AC5DB515-01FD-41BB-A70F-4B9F02B13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8040600"/>
            <a:ext cx="1620000" cy="1619997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8695F1B0-E610-41EA-A017-8EDFA5A2C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8040600"/>
            <a:ext cx="1620000" cy="16199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868395E0-B1C9-4745-B734-3A5E1C637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73" y="6420600"/>
            <a:ext cx="1620000" cy="16199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AB8F364F-6F5E-4FAA-B49B-217C6887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6420600"/>
            <a:ext cx="1620000" cy="16199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BFBE137D-A9A4-4B03-A278-D93279BD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6420600"/>
            <a:ext cx="1620000" cy="1619997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F8A14FCD-366B-40C1-9572-39659762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8040603"/>
            <a:ext cx="1620000" cy="1619997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D6EE783-D280-4AAC-A964-A8D44AE09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8040600"/>
            <a:ext cx="1620000" cy="1619997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6405D596-1B99-47E3-BDC9-0F4EAAECC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8040600"/>
            <a:ext cx="1620000" cy="1619997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88F986F-2F9B-4693-88A0-093E5E999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73" y="3180600"/>
            <a:ext cx="1620000" cy="161999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EBF5630B-E0D0-442C-A1DC-87AB02840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3180600"/>
            <a:ext cx="1620000" cy="161999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9C200EE2-159F-475E-9AF8-0FB561F3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3180600"/>
            <a:ext cx="1620000" cy="1619997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66B7F2C7-DE3D-4995-B4C8-303CDDD10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4800603"/>
            <a:ext cx="1620000" cy="1619997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9ED5B028-B8EF-4F5F-A3FF-449363849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4800600"/>
            <a:ext cx="1620000" cy="1619997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3FB295FD-82CF-420C-A018-766A4E9ED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4800600"/>
            <a:ext cx="1620000" cy="1619997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EDBE1110-9556-4B2F-BE12-95874629B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73" y="-59400"/>
            <a:ext cx="1620000" cy="1619997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B9DC2D18-480E-49B9-9678-E15D447C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-59400"/>
            <a:ext cx="1620000" cy="1619997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81648227-B571-4C2F-B432-B391AB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-59400"/>
            <a:ext cx="1620000" cy="1619997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7F1EAF97-3F39-4B4F-A69E-788BCEEA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1560603"/>
            <a:ext cx="1620000" cy="1619997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5C50F4FD-311D-4369-B8D1-FBFAEC023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1560600"/>
            <a:ext cx="1620000" cy="1619997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2CC9F766-CB02-4F2C-9266-6252D38E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1560600"/>
            <a:ext cx="1620000" cy="1619997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0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5" name="Picture 4" descr="마인크래프트/레드스톤 횃불/블...">
            <a:extLst>
              <a:ext uri="{FF2B5EF4-FFF2-40B4-BE49-F238E27FC236}">
                <a16:creationId xmlns:a16="http://schemas.microsoft.com/office/drawing/2014/main" id="{DACCA468-3E0E-48B2-B3AB-F8FC5B0AD8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00" y="68030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마인크래프트/레드스톤 횃불/블...">
            <a:extLst>
              <a:ext uri="{FF2B5EF4-FFF2-40B4-BE49-F238E27FC236}">
                <a16:creationId xmlns:a16="http://schemas.microsoft.com/office/drawing/2014/main" id="{E82B4D9A-E7FB-4699-B54D-DD6CD11126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20" y="68285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 descr="마인크래프트/레드스톤 횃불/블...">
            <a:extLst>
              <a:ext uri="{FF2B5EF4-FFF2-40B4-BE49-F238E27FC236}">
                <a16:creationId xmlns:a16="http://schemas.microsoft.com/office/drawing/2014/main" id="{36E15091-5B29-44F6-AAF1-D4CAD7365A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00" y="7664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4" descr="마인크래프트/레드스톤 횃불/블...">
            <a:extLst>
              <a:ext uri="{FF2B5EF4-FFF2-40B4-BE49-F238E27FC236}">
                <a16:creationId xmlns:a16="http://schemas.microsoft.com/office/drawing/2014/main" id="{AFDC4711-58AB-462A-8866-85D05DC6D5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20" y="10214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마인크래프트/레드스톤 횃불/블...">
            <a:extLst>
              <a:ext uri="{FF2B5EF4-FFF2-40B4-BE49-F238E27FC236}">
                <a16:creationId xmlns:a16="http://schemas.microsoft.com/office/drawing/2014/main" id="{283E5350-D1B9-4E6E-B394-47EB0DF1C3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00" y="33463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 descr="마인크래프트/레드스톤 횃불/블...">
            <a:extLst>
              <a:ext uri="{FF2B5EF4-FFF2-40B4-BE49-F238E27FC236}">
                <a16:creationId xmlns:a16="http://schemas.microsoft.com/office/drawing/2014/main" id="{9B7E56EA-6141-4C82-9C3C-0D48988173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20" y="33718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8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0FDDF3-5E0B-4593-AFB2-06FCE233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200" y="-59399"/>
            <a:ext cx="1619995" cy="161999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5B139BE-C74F-4D8F-A0F2-89385365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05" y="-59400"/>
            <a:ext cx="1619995" cy="161999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6202AF0-4D73-491A-9F6F-9A684465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5" y="-59400"/>
            <a:ext cx="1619995" cy="161999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9B51559-1527-485F-A8B5-CFD4141E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5" y="-59400"/>
            <a:ext cx="1619995" cy="161999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052DB1B-C4A9-45F0-85EB-5FBD9592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5" y="-59400"/>
            <a:ext cx="1619995" cy="161999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4799E8A-A8AD-453B-868F-E7063C34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05" y="-59400"/>
            <a:ext cx="1619995" cy="161999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661A9DF-1551-4E24-AFF8-736E277F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05" y="-59400"/>
            <a:ext cx="1619995" cy="161999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2B109A8-F978-49FA-9D16-11A781412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1560599"/>
            <a:ext cx="1619995" cy="162000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EE77825-F458-4F55-84F3-B828683D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1530897"/>
            <a:ext cx="1619995" cy="162000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56C0685-2702-4BBD-9EF8-B16BCAFE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1560600"/>
            <a:ext cx="1619995" cy="162000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32371A9-E2BF-410D-89C2-C89B22CCD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1560600"/>
            <a:ext cx="1619995" cy="162000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FA84F413-E839-46F1-8DB0-D27F84ABF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1560600"/>
            <a:ext cx="1619995" cy="162000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D57EA22-D6B5-4BD6-BFD2-BD4C25A29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1560600"/>
            <a:ext cx="1619995" cy="162000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92C8D732-54DE-423D-994D-2350BEE14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1560600"/>
            <a:ext cx="1619995" cy="16200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6A635BE-D16D-4D86-AC22-779C60BE7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1560600"/>
            <a:ext cx="1619995" cy="1620001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CC46334C-7BBC-4EF5-BF32-44AA3B61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0" y="-59400"/>
            <a:ext cx="1619995" cy="162000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E0EDEA61-7030-45C8-BC05-3380CB073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3180598"/>
            <a:ext cx="1619995" cy="162000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CC0ED6F4-8C97-4B8A-8D13-CAD5C05C5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3150896"/>
            <a:ext cx="1619995" cy="1620001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45A89488-05C1-4F62-B81D-36C3F116F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3180599"/>
            <a:ext cx="1619995" cy="162000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162EB8C-C87C-46C1-A8CB-92FBFB287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3180599"/>
            <a:ext cx="1619995" cy="162000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C6EEF29A-0BF0-4692-8C0A-1E44C2E80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3180599"/>
            <a:ext cx="1619995" cy="162000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BA9225E6-15FC-4D7B-98D8-3BB6528CC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3180599"/>
            <a:ext cx="1619995" cy="1620001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AE573163-2A2B-45AF-8628-2BF6A50E1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3180599"/>
            <a:ext cx="1619995" cy="162000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87D76048-A929-4F1D-8A64-4EF0F1B29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3180599"/>
            <a:ext cx="1619995" cy="1620001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2F7A47DC-C8EF-4FF2-84FD-C64EEE7C2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4800598"/>
            <a:ext cx="1619995" cy="162000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6F06A3E6-0C24-4FCB-BFF8-0BA2B4107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4770896"/>
            <a:ext cx="1619995" cy="162000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A89FB802-8BF9-4325-8A65-D280DFADB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4800599"/>
            <a:ext cx="1619995" cy="1620001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BA06CE66-A8BF-4C14-8067-25F5468F9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4800599"/>
            <a:ext cx="1619995" cy="162000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49530312-E13B-4708-9CA1-BBEE22F9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4800599"/>
            <a:ext cx="1619995" cy="1620001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83E09E2-0E2F-4070-B30D-2B7B1951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4800599"/>
            <a:ext cx="1619995" cy="1620001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B24D638B-2960-4861-9299-A054B60A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4800599"/>
            <a:ext cx="1619995" cy="1620001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4CB21607-9A5E-4505-A555-AFBB7D1DE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4800599"/>
            <a:ext cx="1619995" cy="162000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2486449A-2616-4BFC-9528-893548D24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6420598"/>
            <a:ext cx="1619995" cy="1620001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BAC5937-5260-4334-9462-6D34D4833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6390896"/>
            <a:ext cx="1619995" cy="1620001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AE36B649-2975-4CEF-9C38-F546B87B4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6420599"/>
            <a:ext cx="1619995" cy="1620001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43D49A26-F419-47CF-B75D-2C083E691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6420599"/>
            <a:ext cx="1619995" cy="1620001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59489BC5-22DD-49FC-9620-CCC44A7E8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6420599"/>
            <a:ext cx="1619995" cy="1620001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32D96D70-8AB4-4963-AFE2-9B76CB2A4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6420599"/>
            <a:ext cx="1619995" cy="1620001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E4DC9F58-7848-433D-80DF-FB000303D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6420599"/>
            <a:ext cx="1619995" cy="1620001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80766059-1251-4294-97C4-47E2418A2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6420599"/>
            <a:ext cx="1619995" cy="1620001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2C64DD92-DE79-4A03-94DB-A7ED5204F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-79200" y="8040598"/>
            <a:ext cx="1619995" cy="1620001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779576B9-8499-4837-AE46-1C817D482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540805" y="8010896"/>
            <a:ext cx="1619995" cy="1620001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0BE25D17-E01D-4A6D-BDD1-E7015C628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3160805" y="8040599"/>
            <a:ext cx="1619995" cy="1620001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D46B5B50-6F95-4E19-BC7B-5335D24CF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4780805" y="8040599"/>
            <a:ext cx="1619995" cy="1620001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38E3B570-2C9E-4FC6-8F91-5FE763528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6400805" y="8040599"/>
            <a:ext cx="1619995" cy="1620001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B4A7ABB4-2FEF-45E6-9EB5-252CF0D74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8020805" y="8040599"/>
            <a:ext cx="1619995" cy="1620001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25F18E14-5FA7-4A69-8030-E50138B71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9640805" y="8040599"/>
            <a:ext cx="1619995" cy="1620001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01487DFF-14AE-4066-B748-CBC0EEBE7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/>
          <a:stretch/>
        </p:blipFill>
        <p:spPr>
          <a:xfrm>
            <a:off x="11260805" y="8040599"/>
            <a:ext cx="1619995" cy="1620001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6405D596-1B99-47E3-BDC9-0F4EAAECC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8040603"/>
            <a:ext cx="1620000" cy="16199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77A8159-FA9F-4973-BF8C-B63DB6D0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8040600"/>
            <a:ext cx="1620000" cy="16199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F4B3A6E2-FAD2-4454-A6F7-4A7CE831F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6420600"/>
            <a:ext cx="1620000" cy="16199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215C6C7-60A8-4AE7-BBF3-9DFCF9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6420600"/>
            <a:ext cx="1620000" cy="16199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A2DA0996-99BC-41E3-8948-3F8273872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00" y="8040603"/>
            <a:ext cx="1620000" cy="1619997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5A8C60D5-48CA-46EC-9A35-EDAE98ED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00" y="4800600"/>
            <a:ext cx="1620000" cy="1619997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0D3C1B27-BDAC-4025-9A22-3606DA5CF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4800600"/>
            <a:ext cx="1620000" cy="1619997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82D0314E-88E1-4826-98B2-36C4BEE0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-59400"/>
            <a:ext cx="1620000" cy="1619997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246C31EA-64A8-4A26-8982-095BFED3C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4800600"/>
            <a:ext cx="1620000" cy="1619997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0A33E9A5-72A5-44FD-9283-3A10AC8B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1560603"/>
            <a:ext cx="1620000" cy="1619997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DA15790A-765B-4B88-B15E-AC82CD9F8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00" y="1560600"/>
            <a:ext cx="1620000" cy="1619997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13D211CC-6E07-4FB6-BE09-E82C6D89E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1560600"/>
            <a:ext cx="1620000" cy="1619997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863869E0-38ED-4C6D-A566-BBA816BB9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1560600"/>
            <a:ext cx="1620000" cy="1619997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F296A8D9-1F3D-4149-8374-E805B6B6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3180600"/>
            <a:ext cx="1620000" cy="1619997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CCF97D4D-1676-4B7C-9DC2-B1A745A97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1560603"/>
            <a:ext cx="1620000" cy="1619997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58D69085-1B6C-4A35-88F7-9DB761D48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1560600"/>
            <a:ext cx="1620000" cy="1619997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9A1AC287-6235-422A-805A-430BA0CB0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4800603"/>
            <a:ext cx="1620000" cy="1619997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2D905DAD-94EA-4314-99D3-A193A50E0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4800603"/>
            <a:ext cx="1620000" cy="1619997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BEF748B0-9CFA-467C-97F8-55923F7A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-59400"/>
            <a:ext cx="1620000" cy="1619997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F3075256-BBD3-43C6-BB03-F255092F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-59400"/>
            <a:ext cx="1620000" cy="1619997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71CE581A-7D31-437D-95D7-0F3A606D7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-59400"/>
            <a:ext cx="1620000" cy="1619997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FB986D9D-EED3-4B7E-9632-364930A4C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00" y="-59400"/>
            <a:ext cx="1620000" cy="1619997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CE51CB78-E67A-4E1F-AD79-3801E14D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0" y="-59400"/>
            <a:ext cx="1620000" cy="1619997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217DF2B3-B357-4047-8B22-58B980D2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0" y="-59400"/>
            <a:ext cx="1620000" cy="1619997"/>
          </a:xfrm>
          <a:prstGeom prst="rect">
            <a:avLst/>
          </a:prstGeom>
        </p:spPr>
      </p:pic>
      <p:pic>
        <p:nvPicPr>
          <p:cNvPr id="192" name="그림 191">
            <a:extLst>
              <a:ext uri="{FF2B5EF4-FFF2-40B4-BE49-F238E27FC236}">
                <a16:creationId xmlns:a16="http://schemas.microsoft.com/office/drawing/2014/main" id="{F6A8598B-26AD-4D92-9038-1E2E2989A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-59397"/>
            <a:ext cx="1620000" cy="1619997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D129282E-B325-46A0-A41F-DA7E04CC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4800603"/>
            <a:ext cx="1620000" cy="1619997"/>
          </a:xfrm>
          <a:prstGeom prst="rect">
            <a:avLst/>
          </a:prstGeom>
        </p:spPr>
      </p:pic>
      <p:pic>
        <p:nvPicPr>
          <p:cNvPr id="194" name="그림 193">
            <a:extLst>
              <a:ext uri="{FF2B5EF4-FFF2-40B4-BE49-F238E27FC236}">
                <a16:creationId xmlns:a16="http://schemas.microsoft.com/office/drawing/2014/main" id="{644F00E4-10E9-4B09-A0D8-51E375EC9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3180603"/>
            <a:ext cx="1620000" cy="1619997"/>
          </a:xfrm>
          <a:prstGeom prst="rect">
            <a:avLst/>
          </a:prstGeom>
        </p:spPr>
      </p:pic>
      <p:pic>
        <p:nvPicPr>
          <p:cNvPr id="195" name="그림 194">
            <a:extLst>
              <a:ext uri="{FF2B5EF4-FFF2-40B4-BE49-F238E27FC236}">
                <a16:creationId xmlns:a16="http://schemas.microsoft.com/office/drawing/2014/main" id="{FC83ADF3-F4E1-48AA-9B55-03B8FA5A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200" y="1560603"/>
            <a:ext cx="1620000" cy="1619997"/>
          </a:xfrm>
          <a:prstGeom prst="rect">
            <a:avLst/>
          </a:prstGeom>
        </p:spPr>
      </p:pic>
      <p:pic>
        <p:nvPicPr>
          <p:cNvPr id="199" name="그림 198">
            <a:extLst>
              <a:ext uri="{FF2B5EF4-FFF2-40B4-BE49-F238E27FC236}">
                <a16:creationId xmlns:a16="http://schemas.microsoft.com/office/drawing/2014/main" id="{2AE7D74C-AD0C-4E48-95A5-FE939736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200" y="93000"/>
            <a:ext cx="1620000" cy="1619997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13A7B253-F9C7-4F56-9430-FE993F9A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6420600"/>
            <a:ext cx="1620000" cy="1619997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97482767-5FF1-4B6C-89D7-0C696482F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6420600"/>
            <a:ext cx="1620000" cy="1619997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D041F82A-D1C3-4B4E-A302-E074383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6420600"/>
            <a:ext cx="1620000" cy="1619997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C8A2CAB7-FF89-4D96-8F45-4D6C2660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00" y="8040603"/>
            <a:ext cx="1620000" cy="1619997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680A0A5B-B984-44EC-9A90-18C4050D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00" y="8040600"/>
            <a:ext cx="1620000" cy="1619997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BF7E7B61-D6DF-433B-80F4-7F8C5C8AF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00" y="8040600"/>
            <a:ext cx="1620000" cy="1619997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FD24A445-96B7-4AEA-97F7-49AAD839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8040600"/>
            <a:ext cx="1620000" cy="1619997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CE76A5-3209-47AF-83BF-0DF2882653F5}"/>
              </a:ext>
            </a:extLst>
          </p:cNvPr>
          <p:cNvGrpSpPr/>
          <p:nvPr/>
        </p:nvGrpSpPr>
        <p:grpSpPr>
          <a:xfrm>
            <a:off x="-79200" y="-599403"/>
            <a:ext cx="15871371" cy="10800000"/>
            <a:chOff x="-79200" y="-599400"/>
            <a:chExt cx="15871371" cy="1080000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E095C6-EE85-4709-90EF-EE99A425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-2"/>
              <a:ext cx="0" cy="9601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29DC1BA-F367-4117-81C4-2020DA3192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B8C940-C25C-40D2-AD19-AC1EF6FC61B6}"/>
                </a:ext>
              </a:extLst>
            </p:cNvPr>
            <p:cNvCxnSpPr>
              <a:cxnSpLocks/>
            </p:cNvCxnSpPr>
            <p:nvPr/>
          </p:nvCxnSpPr>
          <p:spPr>
            <a:xfrm>
              <a:off x="964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B14C06-47C0-4D0A-89FE-F0117FC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800" y="-599400"/>
              <a:ext cx="0" cy="1080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320CDCB-0576-4FF2-ADE5-504D79ADEC53}"/>
                </a:ext>
              </a:extLst>
            </p:cNvPr>
            <p:cNvCxnSpPr>
              <a:cxnSpLocks/>
            </p:cNvCxnSpPr>
            <p:nvPr/>
          </p:nvCxnSpPr>
          <p:spPr>
            <a:xfrm>
              <a:off x="478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13D0EE-BB31-487B-9566-683FAC47BC51}"/>
                </a:ext>
              </a:extLst>
            </p:cNvPr>
            <p:cNvCxnSpPr>
              <a:cxnSpLocks/>
            </p:cNvCxnSpPr>
            <p:nvPr/>
          </p:nvCxnSpPr>
          <p:spPr>
            <a:xfrm>
              <a:off x="3160800" y="-2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F0AD1D0-57E9-425A-B935-602D5509493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0"/>
              <a:ext cx="0" cy="9601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AF71900-DA34-4680-9FC2-C40BDEE62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156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7D9445-C247-4D02-AC8C-9D8940B8E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4800600"/>
              <a:ext cx="136729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6FA3F20-46CC-4B26-9A7C-57F22EF48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642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C33645A-2409-442A-94D9-8DB736FCB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0" y="8040600"/>
              <a:ext cx="12823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0354CE-1080-4684-9594-76416DC4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9200" y="3180600"/>
              <a:ext cx="1587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18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</TotalTime>
  <Words>8</Words>
  <Application>Microsoft Macintosh PowerPoint</Application>
  <PresentationFormat>A3 용지(297x420mm)</PresentationFormat>
  <Paragraphs>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Ongjin</dc:creator>
  <cp:lastModifiedBy>3374</cp:lastModifiedBy>
  <cp:revision>45</cp:revision>
  <cp:lastPrinted>2023-12-10T12:29:49Z</cp:lastPrinted>
  <dcterms:created xsi:type="dcterms:W3CDTF">2023-12-07T15:27:13Z</dcterms:created>
  <dcterms:modified xsi:type="dcterms:W3CDTF">2023-12-30T04:34:40Z</dcterms:modified>
</cp:coreProperties>
</file>