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0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prim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연결선 91"/>
          <p:cNvCxnSpPr>
            <a:stCxn id="67" idx="6"/>
            <a:endCxn id="63" idx="3"/>
          </p:cNvCxnSpPr>
          <p:nvPr/>
        </p:nvCxnSpPr>
        <p:spPr>
          <a:xfrm flipV="1">
            <a:off x="1704516" y="4291781"/>
            <a:ext cx="345340" cy="307994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67" idx="5"/>
            <a:endCxn id="64" idx="1"/>
          </p:cNvCxnSpPr>
          <p:nvPr/>
        </p:nvCxnSpPr>
        <p:spPr>
          <a:xfrm>
            <a:off x="1666955" y="4703834"/>
            <a:ext cx="345341" cy="835685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67" idx="3"/>
            <a:endCxn id="66" idx="7"/>
          </p:cNvCxnSpPr>
          <p:nvPr/>
        </p:nvCxnSpPr>
        <p:spPr>
          <a:xfrm flipH="1">
            <a:off x="1230935" y="4703834"/>
            <a:ext cx="254659" cy="145070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" idx="4"/>
            <a:endCxn id="12" idx="0"/>
          </p:cNvCxnSpPr>
          <p:nvPr/>
        </p:nvCxnSpPr>
        <p:spPr>
          <a:xfrm>
            <a:off x="818279" y="1790324"/>
            <a:ext cx="65032" cy="1102668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5"/>
            <a:endCxn id="16" idx="1"/>
          </p:cNvCxnSpPr>
          <p:nvPr/>
        </p:nvCxnSpPr>
        <p:spPr>
          <a:xfrm>
            <a:off x="908959" y="1747221"/>
            <a:ext cx="152067" cy="498259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5" idx="7"/>
            <a:endCxn id="13" idx="2"/>
          </p:cNvCxnSpPr>
          <p:nvPr/>
        </p:nvCxnSpPr>
        <p:spPr>
          <a:xfrm>
            <a:off x="908959" y="1539103"/>
            <a:ext cx="1114788" cy="45195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 적용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2</a:t>
            </a:fld>
            <a:endParaRPr lang="en-US" altLang="ko-KR"/>
          </a:p>
        </p:txBody>
      </p:sp>
      <p:cxnSp>
        <p:nvCxnSpPr>
          <p:cNvPr id="11" name="직선 연결선 10"/>
          <p:cNvCxnSpPr>
            <a:endCxn id="17" idx="2"/>
          </p:cNvCxnSpPr>
          <p:nvPr/>
        </p:nvCxnSpPr>
        <p:spPr>
          <a:xfrm>
            <a:off x="960255" y="1656832"/>
            <a:ext cx="499230" cy="339518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55069" y="289299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23747" y="143713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86187" y="289299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90037" y="1496000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23465" y="220237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59485" y="1849189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68035" y="253980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9" name="직선 화살표 연결선 18"/>
          <p:cNvCxnSpPr>
            <a:stCxn id="15" idx="5"/>
            <a:endCxn id="16" idx="1"/>
          </p:cNvCxnSpPr>
          <p:nvPr/>
        </p:nvCxnSpPr>
        <p:spPr>
          <a:xfrm>
            <a:off x="908959" y="1747222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6"/>
            <a:endCxn id="17" idx="2"/>
          </p:cNvCxnSpPr>
          <p:nvPr/>
        </p:nvCxnSpPr>
        <p:spPr>
          <a:xfrm>
            <a:off x="946520" y="1643162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13" idx="2"/>
          </p:cNvCxnSpPr>
          <p:nvPr/>
        </p:nvCxnSpPr>
        <p:spPr>
          <a:xfrm>
            <a:off x="908959" y="1539103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7"/>
            <a:endCxn id="18" idx="2"/>
          </p:cNvCxnSpPr>
          <p:nvPr/>
        </p:nvCxnSpPr>
        <p:spPr>
          <a:xfrm flipV="1">
            <a:off x="973991" y="2686966"/>
            <a:ext cx="294044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0"/>
            <a:endCxn id="13" idx="4"/>
          </p:cNvCxnSpPr>
          <p:nvPr/>
        </p:nvCxnSpPr>
        <p:spPr>
          <a:xfrm flipV="1">
            <a:off x="2114428" y="1731459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4"/>
            <a:endCxn id="12" idx="0"/>
          </p:cNvCxnSpPr>
          <p:nvPr/>
        </p:nvCxnSpPr>
        <p:spPr>
          <a:xfrm>
            <a:off x="818278" y="1790324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6"/>
            <a:endCxn id="14" idx="2"/>
          </p:cNvCxnSpPr>
          <p:nvPr/>
        </p:nvCxnSpPr>
        <p:spPr>
          <a:xfrm>
            <a:off x="1011552" y="3040154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1"/>
            <a:endCxn id="18" idx="6"/>
          </p:cNvCxnSpPr>
          <p:nvPr/>
        </p:nvCxnSpPr>
        <p:spPr>
          <a:xfrm flipH="1" flipV="1">
            <a:off x="1524518" y="2686966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7"/>
            <a:endCxn id="17" idx="3"/>
          </p:cNvCxnSpPr>
          <p:nvPr/>
        </p:nvCxnSpPr>
        <p:spPr>
          <a:xfrm flipV="1">
            <a:off x="1242386" y="2100410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5"/>
            <a:endCxn id="14" idx="1"/>
          </p:cNvCxnSpPr>
          <p:nvPr/>
        </p:nvCxnSpPr>
        <p:spPr>
          <a:xfrm>
            <a:off x="1678407" y="2100410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6"/>
            <a:endCxn id="13" idx="3"/>
          </p:cNvCxnSpPr>
          <p:nvPr/>
        </p:nvCxnSpPr>
        <p:spPr>
          <a:xfrm flipV="1">
            <a:off x="1715968" y="1688357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2783" y="131940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 rot="1838886">
            <a:off x="1139012" y="156424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 rot="4339196">
            <a:off x="962020" y="193698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32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981" y="220959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60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 rot="19373796">
            <a:off x="854574" y="2570183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2133" y="303369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 rot="1516992">
            <a:off x="1564967" y="248663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34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 rot="3786654">
            <a:off x="1764652" y="215533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46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 rot="20029017">
            <a:off x="1279764" y="213059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 rot="19398627">
            <a:off x="1568932" y="164117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00935" y="209186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286116" y="139084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143900" y="484918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58148" y="217666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269024" y="446638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61" name="직선 연결선 60"/>
          <p:cNvCxnSpPr>
            <a:endCxn id="67" idx="2"/>
          </p:cNvCxnSpPr>
          <p:nvPr/>
        </p:nvCxnSpPr>
        <p:spPr>
          <a:xfrm>
            <a:off x="948803" y="4260256"/>
            <a:ext cx="499230" cy="33951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743617" y="549641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012295" y="404056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974735" y="549641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678585" y="4099424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12013" y="480580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448033" y="4452613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256583" y="514322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69" name="직선 화살표 연결선 68"/>
          <p:cNvCxnSpPr>
            <a:stCxn id="65" idx="5"/>
            <a:endCxn id="66" idx="1"/>
          </p:cNvCxnSpPr>
          <p:nvPr/>
        </p:nvCxnSpPr>
        <p:spPr>
          <a:xfrm>
            <a:off x="897507" y="4350646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5" idx="6"/>
            <a:endCxn id="67" idx="2"/>
          </p:cNvCxnSpPr>
          <p:nvPr/>
        </p:nvCxnSpPr>
        <p:spPr>
          <a:xfrm>
            <a:off x="935068" y="4246586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5" idx="7"/>
            <a:endCxn id="63" idx="2"/>
          </p:cNvCxnSpPr>
          <p:nvPr/>
        </p:nvCxnSpPr>
        <p:spPr>
          <a:xfrm>
            <a:off x="897507" y="4142527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2" idx="7"/>
            <a:endCxn id="68" idx="2"/>
          </p:cNvCxnSpPr>
          <p:nvPr/>
        </p:nvCxnSpPr>
        <p:spPr>
          <a:xfrm flipV="1">
            <a:off x="962539" y="5290390"/>
            <a:ext cx="294044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4" idx="0"/>
            <a:endCxn id="63" idx="4"/>
          </p:cNvCxnSpPr>
          <p:nvPr/>
        </p:nvCxnSpPr>
        <p:spPr>
          <a:xfrm flipV="1">
            <a:off x="2102976" y="4334883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5" idx="4"/>
            <a:endCxn id="62" idx="0"/>
          </p:cNvCxnSpPr>
          <p:nvPr/>
        </p:nvCxnSpPr>
        <p:spPr>
          <a:xfrm>
            <a:off x="806826" y="4393748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2" idx="6"/>
            <a:endCxn id="64" idx="2"/>
          </p:cNvCxnSpPr>
          <p:nvPr/>
        </p:nvCxnSpPr>
        <p:spPr>
          <a:xfrm>
            <a:off x="1000100" y="5643578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4" idx="1"/>
            <a:endCxn id="68" idx="6"/>
          </p:cNvCxnSpPr>
          <p:nvPr/>
        </p:nvCxnSpPr>
        <p:spPr>
          <a:xfrm flipH="1" flipV="1">
            <a:off x="1513066" y="5290390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7"/>
            <a:endCxn id="67" idx="3"/>
          </p:cNvCxnSpPr>
          <p:nvPr/>
        </p:nvCxnSpPr>
        <p:spPr>
          <a:xfrm flipV="1">
            <a:off x="1230934" y="4703834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7" idx="5"/>
            <a:endCxn id="64" idx="1"/>
          </p:cNvCxnSpPr>
          <p:nvPr/>
        </p:nvCxnSpPr>
        <p:spPr>
          <a:xfrm>
            <a:off x="1666955" y="4703834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7" idx="6"/>
            <a:endCxn id="63" idx="3"/>
          </p:cNvCxnSpPr>
          <p:nvPr/>
        </p:nvCxnSpPr>
        <p:spPr>
          <a:xfrm flipV="1">
            <a:off x="1704516" y="4291781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3269024" y="400050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01" name="직선 화살표 연결선 100"/>
          <p:cNvCxnSpPr>
            <a:stCxn id="56" idx="0"/>
            <a:endCxn id="91" idx="4"/>
          </p:cNvCxnSpPr>
          <p:nvPr/>
        </p:nvCxnSpPr>
        <p:spPr>
          <a:xfrm flipV="1">
            <a:off x="3397266" y="4294828"/>
            <a:ext cx="0" cy="1715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16" idx="6"/>
            <a:endCxn id="112" idx="3"/>
          </p:cNvCxnSpPr>
          <p:nvPr/>
        </p:nvCxnSpPr>
        <p:spPr>
          <a:xfrm flipV="1">
            <a:off x="6316680" y="1490618"/>
            <a:ext cx="345340" cy="307994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116" idx="5"/>
            <a:endCxn id="113" idx="1"/>
          </p:cNvCxnSpPr>
          <p:nvPr/>
        </p:nvCxnSpPr>
        <p:spPr>
          <a:xfrm>
            <a:off x="6279119" y="1902671"/>
            <a:ext cx="345341" cy="835685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16" idx="3"/>
            <a:endCxn id="115" idx="7"/>
          </p:cNvCxnSpPr>
          <p:nvPr/>
        </p:nvCxnSpPr>
        <p:spPr>
          <a:xfrm flipH="1">
            <a:off x="5843099" y="1902671"/>
            <a:ext cx="254659" cy="14507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16" idx="2"/>
          </p:cNvCxnSpPr>
          <p:nvPr/>
        </p:nvCxnSpPr>
        <p:spPr>
          <a:xfrm>
            <a:off x="5560967" y="1459093"/>
            <a:ext cx="499230" cy="33951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5355781" y="2695253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624459" y="123939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6586899" y="2695253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290749" y="1298261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5624177" y="2004638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060197" y="1651450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5868747" y="234206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8" name="직선 화살표 연결선 117"/>
          <p:cNvCxnSpPr>
            <a:stCxn id="114" idx="5"/>
            <a:endCxn id="115" idx="1"/>
          </p:cNvCxnSpPr>
          <p:nvPr/>
        </p:nvCxnSpPr>
        <p:spPr>
          <a:xfrm>
            <a:off x="5509671" y="1549483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14" idx="6"/>
            <a:endCxn id="116" idx="2"/>
          </p:cNvCxnSpPr>
          <p:nvPr/>
        </p:nvCxnSpPr>
        <p:spPr>
          <a:xfrm>
            <a:off x="5547232" y="1445423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114" idx="7"/>
            <a:endCxn id="112" idx="2"/>
          </p:cNvCxnSpPr>
          <p:nvPr/>
        </p:nvCxnSpPr>
        <p:spPr>
          <a:xfrm>
            <a:off x="5509671" y="1341364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11" idx="7"/>
            <a:endCxn id="117" idx="2"/>
          </p:cNvCxnSpPr>
          <p:nvPr/>
        </p:nvCxnSpPr>
        <p:spPr>
          <a:xfrm flipV="1">
            <a:off x="5574703" y="2489227"/>
            <a:ext cx="294044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3" idx="0"/>
            <a:endCxn id="112" idx="4"/>
          </p:cNvCxnSpPr>
          <p:nvPr/>
        </p:nvCxnSpPr>
        <p:spPr>
          <a:xfrm flipV="1">
            <a:off x="6715140" y="1533720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114" idx="4"/>
            <a:endCxn id="111" idx="0"/>
          </p:cNvCxnSpPr>
          <p:nvPr/>
        </p:nvCxnSpPr>
        <p:spPr>
          <a:xfrm>
            <a:off x="5418990" y="1592585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1" idx="6"/>
            <a:endCxn id="113" idx="2"/>
          </p:cNvCxnSpPr>
          <p:nvPr/>
        </p:nvCxnSpPr>
        <p:spPr>
          <a:xfrm>
            <a:off x="5612264" y="2842415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13" idx="1"/>
            <a:endCxn id="117" idx="6"/>
          </p:cNvCxnSpPr>
          <p:nvPr/>
        </p:nvCxnSpPr>
        <p:spPr>
          <a:xfrm flipH="1" flipV="1">
            <a:off x="6125230" y="2489227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15" idx="7"/>
            <a:endCxn id="116" idx="3"/>
          </p:cNvCxnSpPr>
          <p:nvPr/>
        </p:nvCxnSpPr>
        <p:spPr>
          <a:xfrm flipV="1">
            <a:off x="5843098" y="1902671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16" idx="5"/>
            <a:endCxn id="113" idx="1"/>
          </p:cNvCxnSpPr>
          <p:nvPr/>
        </p:nvCxnSpPr>
        <p:spPr>
          <a:xfrm>
            <a:off x="6279119" y="1902671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16" idx="6"/>
            <a:endCxn id="112" idx="3"/>
          </p:cNvCxnSpPr>
          <p:nvPr/>
        </p:nvCxnSpPr>
        <p:spPr>
          <a:xfrm flipV="1">
            <a:off x="6316680" y="1490618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/>
          <p:cNvSpPr/>
          <p:nvPr/>
        </p:nvSpPr>
        <p:spPr>
          <a:xfrm>
            <a:off x="7858148" y="171385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7858148" y="124796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2" name="직선 화살표 연결선 141"/>
          <p:cNvCxnSpPr>
            <a:stCxn id="140" idx="0"/>
            <a:endCxn id="141" idx="4"/>
          </p:cNvCxnSpPr>
          <p:nvPr/>
        </p:nvCxnSpPr>
        <p:spPr>
          <a:xfrm flipV="1">
            <a:off x="7986390" y="1542292"/>
            <a:ext cx="0" cy="1715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55" idx="0"/>
            <a:endCxn id="140" idx="4"/>
          </p:cNvCxnSpPr>
          <p:nvPr/>
        </p:nvCxnSpPr>
        <p:spPr>
          <a:xfrm flipV="1">
            <a:off x="7986390" y="2008174"/>
            <a:ext cx="0" cy="16848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57" idx="6"/>
            <a:endCxn id="153" idx="3"/>
          </p:cNvCxnSpPr>
          <p:nvPr/>
        </p:nvCxnSpPr>
        <p:spPr>
          <a:xfrm flipV="1">
            <a:off x="6276548" y="4220343"/>
            <a:ext cx="345340" cy="307994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57" idx="5"/>
            <a:endCxn id="154" idx="1"/>
          </p:cNvCxnSpPr>
          <p:nvPr/>
        </p:nvCxnSpPr>
        <p:spPr>
          <a:xfrm>
            <a:off x="6238987" y="4632396"/>
            <a:ext cx="345341" cy="835685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57" idx="3"/>
            <a:endCxn id="156" idx="7"/>
          </p:cNvCxnSpPr>
          <p:nvPr/>
        </p:nvCxnSpPr>
        <p:spPr>
          <a:xfrm flipH="1">
            <a:off x="5802967" y="4632396"/>
            <a:ext cx="254659" cy="14507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157" idx="2"/>
          </p:cNvCxnSpPr>
          <p:nvPr/>
        </p:nvCxnSpPr>
        <p:spPr>
          <a:xfrm>
            <a:off x="5520835" y="4188818"/>
            <a:ext cx="499230" cy="33951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5315649" y="542497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6584327" y="3969122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546767" y="542497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5250617" y="4027986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584045" y="4734363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6020065" y="4381175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5828615" y="507179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9" name="직선 화살표 연결선 158"/>
          <p:cNvCxnSpPr>
            <a:stCxn id="155" idx="5"/>
            <a:endCxn id="156" idx="1"/>
          </p:cNvCxnSpPr>
          <p:nvPr/>
        </p:nvCxnSpPr>
        <p:spPr>
          <a:xfrm>
            <a:off x="5469539" y="4279208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5" idx="6"/>
            <a:endCxn id="157" idx="2"/>
          </p:cNvCxnSpPr>
          <p:nvPr/>
        </p:nvCxnSpPr>
        <p:spPr>
          <a:xfrm>
            <a:off x="5507100" y="4175148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5" idx="7"/>
            <a:endCxn id="153" idx="2"/>
          </p:cNvCxnSpPr>
          <p:nvPr/>
        </p:nvCxnSpPr>
        <p:spPr>
          <a:xfrm>
            <a:off x="5469539" y="4071089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2" idx="7"/>
            <a:endCxn id="158" idx="2"/>
          </p:cNvCxnSpPr>
          <p:nvPr/>
        </p:nvCxnSpPr>
        <p:spPr>
          <a:xfrm flipV="1">
            <a:off x="5534571" y="5218952"/>
            <a:ext cx="294044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4" idx="0"/>
            <a:endCxn id="153" idx="4"/>
          </p:cNvCxnSpPr>
          <p:nvPr/>
        </p:nvCxnSpPr>
        <p:spPr>
          <a:xfrm flipV="1">
            <a:off x="6675008" y="4263445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4"/>
            <a:endCxn id="152" idx="0"/>
          </p:cNvCxnSpPr>
          <p:nvPr/>
        </p:nvCxnSpPr>
        <p:spPr>
          <a:xfrm>
            <a:off x="5378858" y="4322310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2" idx="6"/>
            <a:endCxn id="154" idx="2"/>
          </p:cNvCxnSpPr>
          <p:nvPr/>
        </p:nvCxnSpPr>
        <p:spPr>
          <a:xfrm>
            <a:off x="5572132" y="5572140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1"/>
            <a:endCxn id="158" idx="6"/>
          </p:cNvCxnSpPr>
          <p:nvPr/>
        </p:nvCxnSpPr>
        <p:spPr>
          <a:xfrm flipH="1" flipV="1">
            <a:off x="6085098" y="5218952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56" idx="7"/>
            <a:endCxn id="157" idx="3"/>
          </p:cNvCxnSpPr>
          <p:nvPr/>
        </p:nvCxnSpPr>
        <p:spPr>
          <a:xfrm flipV="1">
            <a:off x="5802966" y="4632396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57" idx="5"/>
            <a:endCxn id="154" idx="1"/>
          </p:cNvCxnSpPr>
          <p:nvPr/>
        </p:nvCxnSpPr>
        <p:spPr>
          <a:xfrm>
            <a:off x="6238987" y="4632396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57" idx="6"/>
            <a:endCxn id="153" idx="3"/>
          </p:cNvCxnSpPr>
          <p:nvPr/>
        </p:nvCxnSpPr>
        <p:spPr>
          <a:xfrm flipV="1">
            <a:off x="6276548" y="4220343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7572396" y="484918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858148" y="438637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7858148" y="392049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88" name="직선 화살표 연결선 187"/>
          <p:cNvCxnSpPr>
            <a:stCxn id="186" idx="0"/>
            <a:endCxn id="187" idx="4"/>
          </p:cNvCxnSpPr>
          <p:nvPr/>
        </p:nvCxnSpPr>
        <p:spPr>
          <a:xfrm flipV="1">
            <a:off x="7986390" y="4214818"/>
            <a:ext cx="0" cy="1715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5" idx="0"/>
            <a:endCxn id="186" idx="4"/>
          </p:cNvCxnSpPr>
          <p:nvPr/>
        </p:nvCxnSpPr>
        <p:spPr>
          <a:xfrm flipV="1">
            <a:off x="7700638" y="4680700"/>
            <a:ext cx="285752" cy="16848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53" idx="0"/>
            <a:endCxn id="186" idx="4"/>
          </p:cNvCxnSpPr>
          <p:nvPr/>
        </p:nvCxnSpPr>
        <p:spPr>
          <a:xfrm flipH="1" flipV="1">
            <a:off x="7986390" y="4680700"/>
            <a:ext cx="285752" cy="16848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55150" y="3391108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간선들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&gt;   0-1  0-2  0-5  0-6</a:t>
            </a:r>
            <a:endParaRPr lang="ko-KR" altLang="en-US" sz="105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500034" y="5929330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간선들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&gt;   0-5  1-2  2-4  2-6</a:t>
            </a:r>
            <a:endParaRPr lang="ko-KR" altLang="en-US" sz="105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229161" y="3176794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간선들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&gt;   0-5  2-4  2-6</a:t>
            </a:r>
            <a:endParaRPr lang="ko-KR" altLang="en-US" sz="105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255714" y="6000768"/>
            <a:ext cx="1430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간선들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&gt;   0-5  2-4  </a:t>
            </a:r>
            <a:endParaRPr lang="ko-KR" altLang="en-US" sz="105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968030" y="1043323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 rot="1838886">
            <a:off x="5724259" y="134993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 rot="4339196">
            <a:off x="5547267" y="172266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32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19228" y="199527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60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 rot="19373796">
            <a:off x="5439821" y="2355869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837380" y="281938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 rot="1516992">
            <a:off x="6150214" y="227231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34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 rot="3786654">
            <a:off x="6349899" y="194101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46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 rot="20029017">
            <a:off x="5865011" y="191627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 rot="19398627">
            <a:off x="6154179" y="142686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686182" y="1877546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947391" y="387449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3" name="TextBox 202"/>
          <p:cNvSpPr txBox="1"/>
          <p:nvPr/>
        </p:nvSpPr>
        <p:spPr>
          <a:xfrm rot="1838886">
            <a:off x="5703620" y="411933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4" name="TextBox 203"/>
          <p:cNvSpPr txBox="1"/>
          <p:nvPr/>
        </p:nvSpPr>
        <p:spPr>
          <a:xfrm rot="4339196">
            <a:off x="5526628" y="449207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32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098589" y="4764679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60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6" name="TextBox 205"/>
          <p:cNvSpPr txBox="1"/>
          <p:nvPr/>
        </p:nvSpPr>
        <p:spPr>
          <a:xfrm rot="19373796">
            <a:off x="5419182" y="512527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816741" y="558878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8" name="TextBox 207"/>
          <p:cNvSpPr txBox="1"/>
          <p:nvPr/>
        </p:nvSpPr>
        <p:spPr>
          <a:xfrm rot="1516992">
            <a:off x="6129575" y="5041719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34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 rot="3786654">
            <a:off x="6329260" y="471042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46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0" name="TextBox 209"/>
          <p:cNvSpPr txBox="1"/>
          <p:nvPr/>
        </p:nvSpPr>
        <p:spPr>
          <a:xfrm rot="20029017">
            <a:off x="5844372" y="4685679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 rot="19398627">
            <a:off x="6133540" y="419626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665543" y="4646949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365020" y="3936451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4" name="TextBox 213"/>
          <p:cNvSpPr txBox="1"/>
          <p:nvPr/>
        </p:nvSpPr>
        <p:spPr>
          <a:xfrm rot="1838886">
            <a:off x="1121249" y="4181291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5" name="TextBox 214"/>
          <p:cNvSpPr txBox="1"/>
          <p:nvPr/>
        </p:nvSpPr>
        <p:spPr>
          <a:xfrm rot="4339196">
            <a:off x="944257" y="45540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32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16218" y="482663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60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7" name="TextBox 216"/>
          <p:cNvSpPr txBox="1"/>
          <p:nvPr/>
        </p:nvSpPr>
        <p:spPr>
          <a:xfrm rot="19373796">
            <a:off x="836811" y="5187228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234370" y="5650741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 rot="1516992">
            <a:off x="1547204" y="510367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34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 rot="3786654">
            <a:off x="1746889" y="47723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46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1" name="TextBox 220"/>
          <p:cNvSpPr txBox="1"/>
          <p:nvPr/>
        </p:nvSpPr>
        <p:spPr>
          <a:xfrm rot="20029017">
            <a:off x="1262001" y="474763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 rot="19398627">
            <a:off x="1551169" y="4258221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083172" y="470890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9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직선 연결선 235"/>
          <p:cNvCxnSpPr>
            <a:stCxn id="207" idx="7"/>
            <a:endCxn id="213" idx="2"/>
          </p:cNvCxnSpPr>
          <p:nvPr/>
        </p:nvCxnSpPr>
        <p:spPr>
          <a:xfrm flipV="1">
            <a:off x="891101" y="5149681"/>
            <a:ext cx="294044" cy="249129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stCxn id="152" idx="6"/>
            <a:endCxn id="154" idx="2"/>
          </p:cNvCxnSpPr>
          <p:nvPr/>
        </p:nvCxnSpPr>
        <p:spPr>
          <a:xfrm>
            <a:off x="897356" y="2553243"/>
            <a:ext cx="974635" cy="0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58" idx="6"/>
            <a:endCxn id="154" idx="1"/>
          </p:cNvCxnSpPr>
          <p:nvPr/>
        </p:nvCxnSpPr>
        <p:spPr>
          <a:xfrm>
            <a:off x="1410322" y="2200055"/>
            <a:ext cx="499230" cy="249129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3" name="타원 52"/>
          <p:cNvSpPr/>
          <p:nvPr/>
        </p:nvSpPr>
        <p:spPr>
          <a:xfrm>
            <a:off x="3786182" y="196175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185970" y="196175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6" name="직선 연결선 145"/>
          <p:cNvCxnSpPr>
            <a:stCxn id="157" idx="6"/>
            <a:endCxn id="153" idx="3"/>
          </p:cNvCxnSpPr>
          <p:nvPr/>
        </p:nvCxnSpPr>
        <p:spPr>
          <a:xfrm flipV="1">
            <a:off x="1601772" y="1201446"/>
            <a:ext cx="345340" cy="307994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157" idx="5"/>
            <a:endCxn id="154" idx="1"/>
          </p:cNvCxnSpPr>
          <p:nvPr/>
        </p:nvCxnSpPr>
        <p:spPr>
          <a:xfrm>
            <a:off x="1564211" y="1613499"/>
            <a:ext cx="345341" cy="835685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57" idx="3"/>
            <a:endCxn id="156" idx="7"/>
          </p:cNvCxnSpPr>
          <p:nvPr/>
        </p:nvCxnSpPr>
        <p:spPr>
          <a:xfrm flipH="1">
            <a:off x="1128191" y="1613499"/>
            <a:ext cx="254659" cy="14507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endCxn id="157" idx="2"/>
          </p:cNvCxnSpPr>
          <p:nvPr/>
        </p:nvCxnSpPr>
        <p:spPr>
          <a:xfrm>
            <a:off x="846059" y="1169921"/>
            <a:ext cx="499230" cy="33951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타원 151"/>
          <p:cNvSpPr/>
          <p:nvPr/>
        </p:nvSpPr>
        <p:spPr>
          <a:xfrm>
            <a:off x="640873" y="240608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1909551" y="950225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1871991" y="2406081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575841" y="1009089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909269" y="1715466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1345289" y="1362278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1153839" y="2052893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59" name="직선 화살표 연결선 158"/>
          <p:cNvCxnSpPr>
            <a:stCxn id="155" idx="5"/>
            <a:endCxn id="156" idx="1"/>
          </p:cNvCxnSpPr>
          <p:nvPr/>
        </p:nvCxnSpPr>
        <p:spPr>
          <a:xfrm>
            <a:off x="794763" y="1260311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55" idx="6"/>
            <a:endCxn id="157" idx="2"/>
          </p:cNvCxnSpPr>
          <p:nvPr/>
        </p:nvCxnSpPr>
        <p:spPr>
          <a:xfrm>
            <a:off x="832324" y="1156251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5" idx="7"/>
            <a:endCxn id="153" idx="2"/>
          </p:cNvCxnSpPr>
          <p:nvPr/>
        </p:nvCxnSpPr>
        <p:spPr>
          <a:xfrm>
            <a:off x="794763" y="1052192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52" idx="7"/>
            <a:endCxn id="158" idx="2"/>
          </p:cNvCxnSpPr>
          <p:nvPr/>
        </p:nvCxnSpPr>
        <p:spPr>
          <a:xfrm flipV="1">
            <a:off x="859795" y="2200055"/>
            <a:ext cx="294044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4" idx="0"/>
            <a:endCxn id="153" idx="4"/>
          </p:cNvCxnSpPr>
          <p:nvPr/>
        </p:nvCxnSpPr>
        <p:spPr>
          <a:xfrm flipV="1">
            <a:off x="2000232" y="1244548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155" idx="4"/>
            <a:endCxn id="152" idx="0"/>
          </p:cNvCxnSpPr>
          <p:nvPr/>
        </p:nvCxnSpPr>
        <p:spPr>
          <a:xfrm>
            <a:off x="704082" y="1303413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52" idx="6"/>
            <a:endCxn id="154" idx="2"/>
          </p:cNvCxnSpPr>
          <p:nvPr/>
        </p:nvCxnSpPr>
        <p:spPr>
          <a:xfrm>
            <a:off x="897356" y="2553243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54" idx="1"/>
            <a:endCxn id="158" idx="6"/>
          </p:cNvCxnSpPr>
          <p:nvPr/>
        </p:nvCxnSpPr>
        <p:spPr>
          <a:xfrm flipH="1" flipV="1">
            <a:off x="1410322" y="2200055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56" idx="7"/>
            <a:endCxn id="157" idx="3"/>
          </p:cNvCxnSpPr>
          <p:nvPr/>
        </p:nvCxnSpPr>
        <p:spPr>
          <a:xfrm flipV="1">
            <a:off x="1128190" y="1613499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57" idx="5"/>
            <a:endCxn id="154" idx="1"/>
          </p:cNvCxnSpPr>
          <p:nvPr/>
        </p:nvCxnSpPr>
        <p:spPr>
          <a:xfrm>
            <a:off x="1564211" y="1613499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57" idx="6"/>
            <a:endCxn id="153" idx="3"/>
          </p:cNvCxnSpPr>
          <p:nvPr/>
        </p:nvCxnSpPr>
        <p:spPr>
          <a:xfrm flipV="1">
            <a:off x="1601772" y="1201446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2643174" y="196175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3183372" y="145031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3183372" y="98443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88" name="직선 화살표 연결선 187"/>
          <p:cNvCxnSpPr>
            <a:stCxn id="186" idx="0"/>
            <a:endCxn id="187" idx="4"/>
          </p:cNvCxnSpPr>
          <p:nvPr/>
        </p:nvCxnSpPr>
        <p:spPr>
          <a:xfrm flipV="1">
            <a:off x="3311614" y="1278759"/>
            <a:ext cx="0" cy="1715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5" idx="0"/>
            <a:endCxn id="186" idx="4"/>
          </p:cNvCxnSpPr>
          <p:nvPr/>
        </p:nvCxnSpPr>
        <p:spPr>
          <a:xfrm flipV="1">
            <a:off x="2771416" y="1744641"/>
            <a:ext cx="540198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>
            <a:stCxn id="53" idx="0"/>
            <a:endCxn id="186" idx="4"/>
          </p:cNvCxnSpPr>
          <p:nvPr/>
        </p:nvCxnSpPr>
        <p:spPr>
          <a:xfrm flipH="1" flipV="1">
            <a:off x="3311614" y="1744641"/>
            <a:ext cx="602810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57" idx="0"/>
            <a:endCxn id="186" idx="4"/>
          </p:cNvCxnSpPr>
          <p:nvPr/>
        </p:nvCxnSpPr>
        <p:spPr>
          <a:xfrm flipH="1" flipV="1">
            <a:off x="3311614" y="1744641"/>
            <a:ext cx="2598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213" idx="6"/>
            <a:endCxn id="209" idx="1"/>
          </p:cNvCxnSpPr>
          <p:nvPr/>
        </p:nvCxnSpPr>
        <p:spPr>
          <a:xfrm>
            <a:off x="1441628" y="5149681"/>
            <a:ext cx="499230" cy="2491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212" idx="6"/>
            <a:endCxn id="208" idx="3"/>
          </p:cNvCxnSpPr>
          <p:nvPr/>
        </p:nvCxnSpPr>
        <p:spPr>
          <a:xfrm flipV="1">
            <a:off x="1633078" y="4151072"/>
            <a:ext cx="345340" cy="307994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>
            <a:stCxn id="212" idx="5"/>
            <a:endCxn id="209" idx="1"/>
          </p:cNvCxnSpPr>
          <p:nvPr/>
        </p:nvCxnSpPr>
        <p:spPr>
          <a:xfrm>
            <a:off x="1595517" y="4563125"/>
            <a:ext cx="345341" cy="835685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212" idx="3"/>
            <a:endCxn id="211" idx="7"/>
          </p:cNvCxnSpPr>
          <p:nvPr/>
        </p:nvCxnSpPr>
        <p:spPr>
          <a:xfrm flipH="1">
            <a:off x="1159497" y="4563125"/>
            <a:ext cx="254659" cy="14507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endCxn id="212" idx="2"/>
          </p:cNvCxnSpPr>
          <p:nvPr/>
        </p:nvCxnSpPr>
        <p:spPr>
          <a:xfrm>
            <a:off x="877365" y="4119547"/>
            <a:ext cx="499230" cy="33951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타원 206"/>
          <p:cNvSpPr/>
          <p:nvPr/>
        </p:nvSpPr>
        <p:spPr>
          <a:xfrm>
            <a:off x="672179" y="535570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1940857" y="3899851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9" name="타원 208"/>
          <p:cNvSpPr/>
          <p:nvPr/>
        </p:nvSpPr>
        <p:spPr>
          <a:xfrm>
            <a:off x="1903297" y="5355707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607147" y="3958715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940575" y="4665092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1376595" y="4311904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1185145" y="5002519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14" name="직선 화살표 연결선 213"/>
          <p:cNvCxnSpPr>
            <a:stCxn id="210" idx="5"/>
            <a:endCxn id="211" idx="1"/>
          </p:cNvCxnSpPr>
          <p:nvPr/>
        </p:nvCxnSpPr>
        <p:spPr>
          <a:xfrm>
            <a:off x="826069" y="4209937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>
            <a:stCxn id="210" idx="6"/>
            <a:endCxn id="212" idx="2"/>
          </p:cNvCxnSpPr>
          <p:nvPr/>
        </p:nvCxnSpPr>
        <p:spPr>
          <a:xfrm>
            <a:off x="863630" y="4105877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210" idx="7"/>
            <a:endCxn id="208" idx="2"/>
          </p:cNvCxnSpPr>
          <p:nvPr/>
        </p:nvCxnSpPr>
        <p:spPr>
          <a:xfrm>
            <a:off x="826069" y="4001818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207" idx="7"/>
            <a:endCxn id="213" idx="2"/>
          </p:cNvCxnSpPr>
          <p:nvPr/>
        </p:nvCxnSpPr>
        <p:spPr>
          <a:xfrm flipV="1">
            <a:off x="891101" y="5149681"/>
            <a:ext cx="294044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209" idx="0"/>
            <a:endCxn id="208" idx="4"/>
          </p:cNvCxnSpPr>
          <p:nvPr/>
        </p:nvCxnSpPr>
        <p:spPr>
          <a:xfrm flipV="1">
            <a:off x="2031538" y="4194174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10" idx="4"/>
            <a:endCxn id="207" idx="0"/>
          </p:cNvCxnSpPr>
          <p:nvPr/>
        </p:nvCxnSpPr>
        <p:spPr>
          <a:xfrm>
            <a:off x="735388" y="4253039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>
            <a:stCxn id="207" idx="6"/>
            <a:endCxn id="209" idx="2"/>
          </p:cNvCxnSpPr>
          <p:nvPr/>
        </p:nvCxnSpPr>
        <p:spPr>
          <a:xfrm>
            <a:off x="928662" y="5502869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09" idx="1"/>
            <a:endCxn id="213" idx="6"/>
          </p:cNvCxnSpPr>
          <p:nvPr/>
        </p:nvCxnSpPr>
        <p:spPr>
          <a:xfrm flipH="1" flipV="1">
            <a:off x="1441628" y="5149681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11" idx="7"/>
            <a:endCxn id="212" idx="3"/>
          </p:cNvCxnSpPr>
          <p:nvPr/>
        </p:nvCxnSpPr>
        <p:spPr>
          <a:xfrm flipV="1">
            <a:off x="1159496" y="4563125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12" idx="5"/>
            <a:endCxn id="209" idx="1"/>
          </p:cNvCxnSpPr>
          <p:nvPr/>
        </p:nvCxnSpPr>
        <p:spPr>
          <a:xfrm>
            <a:off x="1595517" y="4563125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12" idx="6"/>
            <a:endCxn id="208" idx="3"/>
          </p:cNvCxnSpPr>
          <p:nvPr/>
        </p:nvCxnSpPr>
        <p:spPr>
          <a:xfrm flipV="1">
            <a:off x="1633078" y="4151072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타원 248"/>
          <p:cNvSpPr/>
          <p:nvPr/>
        </p:nvSpPr>
        <p:spPr>
          <a:xfrm>
            <a:off x="3746050" y="483711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3145838" y="533718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1" name="타원 250"/>
          <p:cNvSpPr/>
          <p:nvPr/>
        </p:nvSpPr>
        <p:spPr>
          <a:xfrm>
            <a:off x="3145838" y="483711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2" name="타원 251"/>
          <p:cNvSpPr/>
          <p:nvPr/>
        </p:nvSpPr>
        <p:spPr>
          <a:xfrm>
            <a:off x="2603042" y="483711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3" name="타원 252"/>
          <p:cNvSpPr/>
          <p:nvPr/>
        </p:nvSpPr>
        <p:spPr>
          <a:xfrm>
            <a:off x="3143240" y="432567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4" name="타원 253"/>
          <p:cNvSpPr/>
          <p:nvPr/>
        </p:nvSpPr>
        <p:spPr>
          <a:xfrm>
            <a:off x="3143240" y="385979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55" name="직선 화살표 연결선 254"/>
          <p:cNvCxnSpPr>
            <a:stCxn id="253" idx="0"/>
            <a:endCxn id="254" idx="4"/>
          </p:cNvCxnSpPr>
          <p:nvPr/>
        </p:nvCxnSpPr>
        <p:spPr>
          <a:xfrm flipV="1">
            <a:off x="3271482" y="4154119"/>
            <a:ext cx="0" cy="1715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52" idx="0"/>
            <a:endCxn id="253" idx="4"/>
          </p:cNvCxnSpPr>
          <p:nvPr/>
        </p:nvCxnSpPr>
        <p:spPr>
          <a:xfrm flipV="1">
            <a:off x="2731284" y="4620001"/>
            <a:ext cx="540198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>
            <a:stCxn id="249" idx="0"/>
            <a:endCxn id="253" idx="4"/>
          </p:cNvCxnSpPr>
          <p:nvPr/>
        </p:nvCxnSpPr>
        <p:spPr>
          <a:xfrm flipH="1" flipV="1">
            <a:off x="3271482" y="4620001"/>
            <a:ext cx="602810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257"/>
          <p:cNvCxnSpPr>
            <a:stCxn id="251" idx="0"/>
            <a:endCxn id="253" idx="4"/>
          </p:cNvCxnSpPr>
          <p:nvPr/>
        </p:nvCxnSpPr>
        <p:spPr>
          <a:xfrm flipH="1" flipV="1">
            <a:off x="3271482" y="4620001"/>
            <a:ext cx="2598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258"/>
          <p:cNvCxnSpPr>
            <a:stCxn id="250" idx="0"/>
            <a:endCxn id="251" idx="4"/>
          </p:cNvCxnSpPr>
          <p:nvPr/>
        </p:nvCxnSpPr>
        <p:spPr>
          <a:xfrm flipV="1">
            <a:off x="3274080" y="5131440"/>
            <a:ext cx="0" cy="205742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270" idx="7"/>
            <a:endCxn id="276" idx="2"/>
          </p:cNvCxnSpPr>
          <p:nvPr/>
        </p:nvCxnSpPr>
        <p:spPr>
          <a:xfrm flipV="1">
            <a:off x="5422850" y="2269757"/>
            <a:ext cx="294044" cy="2491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276" idx="6"/>
            <a:endCxn id="272" idx="1"/>
          </p:cNvCxnSpPr>
          <p:nvPr/>
        </p:nvCxnSpPr>
        <p:spPr>
          <a:xfrm>
            <a:off x="5973377" y="2269757"/>
            <a:ext cx="499230" cy="24912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75" idx="6"/>
            <a:endCxn id="271" idx="3"/>
          </p:cNvCxnSpPr>
          <p:nvPr/>
        </p:nvCxnSpPr>
        <p:spPr>
          <a:xfrm flipV="1">
            <a:off x="6164827" y="1271148"/>
            <a:ext cx="345340" cy="307994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75" idx="5"/>
            <a:endCxn id="272" idx="1"/>
          </p:cNvCxnSpPr>
          <p:nvPr/>
        </p:nvCxnSpPr>
        <p:spPr>
          <a:xfrm>
            <a:off x="6127266" y="1683201"/>
            <a:ext cx="345341" cy="835685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75" idx="3"/>
            <a:endCxn id="274" idx="7"/>
          </p:cNvCxnSpPr>
          <p:nvPr/>
        </p:nvCxnSpPr>
        <p:spPr>
          <a:xfrm flipH="1">
            <a:off x="5691246" y="1683201"/>
            <a:ext cx="254659" cy="14507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endCxn id="275" idx="2"/>
          </p:cNvCxnSpPr>
          <p:nvPr/>
        </p:nvCxnSpPr>
        <p:spPr>
          <a:xfrm>
            <a:off x="5409114" y="1239623"/>
            <a:ext cx="499230" cy="33951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5203928" y="2475783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1" name="타원 270"/>
          <p:cNvSpPr/>
          <p:nvPr/>
        </p:nvSpPr>
        <p:spPr>
          <a:xfrm>
            <a:off x="6472606" y="1019927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2" name="타원 271"/>
          <p:cNvSpPr/>
          <p:nvPr/>
        </p:nvSpPr>
        <p:spPr>
          <a:xfrm>
            <a:off x="6435046" y="2475783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138896" y="1078791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4" name="타원 273"/>
          <p:cNvSpPr/>
          <p:nvPr/>
        </p:nvSpPr>
        <p:spPr>
          <a:xfrm>
            <a:off x="5472324" y="1785168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5908344" y="1431980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6" name="타원 275"/>
          <p:cNvSpPr/>
          <p:nvPr/>
        </p:nvSpPr>
        <p:spPr>
          <a:xfrm>
            <a:off x="5716894" y="2122595"/>
            <a:ext cx="256483" cy="2943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77" name="직선 화살표 연결선 276"/>
          <p:cNvCxnSpPr>
            <a:stCxn id="273" idx="5"/>
            <a:endCxn id="274" idx="1"/>
          </p:cNvCxnSpPr>
          <p:nvPr/>
        </p:nvCxnSpPr>
        <p:spPr>
          <a:xfrm>
            <a:off x="5357818" y="1330013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73" idx="6"/>
            <a:endCxn id="275" idx="2"/>
          </p:cNvCxnSpPr>
          <p:nvPr/>
        </p:nvCxnSpPr>
        <p:spPr>
          <a:xfrm>
            <a:off x="5395379" y="1225953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>
            <a:stCxn id="273" idx="7"/>
            <a:endCxn id="271" idx="2"/>
          </p:cNvCxnSpPr>
          <p:nvPr/>
        </p:nvCxnSpPr>
        <p:spPr>
          <a:xfrm>
            <a:off x="5357818" y="1121894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270" idx="7"/>
            <a:endCxn id="276" idx="2"/>
          </p:cNvCxnSpPr>
          <p:nvPr/>
        </p:nvCxnSpPr>
        <p:spPr>
          <a:xfrm flipV="1">
            <a:off x="5422850" y="2269757"/>
            <a:ext cx="294044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>
            <a:stCxn id="272" idx="0"/>
            <a:endCxn id="271" idx="4"/>
          </p:cNvCxnSpPr>
          <p:nvPr/>
        </p:nvCxnSpPr>
        <p:spPr>
          <a:xfrm flipV="1">
            <a:off x="6563287" y="1314250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73" idx="4"/>
            <a:endCxn id="270" idx="0"/>
          </p:cNvCxnSpPr>
          <p:nvPr/>
        </p:nvCxnSpPr>
        <p:spPr>
          <a:xfrm>
            <a:off x="5267137" y="1373115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>
            <a:stCxn id="270" idx="6"/>
            <a:endCxn id="272" idx="2"/>
          </p:cNvCxnSpPr>
          <p:nvPr/>
        </p:nvCxnSpPr>
        <p:spPr>
          <a:xfrm>
            <a:off x="5460411" y="2622945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72" idx="1"/>
            <a:endCxn id="276" idx="6"/>
          </p:cNvCxnSpPr>
          <p:nvPr/>
        </p:nvCxnSpPr>
        <p:spPr>
          <a:xfrm flipH="1" flipV="1">
            <a:off x="5973377" y="2269757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274" idx="7"/>
            <a:endCxn id="275" idx="3"/>
          </p:cNvCxnSpPr>
          <p:nvPr/>
        </p:nvCxnSpPr>
        <p:spPr>
          <a:xfrm flipV="1">
            <a:off x="5691245" y="1683201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75" idx="5"/>
            <a:endCxn id="272" idx="1"/>
          </p:cNvCxnSpPr>
          <p:nvPr/>
        </p:nvCxnSpPr>
        <p:spPr>
          <a:xfrm>
            <a:off x="6127266" y="1683201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75" idx="6"/>
            <a:endCxn id="271" idx="3"/>
          </p:cNvCxnSpPr>
          <p:nvPr/>
        </p:nvCxnSpPr>
        <p:spPr>
          <a:xfrm flipV="1">
            <a:off x="6164827" y="1271148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6953452" y="1696609"/>
            <a:ext cx="260367" cy="202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.51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9" name="타원 298"/>
          <p:cNvSpPr/>
          <p:nvPr/>
        </p:nvSpPr>
        <p:spPr>
          <a:xfrm>
            <a:off x="8532396" y="174202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0" name="타원 299"/>
          <p:cNvSpPr/>
          <p:nvPr/>
        </p:nvSpPr>
        <p:spPr>
          <a:xfrm>
            <a:off x="7932184" y="224209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1" name="타원 300"/>
          <p:cNvSpPr/>
          <p:nvPr/>
        </p:nvSpPr>
        <p:spPr>
          <a:xfrm>
            <a:off x="7932184" y="174202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2" name="타원 301"/>
          <p:cNvSpPr/>
          <p:nvPr/>
        </p:nvSpPr>
        <p:spPr>
          <a:xfrm>
            <a:off x="7389388" y="174202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3" name="타원 302"/>
          <p:cNvSpPr/>
          <p:nvPr/>
        </p:nvSpPr>
        <p:spPr>
          <a:xfrm>
            <a:off x="7929586" y="123058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4" name="타원 303"/>
          <p:cNvSpPr/>
          <p:nvPr/>
        </p:nvSpPr>
        <p:spPr>
          <a:xfrm>
            <a:off x="7929586" y="76470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05" name="직선 화살표 연결선 304"/>
          <p:cNvCxnSpPr>
            <a:stCxn id="303" idx="0"/>
            <a:endCxn id="304" idx="4"/>
          </p:cNvCxnSpPr>
          <p:nvPr/>
        </p:nvCxnSpPr>
        <p:spPr>
          <a:xfrm flipV="1">
            <a:off x="8057828" y="1059028"/>
            <a:ext cx="0" cy="1715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/>
          <p:cNvCxnSpPr>
            <a:stCxn id="302" idx="0"/>
            <a:endCxn id="303" idx="4"/>
          </p:cNvCxnSpPr>
          <p:nvPr/>
        </p:nvCxnSpPr>
        <p:spPr>
          <a:xfrm flipV="1">
            <a:off x="7517630" y="1524910"/>
            <a:ext cx="540198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9" idx="0"/>
            <a:endCxn id="303" idx="4"/>
          </p:cNvCxnSpPr>
          <p:nvPr/>
        </p:nvCxnSpPr>
        <p:spPr>
          <a:xfrm flipH="1" flipV="1">
            <a:off x="8057828" y="1524910"/>
            <a:ext cx="602810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301" idx="0"/>
            <a:endCxn id="303" idx="4"/>
          </p:cNvCxnSpPr>
          <p:nvPr/>
        </p:nvCxnSpPr>
        <p:spPr>
          <a:xfrm flipH="1" flipV="1">
            <a:off x="8057828" y="1524910"/>
            <a:ext cx="2598" cy="21711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300" idx="0"/>
            <a:endCxn id="301" idx="4"/>
          </p:cNvCxnSpPr>
          <p:nvPr/>
        </p:nvCxnSpPr>
        <p:spPr>
          <a:xfrm flipV="1">
            <a:off x="8060426" y="2036349"/>
            <a:ext cx="0" cy="205742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7929586" y="272223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11" name="직선 화살표 연결선 310"/>
          <p:cNvCxnSpPr>
            <a:stCxn id="310" idx="0"/>
            <a:endCxn id="300" idx="4"/>
          </p:cNvCxnSpPr>
          <p:nvPr/>
        </p:nvCxnSpPr>
        <p:spPr>
          <a:xfrm flipV="1">
            <a:off x="8057828" y="2536415"/>
            <a:ext cx="2598" cy="18582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549030" y="2959060"/>
            <a:ext cx="1475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간선들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&gt;   4-3   4-5  </a:t>
            </a:r>
            <a:endParaRPr lang="ko-KR" altLang="en-US" sz="105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642910" y="5860059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간선들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&gt;   3-5  </a:t>
            </a:r>
            <a:endParaRPr lang="ko-KR" altLang="en-US" sz="105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316" name="내용 개체 틀 102"/>
          <p:cNvGraphicFramePr>
            <a:graphicFrameLocks/>
          </p:cNvGraphicFramePr>
          <p:nvPr/>
        </p:nvGraphicFramePr>
        <p:xfrm>
          <a:off x="5214942" y="4214818"/>
          <a:ext cx="3286144" cy="83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8"/>
                <a:gridCol w="410768"/>
                <a:gridCol w="410768"/>
                <a:gridCol w="410768"/>
                <a:gridCol w="410768"/>
                <a:gridCol w="410768"/>
                <a:gridCol w="410768"/>
                <a:gridCol w="410768"/>
              </a:tblGrid>
              <a:tr h="2768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</a:t>
                      </a:r>
                      <a:endParaRPr lang="ko-KR" altLang="en-US" sz="120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8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st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68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val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20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" name="TextBox 148"/>
          <p:cNvSpPr txBox="1"/>
          <p:nvPr/>
        </p:nvSpPr>
        <p:spPr>
          <a:xfrm>
            <a:off x="1261214" y="81592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 rot="1838886">
            <a:off x="1017443" y="106076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 rot="4339196">
            <a:off x="840451" y="143349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32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2412" y="170610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60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 rot="19373796">
            <a:off x="733005" y="2066697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130564" y="253021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1" name="TextBox 190"/>
          <p:cNvSpPr txBox="1"/>
          <p:nvPr/>
        </p:nvSpPr>
        <p:spPr>
          <a:xfrm rot="1516992">
            <a:off x="1443398" y="198314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34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 rot="3786654">
            <a:off x="1643083" y="165184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46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 rot="20029017">
            <a:off x="1158195" y="162710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6" name="TextBox 195"/>
          <p:cNvSpPr txBox="1"/>
          <p:nvPr/>
        </p:nvSpPr>
        <p:spPr>
          <a:xfrm rot="19398627">
            <a:off x="1447363" y="113769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979366" y="158837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278255" y="378904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0" name="TextBox 199"/>
          <p:cNvSpPr txBox="1"/>
          <p:nvPr/>
        </p:nvSpPr>
        <p:spPr>
          <a:xfrm rot="1838886">
            <a:off x="1034484" y="403388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5" name="TextBox 204"/>
          <p:cNvSpPr txBox="1"/>
          <p:nvPr/>
        </p:nvSpPr>
        <p:spPr>
          <a:xfrm rot="4339196">
            <a:off x="857492" y="440661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32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429453" y="467922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60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 rot="19373796">
            <a:off x="750046" y="5039817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147605" y="550333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0" name="TextBox 239"/>
          <p:cNvSpPr txBox="1"/>
          <p:nvPr/>
        </p:nvSpPr>
        <p:spPr>
          <a:xfrm rot="1516992">
            <a:off x="1460439" y="495626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34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 rot="3786654">
            <a:off x="1660124" y="462496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46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2" name="TextBox 241"/>
          <p:cNvSpPr txBox="1"/>
          <p:nvPr/>
        </p:nvSpPr>
        <p:spPr>
          <a:xfrm rot="20029017">
            <a:off x="1175236" y="460022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3" name="TextBox 242"/>
          <p:cNvSpPr txBox="1"/>
          <p:nvPr/>
        </p:nvSpPr>
        <p:spPr>
          <a:xfrm rot="19398627">
            <a:off x="1464404" y="4110810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996407" y="4561494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812607" y="899488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6" name="TextBox 245"/>
          <p:cNvSpPr txBox="1"/>
          <p:nvPr/>
        </p:nvSpPr>
        <p:spPr>
          <a:xfrm rot="1838886">
            <a:off x="5568836" y="1144328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 rot="4339196">
            <a:off x="5391844" y="151706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32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963805" y="178967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60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0" name="TextBox 259"/>
          <p:cNvSpPr txBox="1"/>
          <p:nvPr/>
        </p:nvSpPr>
        <p:spPr>
          <a:xfrm rot="19373796">
            <a:off x="5284398" y="2150265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18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681957" y="2613778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40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3" name="TextBox 262"/>
          <p:cNvSpPr txBox="1"/>
          <p:nvPr/>
        </p:nvSpPr>
        <p:spPr>
          <a:xfrm rot="1516992">
            <a:off x="5994791" y="206671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34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 rot="3786654">
            <a:off x="6194476" y="173541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46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2" name="TextBox 311"/>
          <p:cNvSpPr txBox="1"/>
          <p:nvPr/>
        </p:nvSpPr>
        <p:spPr>
          <a:xfrm rot="20029017">
            <a:off x="5709588" y="171067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3" name="TextBox 312"/>
          <p:cNvSpPr txBox="1"/>
          <p:nvPr/>
        </p:nvSpPr>
        <p:spPr>
          <a:xfrm rot="19398627">
            <a:off x="5998756" y="1221258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25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530759" y="1671942"/>
            <a:ext cx="335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헤드라인M" pitchFamily="18" charset="-127"/>
                <a:ea typeface="HY헤드라인M" pitchFamily="18" charset="-127"/>
              </a:rPr>
              <a:t>51</a:t>
            </a:r>
            <a:endParaRPr lang="ko-KR" altLang="en-US" sz="10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4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 적용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2" name="타원 11"/>
          <p:cNvSpPr/>
          <p:nvPr/>
        </p:nvSpPr>
        <p:spPr>
          <a:xfrm>
            <a:off x="755069" y="2716570"/>
            <a:ext cx="256483" cy="2943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23747" y="126071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86187" y="271657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90037" y="131957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23465" y="202595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459485" y="167276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68035" y="236338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9" name="직선 화살표 연결선 18"/>
          <p:cNvCxnSpPr>
            <a:stCxn id="15" idx="5"/>
            <a:endCxn id="16" idx="1"/>
          </p:cNvCxnSpPr>
          <p:nvPr/>
        </p:nvCxnSpPr>
        <p:spPr>
          <a:xfrm>
            <a:off x="908959" y="1570800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6"/>
            <a:endCxn id="17" idx="2"/>
          </p:cNvCxnSpPr>
          <p:nvPr/>
        </p:nvCxnSpPr>
        <p:spPr>
          <a:xfrm>
            <a:off x="946520" y="1466740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13" idx="2"/>
          </p:cNvCxnSpPr>
          <p:nvPr/>
        </p:nvCxnSpPr>
        <p:spPr>
          <a:xfrm>
            <a:off x="908959" y="1362681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2" idx="7"/>
            <a:endCxn id="18" idx="2"/>
          </p:cNvCxnSpPr>
          <p:nvPr/>
        </p:nvCxnSpPr>
        <p:spPr>
          <a:xfrm flipV="1">
            <a:off x="973991" y="2510544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0"/>
            <a:endCxn id="13" idx="4"/>
          </p:cNvCxnSpPr>
          <p:nvPr/>
        </p:nvCxnSpPr>
        <p:spPr>
          <a:xfrm flipV="1">
            <a:off x="2114428" y="1555037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4"/>
            <a:endCxn id="12" idx="0"/>
          </p:cNvCxnSpPr>
          <p:nvPr/>
        </p:nvCxnSpPr>
        <p:spPr>
          <a:xfrm>
            <a:off x="818278" y="1613902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6"/>
            <a:endCxn id="14" idx="2"/>
          </p:cNvCxnSpPr>
          <p:nvPr/>
        </p:nvCxnSpPr>
        <p:spPr>
          <a:xfrm>
            <a:off x="1011552" y="2863732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1"/>
            <a:endCxn id="18" idx="6"/>
          </p:cNvCxnSpPr>
          <p:nvPr/>
        </p:nvCxnSpPr>
        <p:spPr>
          <a:xfrm flipH="1" flipV="1">
            <a:off x="1524518" y="2510544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7"/>
            <a:endCxn id="17" idx="3"/>
          </p:cNvCxnSpPr>
          <p:nvPr/>
        </p:nvCxnSpPr>
        <p:spPr>
          <a:xfrm flipV="1">
            <a:off x="1242386" y="1923988"/>
            <a:ext cx="254660" cy="145070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5"/>
            <a:endCxn id="14" idx="1"/>
          </p:cNvCxnSpPr>
          <p:nvPr/>
        </p:nvCxnSpPr>
        <p:spPr>
          <a:xfrm>
            <a:off x="1678407" y="1923988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7" idx="6"/>
            <a:endCxn id="13" idx="3"/>
          </p:cNvCxnSpPr>
          <p:nvPr/>
        </p:nvCxnSpPr>
        <p:spPr>
          <a:xfrm flipV="1">
            <a:off x="1715968" y="1511935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내용 개체 틀 102"/>
          <p:cNvGraphicFramePr>
            <a:graphicFrameLocks/>
          </p:cNvGraphicFramePr>
          <p:nvPr/>
        </p:nvGraphicFramePr>
        <p:xfrm>
          <a:off x="571472" y="3286124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2" name="내용 개체 틀 102"/>
          <p:cNvGraphicFramePr>
            <a:graphicFrameLocks/>
          </p:cNvGraphicFramePr>
          <p:nvPr/>
        </p:nvGraphicFramePr>
        <p:xfrm>
          <a:off x="1643042" y="3286124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" name="타원 182"/>
          <p:cNvSpPr/>
          <p:nvPr/>
        </p:nvSpPr>
        <p:spPr>
          <a:xfrm>
            <a:off x="3712707" y="259884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4981385" y="114298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4943825" y="259884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3647675" y="120184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3981103" y="190822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4417123" y="155503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4225673" y="224565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00" name="직선 화살표 연결선 199"/>
          <p:cNvCxnSpPr>
            <a:stCxn id="191" idx="5"/>
            <a:endCxn id="193" idx="1"/>
          </p:cNvCxnSpPr>
          <p:nvPr/>
        </p:nvCxnSpPr>
        <p:spPr>
          <a:xfrm>
            <a:off x="3866597" y="1453070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191" idx="6"/>
            <a:endCxn id="194" idx="2"/>
          </p:cNvCxnSpPr>
          <p:nvPr/>
        </p:nvCxnSpPr>
        <p:spPr>
          <a:xfrm>
            <a:off x="3904158" y="1349010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191" idx="7"/>
            <a:endCxn id="184" idx="2"/>
          </p:cNvCxnSpPr>
          <p:nvPr/>
        </p:nvCxnSpPr>
        <p:spPr>
          <a:xfrm>
            <a:off x="3866597" y="1244951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83" idx="7"/>
            <a:endCxn id="199" idx="2"/>
          </p:cNvCxnSpPr>
          <p:nvPr/>
        </p:nvCxnSpPr>
        <p:spPr>
          <a:xfrm flipV="1">
            <a:off x="3931629" y="2392814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stCxn id="190" idx="0"/>
            <a:endCxn id="184" idx="4"/>
          </p:cNvCxnSpPr>
          <p:nvPr/>
        </p:nvCxnSpPr>
        <p:spPr>
          <a:xfrm flipV="1">
            <a:off x="5072066" y="1437307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>
            <a:stCxn id="191" idx="4"/>
            <a:endCxn id="183" idx="0"/>
          </p:cNvCxnSpPr>
          <p:nvPr/>
        </p:nvCxnSpPr>
        <p:spPr>
          <a:xfrm>
            <a:off x="3775916" y="1496172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83" idx="6"/>
            <a:endCxn id="190" idx="2"/>
          </p:cNvCxnSpPr>
          <p:nvPr/>
        </p:nvCxnSpPr>
        <p:spPr>
          <a:xfrm>
            <a:off x="3969190" y="2746002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190" idx="1"/>
            <a:endCxn id="199" idx="6"/>
          </p:cNvCxnSpPr>
          <p:nvPr/>
        </p:nvCxnSpPr>
        <p:spPr>
          <a:xfrm flipH="1" flipV="1">
            <a:off x="4482156" y="2392814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93" idx="7"/>
            <a:endCxn id="194" idx="3"/>
          </p:cNvCxnSpPr>
          <p:nvPr/>
        </p:nvCxnSpPr>
        <p:spPr>
          <a:xfrm flipV="1">
            <a:off x="4200024" y="1806258"/>
            <a:ext cx="254660" cy="14507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94" idx="5"/>
            <a:endCxn id="190" idx="1"/>
          </p:cNvCxnSpPr>
          <p:nvPr/>
        </p:nvCxnSpPr>
        <p:spPr>
          <a:xfrm>
            <a:off x="4636045" y="1806258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194" idx="6"/>
            <a:endCxn id="184" idx="3"/>
          </p:cNvCxnSpPr>
          <p:nvPr/>
        </p:nvCxnSpPr>
        <p:spPr>
          <a:xfrm flipV="1">
            <a:off x="4673606" y="1394205"/>
            <a:ext cx="345340" cy="307994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내용 개체 틀 102"/>
          <p:cNvGraphicFramePr>
            <a:graphicFrameLocks/>
          </p:cNvGraphicFramePr>
          <p:nvPr/>
        </p:nvGraphicFramePr>
        <p:xfrm>
          <a:off x="4357686" y="3286124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3" name="타원 212"/>
          <p:cNvSpPr/>
          <p:nvPr/>
        </p:nvSpPr>
        <p:spPr>
          <a:xfrm>
            <a:off x="6641665" y="266170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910343" y="120585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7872783" y="2661707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6576633" y="126471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6910061" y="197109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7346081" y="161790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7154631" y="2308519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20" name="직선 화살표 연결선 219"/>
          <p:cNvCxnSpPr>
            <a:stCxn id="216" idx="5"/>
            <a:endCxn id="217" idx="1"/>
          </p:cNvCxnSpPr>
          <p:nvPr/>
        </p:nvCxnSpPr>
        <p:spPr>
          <a:xfrm>
            <a:off x="6795555" y="1515937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6" idx="6"/>
            <a:endCxn id="218" idx="2"/>
          </p:cNvCxnSpPr>
          <p:nvPr/>
        </p:nvCxnSpPr>
        <p:spPr>
          <a:xfrm>
            <a:off x="6833116" y="1411877"/>
            <a:ext cx="512966" cy="35318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216" idx="7"/>
            <a:endCxn id="214" idx="2"/>
          </p:cNvCxnSpPr>
          <p:nvPr/>
        </p:nvCxnSpPr>
        <p:spPr>
          <a:xfrm>
            <a:off x="6795555" y="1307818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stCxn id="213" idx="7"/>
            <a:endCxn id="219" idx="2"/>
          </p:cNvCxnSpPr>
          <p:nvPr/>
        </p:nvCxnSpPr>
        <p:spPr>
          <a:xfrm flipV="1">
            <a:off x="6860587" y="2455681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5" idx="0"/>
            <a:endCxn id="214" idx="4"/>
          </p:cNvCxnSpPr>
          <p:nvPr/>
        </p:nvCxnSpPr>
        <p:spPr>
          <a:xfrm flipV="1">
            <a:off x="8001024" y="1500174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216" idx="4"/>
            <a:endCxn id="213" idx="0"/>
          </p:cNvCxnSpPr>
          <p:nvPr/>
        </p:nvCxnSpPr>
        <p:spPr>
          <a:xfrm>
            <a:off x="6704874" y="1559039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213" idx="6"/>
            <a:endCxn id="215" idx="2"/>
          </p:cNvCxnSpPr>
          <p:nvPr/>
        </p:nvCxnSpPr>
        <p:spPr>
          <a:xfrm>
            <a:off x="6898148" y="2808869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215" idx="1"/>
            <a:endCxn id="219" idx="6"/>
          </p:cNvCxnSpPr>
          <p:nvPr/>
        </p:nvCxnSpPr>
        <p:spPr>
          <a:xfrm flipH="1" flipV="1">
            <a:off x="7411114" y="2455681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17" idx="7"/>
            <a:endCxn id="218" idx="3"/>
          </p:cNvCxnSpPr>
          <p:nvPr/>
        </p:nvCxnSpPr>
        <p:spPr>
          <a:xfrm flipV="1">
            <a:off x="7128982" y="1869125"/>
            <a:ext cx="254660" cy="14507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18" idx="5"/>
            <a:endCxn id="215" idx="1"/>
          </p:cNvCxnSpPr>
          <p:nvPr/>
        </p:nvCxnSpPr>
        <p:spPr>
          <a:xfrm>
            <a:off x="7565003" y="1869125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18" idx="6"/>
            <a:endCxn id="214" idx="3"/>
          </p:cNvCxnSpPr>
          <p:nvPr/>
        </p:nvCxnSpPr>
        <p:spPr>
          <a:xfrm flipV="1">
            <a:off x="7602564" y="1457072"/>
            <a:ext cx="345340" cy="30799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내용 개체 틀 102"/>
          <p:cNvGraphicFramePr>
            <a:graphicFrameLocks/>
          </p:cNvGraphicFramePr>
          <p:nvPr/>
        </p:nvGraphicFramePr>
        <p:xfrm>
          <a:off x="7500958" y="3286124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2" name="내용 개체 틀 102"/>
          <p:cNvGraphicFramePr>
            <a:graphicFrameLocks/>
          </p:cNvGraphicFramePr>
          <p:nvPr/>
        </p:nvGraphicFramePr>
        <p:xfrm>
          <a:off x="3357554" y="3286124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3" name="내용 개체 틀 102"/>
          <p:cNvGraphicFramePr>
            <a:graphicFrameLocks/>
          </p:cNvGraphicFramePr>
          <p:nvPr/>
        </p:nvGraphicFramePr>
        <p:xfrm>
          <a:off x="6286512" y="3286124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2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>
            <a:stCxn id="74" idx="5"/>
            <a:endCxn id="75" idx="1"/>
          </p:cNvCxnSpPr>
          <p:nvPr/>
        </p:nvCxnSpPr>
        <p:spPr>
          <a:xfrm>
            <a:off x="3795159" y="1168755"/>
            <a:ext cx="152067" cy="498259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13" name="타원 212"/>
          <p:cNvSpPr/>
          <p:nvPr/>
        </p:nvSpPr>
        <p:spPr>
          <a:xfrm>
            <a:off x="774772" y="229256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2043450" y="83671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2005890" y="229256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709740" y="89557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043168" y="1601953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1479188" y="1248765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1287738" y="193938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20" name="직선 화살표 연결선 219"/>
          <p:cNvCxnSpPr>
            <a:stCxn id="216" idx="5"/>
            <a:endCxn id="217" idx="1"/>
          </p:cNvCxnSpPr>
          <p:nvPr/>
        </p:nvCxnSpPr>
        <p:spPr>
          <a:xfrm>
            <a:off x="928662" y="1146798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6" idx="6"/>
            <a:endCxn id="218" idx="2"/>
          </p:cNvCxnSpPr>
          <p:nvPr/>
        </p:nvCxnSpPr>
        <p:spPr>
          <a:xfrm>
            <a:off x="966223" y="1042738"/>
            <a:ext cx="512966" cy="35318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216" idx="7"/>
            <a:endCxn id="214" idx="2"/>
          </p:cNvCxnSpPr>
          <p:nvPr/>
        </p:nvCxnSpPr>
        <p:spPr>
          <a:xfrm>
            <a:off x="928662" y="938679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/>
          <p:cNvCxnSpPr>
            <a:stCxn id="213" idx="7"/>
            <a:endCxn id="219" idx="2"/>
          </p:cNvCxnSpPr>
          <p:nvPr/>
        </p:nvCxnSpPr>
        <p:spPr>
          <a:xfrm flipV="1">
            <a:off x="993694" y="2086542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>
            <a:stCxn id="215" idx="0"/>
            <a:endCxn id="214" idx="4"/>
          </p:cNvCxnSpPr>
          <p:nvPr/>
        </p:nvCxnSpPr>
        <p:spPr>
          <a:xfrm flipV="1">
            <a:off x="2134131" y="1131035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>
            <a:stCxn id="216" idx="4"/>
            <a:endCxn id="213" idx="0"/>
          </p:cNvCxnSpPr>
          <p:nvPr/>
        </p:nvCxnSpPr>
        <p:spPr>
          <a:xfrm>
            <a:off x="837981" y="1189900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>
            <a:stCxn id="213" idx="6"/>
            <a:endCxn id="215" idx="2"/>
          </p:cNvCxnSpPr>
          <p:nvPr/>
        </p:nvCxnSpPr>
        <p:spPr>
          <a:xfrm>
            <a:off x="1031255" y="2439730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>
            <a:stCxn id="215" idx="1"/>
            <a:endCxn id="219" idx="6"/>
          </p:cNvCxnSpPr>
          <p:nvPr/>
        </p:nvCxnSpPr>
        <p:spPr>
          <a:xfrm flipH="1" flipV="1">
            <a:off x="1544221" y="2086542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17" idx="7"/>
            <a:endCxn id="218" idx="3"/>
          </p:cNvCxnSpPr>
          <p:nvPr/>
        </p:nvCxnSpPr>
        <p:spPr>
          <a:xfrm flipV="1">
            <a:off x="1262089" y="1499986"/>
            <a:ext cx="254660" cy="14507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18" idx="5"/>
            <a:endCxn id="215" idx="1"/>
          </p:cNvCxnSpPr>
          <p:nvPr/>
        </p:nvCxnSpPr>
        <p:spPr>
          <a:xfrm>
            <a:off x="1698110" y="1499986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18" idx="6"/>
            <a:endCxn id="214" idx="3"/>
          </p:cNvCxnSpPr>
          <p:nvPr/>
        </p:nvCxnSpPr>
        <p:spPr>
          <a:xfrm flipV="1">
            <a:off x="1735671" y="1087933"/>
            <a:ext cx="345340" cy="30799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641269" y="231452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09947" y="85867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872387" y="231452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576237" y="91753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909665" y="162391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345685" y="1270723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154235" y="196133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8" name="직선 화살표 연결선 77"/>
          <p:cNvCxnSpPr>
            <a:stCxn id="74" idx="5"/>
            <a:endCxn id="75" idx="1"/>
          </p:cNvCxnSpPr>
          <p:nvPr/>
        </p:nvCxnSpPr>
        <p:spPr>
          <a:xfrm>
            <a:off x="3795159" y="1168756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6"/>
            <a:endCxn id="76" idx="2"/>
          </p:cNvCxnSpPr>
          <p:nvPr/>
        </p:nvCxnSpPr>
        <p:spPr>
          <a:xfrm>
            <a:off x="3832720" y="1064696"/>
            <a:ext cx="512966" cy="35318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7"/>
            <a:endCxn id="72" idx="2"/>
          </p:cNvCxnSpPr>
          <p:nvPr/>
        </p:nvCxnSpPr>
        <p:spPr>
          <a:xfrm>
            <a:off x="3795159" y="960637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1" idx="7"/>
            <a:endCxn id="77" idx="2"/>
          </p:cNvCxnSpPr>
          <p:nvPr/>
        </p:nvCxnSpPr>
        <p:spPr>
          <a:xfrm flipV="1">
            <a:off x="3860191" y="2108500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3" idx="0"/>
            <a:endCxn id="72" idx="4"/>
          </p:cNvCxnSpPr>
          <p:nvPr/>
        </p:nvCxnSpPr>
        <p:spPr>
          <a:xfrm flipV="1">
            <a:off x="5000628" y="1152993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4"/>
            <a:endCxn id="71" idx="0"/>
          </p:cNvCxnSpPr>
          <p:nvPr/>
        </p:nvCxnSpPr>
        <p:spPr>
          <a:xfrm>
            <a:off x="3704478" y="1211858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1" idx="6"/>
            <a:endCxn id="73" idx="2"/>
          </p:cNvCxnSpPr>
          <p:nvPr/>
        </p:nvCxnSpPr>
        <p:spPr>
          <a:xfrm>
            <a:off x="3897752" y="2461688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3" idx="1"/>
            <a:endCxn id="77" idx="6"/>
          </p:cNvCxnSpPr>
          <p:nvPr/>
        </p:nvCxnSpPr>
        <p:spPr>
          <a:xfrm flipH="1" flipV="1">
            <a:off x="4410718" y="2108500"/>
            <a:ext cx="499230" cy="249129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5" idx="7"/>
            <a:endCxn id="76" idx="3"/>
          </p:cNvCxnSpPr>
          <p:nvPr/>
        </p:nvCxnSpPr>
        <p:spPr>
          <a:xfrm flipV="1">
            <a:off x="4128586" y="1521944"/>
            <a:ext cx="254660" cy="14507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6" idx="5"/>
            <a:endCxn id="73" idx="1"/>
          </p:cNvCxnSpPr>
          <p:nvPr/>
        </p:nvCxnSpPr>
        <p:spPr>
          <a:xfrm>
            <a:off x="4564607" y="1521944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6" idx="6"/>
            <a:endCxn id="72" idx="3"/>
          </p:cNvCxnSpPr>
          <p:nvPr/>
        </p:nvCxnSpPr>
        <p:spPr>
          <a:xfrm flipV="1">
            <a:off x="4602168" y="1109891"/>
            <a:ext cx="345340" cy="30799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6784541" y="231452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053219" y="85867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015659" y="231452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719509" y="91753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052937" y="162391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7488957" y="1270723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297507" y="196133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9" name="직선 화살표 연결선 98"/>
          <p:cNvCxnSpPr>
            <a:stCxn id="95" idx="5"/>
            <a:endCxn id="96" idx="1"/>
          </p:cNvCxnSpPr>
          <p:nvPr/>
        </p:nvCxnSpPr>
        <p:spPr>
          <a:xfrm>
            <a:off x="6938431" y="1168756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5" idx="6"/>
            <a:endCxn id="97" idx="2"/>
          </p:cNvCxnSpPr>
          <p:nvPr/>
        </p:nvCxnSpPr>
        <p:spPr>
          <a:xfrm>
            <a:off x="6975992" y="1064696"/>
            <a:ext cx="512966" cy="35318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5" idx="7"/>
            <a:endCxn id="93" idx="2"/>
          </p:cNvCxnSpPr>
          <p:nvPr/>
        </p:nvCxnSpPr>
        <p:spPr>
          <a:xfrm>
            <a:off x="6938431" y="960637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2" idx="7"/>
            <a:endCxn id="98" idx="2"/>
          </p:cNvCxnSpPr>
          <p:nvPr/>
        </p:nvCxnSpPr>
        <p:spPr>
          <a:xfrm flipV="1">
            <a:off x="7003463" y="2108500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4" idx="0"/>
            <a:endCxn id="93" idx="4"/>
          </p:cNvCxnSpPr>
          <p:nvPr/>
        </p:nvCxnSpPr>
        <p:spPr>
          <a:xfrm flipV="1">
            <a:off x="8143900" y="1152993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5" idx="4"/>
            <a:endCxn id="92" idx="0"/>
          </p:cNvCxnSpPr>
          <p:nvPr/>
        </p:nvCxnSpPr>
        <p:spPr>
          <a:xfrm>
            <a:off x="6847750" y="1211858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2" idx="6"/>
            <a:endCxn id="94" idx="2"/>
          </p:cNvCxnSpPr>
          <p:nvPr/>
        </p:nvCxnSpPr>
        <p:spPr>
          <a:xfrm>
            <a:off x="7041024" y="2461688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98" idx="6"/>
          </p:cNvCxnSpPr>
          <p:nvPr/>
        </p:nvCxnSpPr>
        <p:spPr>
          <a:xfrm flipH="1" flipV="1">
            <a:off x="7553990" y="2108500"/>
            <a:ext cx="499230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7"/>
            <a:endCxn id="97" idx="3"/>
          </p:cNvCxnSpPr>
          <p:nvPr/>
        </p:nvCxnSpPr>
        <p:spPr>
          <a:xfrm flipV="1">
            <a:off x="7271858" y="1521944"/>
            <a:ext cx="254660" cy="14507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7" idx="5"/>
            <a:endCxn id="94" idx="1"/>
          </p:cNvCxnSpPr>
          <p:nvPr/>
        </p:nvCxnSpPr>
        <p:spPr>
          <a:xfrm>
            <a:off x="7707879" y="1521944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7" idx="6"/>
            <a:endCxn id="93" idx="3"/>
          </p:cNvCxnSpPr>
          <p:nvPr/>
        </p:nvCxnSpPr>
        <p:spPr>
          <a:xfrm flipV="1">
            <a:off x="7745440" y="1109891"/>
            <a:ext cx="345340" cy="30799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772106"/>
              </p:ext>
            </p:extLst>
          </p:nvPr>
        </p:nvGraphicFramePr>
        <p:xfrm>
          <a:off x="1785918" y="2938943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11533"/>
              </p:ext>
            </p:extLst>
          </p:nvPr>
        </p:nvGraphicFramePr>
        <p:xfrm>
          <a:off x="571472" y="2938943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063600"/>
              </p:ext>
            </p:extLst>
          </p:nvPr>
        </p:nvGraphicFramePr>
        <p:xfrm>
          <a:off x="4572000" y="3010381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523160"/>
              </p:ext>
            </p:extLst>
          </p:nvPr>
        </p:nvGraphicFramePr>
        <p:xfrm>
          <a:off x="3357554" y="3010381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TextBox 119"/>
          <p:cNvSpPr txBox="1"/>
          <p:nvPr/>
        </p:nvSpPr>
        <p:spPr>
          <a:xfrm>
            <a:off x="4572000" y="4081951"/>
            <a:ext cx="928694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latin typeface="HY헤드라인M" pitchFamily="18" charset="-127"/>
                <a:ea typeface="HY헤드라인M" pitchFamily="18" charset="-127"/>
              </a:rPr>
              <a:t>싸이클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 존재</a:t>
            </a:r>
            <a:endParaRPr lang="en-US" altLang="ko-KR" sz="105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다음 간선 선택</a:t>
            </a:r>
          </a:p>
        </p:txBody>
      </p:sp>
      <p:graphicFrame>
        <p:nvGraphicFramePr>
          <p:cNvPr id="123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318720"/>
              </p:ext>
            </p:extLst>
          </p:nvPr>
        </p:nvGraphicFramePr>
        <p:xfrm>
          <a:off x="7643834" y="3010381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638230"/>
              </p:ext>
            </p:extLst>
          </p:nvPr>
        </p:nvGraphicFramePr>
        <p:xfrm>
          <a:off x="6429388" y="3010381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>
            <a:stCxn id="92" idx="6"/>
            <a:endCxn id="94" idx="2"/>
          </p:cNvCxnSpPr>
          <p:nvPr/>
        </p:nvCxnSpPr>
        <p:spPr>
          <a:xfrm>
            <a:off x="1130053" y="2511738"/>
            <a:ext cx="974635" cy="0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1" name="타원 70"/>
          <p:cNvSpPr/>
          <p:nvPr/>
        </p:nvSpPr>
        <p:spPr>
          <a:xfrm>
            <a:off x="3811505" y="238653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080183" y="93067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42623" y="238653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746473" y="989542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4079901" y="1695919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515921" y="134273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324471" y="203334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8" name="직선 화살표 연결선 77"/>
          <p:cNvCxnSpPr>
            <a:stCxn id="74" idx="5"/>
            <a:endCxn id="75" idx="1"/>
          </p:cNvCxnSpPr>
          <p:nvPr/>
        </p:nvCxnSpPr>
        <p:spPr>
          <a:xfrm>
            <a:off x="3965395" y="1240764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4" idx="6"/>
            <a:endCxn id="76" idx="2"/>
          </p:cNvCxnSpPr>
          <p:nvPr/>
        </p:nvCxnSpPr>
        <p:spPr>
          <a:xfrm>
            <a:off x="4002956" y="1136704"/>
            <a:ext cx="512966" cy="35318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7"/>
            <a:endCxn id="72" idx="2"/>
          </p:cNvCxnSpPr>
          <p:nvPr/>
        </p:nvCxnSpPr>
        <p:spPr>
          <a:xfrm>
            <a:off x="3965395" y="1032645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1" idx="7"/>
            <a:endCxn id="77" idx="2"/>
          </p:cNvCxnSpPr>
          <p:nvPr/>
        </p:nvCxnSpPr>
        <p:spPr>
          <a:xfrm flipV="1">
            <a:off x="4030427" y="2180508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3" idx="0"/>
            <a:endCxn id="72" idx="4"/>
          </p:cNvCxnSpPr>
          <p:nvPr/>
        </p:nvCxnSpPr>
        <p:spPr>
          <a:xfrm flipV="1">
            <a:off x="5170864" y="1225001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4" idx="4"/>
            <a:endCxn id="71" idx="0"/>
          </p:cNvCxnSpPr>
          <p:nvPr/>
        </p:nvCxnSpPr>
        <p:spPr>
          <a:xfrm>
            <a:off x="3874714" y="1283866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1" idx="6"/>
            <a:endCxn id="73" idx="2"/>
          </p:cNvCxnSpPr>
          <p:nvPr/>
        </p:nvCxnSpPr>
        <p:spPr>
          <a:xfrm>
            <a:off x="4067988" y="2533696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3" idx="1"/>
            <a:endCxn id="77" idx="6"/>
          </p:cNvCxnSpPr>
          <p:nvPr/>
        </p:nvCxnSpPr>
        <p:spPr>
          <a:xfrm flipH="1" flipV="1">
            <a:off x="4580954" y="2180508"/>
            <a:ext cx="499230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75" idx="7"/>
            <a:endCxn id="76" idx="3"/>
          </p:cNvCxnSpPr>
          <p:nvPr/>
        </p:nvCxnSpPr>
        <p:spPr>
          <a:xfrm flipV="1">
            <a:off x="4298822" y="1593952"/>
            <a:ext cx="254660" cy="14507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6" idx="5"/>
            <a:endCxn id="73" idx="1"/>
          </p:cNvCxnSpPr>
          <p:nvPr/>
        </p:nvCxnSpPr>
        <p:spPr>
          <a:xfrm>
            <a:off x="4734843" y="1593952"/>
            <a:ext cx="345340" cy="835685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6" idx="6"/>
            <a:endCxn id="72" idx="3"/>
          </p:cNvCxnSpPr>
          <p:nvPr/>
        </p:nvCxnSpPr>
        <p:spPr>
          <a:xfrm flipV="1">
            <a:off x="4772404" y="1181899"/>
            <a:ext cx="345340" cy="30799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873570" y="236457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142248" y="908720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104688" y="2364576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08538" y="967584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0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41966" y="1673961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577986" y="1320773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1386536" y="2011388"/>
            <a:ext cx="256483" cy="294324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9" name="직선 화살표 연결선 98"/>
          <p:cNvCxnSpPr>
            <a:stCxn id="95" idx="5"/>
            <a:endCxn id="96" idx="1"/>
          </p:cNvCxnSpPr>
          <p:nvPr/>
        </p:nvCxnSpPr>
        <p:spPr>
          <a:xfrm>
            <a:off x="1027460" y="1218806"/>
            <a:ext cx="152067" cy="49825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5" idx="6"/>
            <a:endCxn id="97" idx="2"/>
          </p:cNvCxnSpPr>
          <p:nvPr/>
        </p:nvCxnSpPr>
        <p:spPr>
          <a:xfrm>
            <a:off x="1065021" y="1114746"/>
            <a:ext cx="512966" cy="35318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5" idx="7"/>
            <a:endCxn id="93" idx="2"/>
          </p:cNvCxnSpPr>
          <p:nvPr/>
        </p:nvCxnSpPr>
        <p:spPr>
          <a:xfrm>
            <a:off x="1027460" y="1010687"/>
            <a:ext cx="1114789" cy="4519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2" idx="7"/>
            <a:endCxn id="98" idx="2"/>
          </p:cNvCxnSpPr>
          <p:nvPr/>
        </p:nvCxnSpPr>
        <p:spPr>
          <a:xfrm flipV="1">
            <a:off x="1092492" y="2158550"/>
            <a:ext cx="294044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4" idx="0"/>
            <a:endCxn id="93" idx="4"/>
          </p:cNvCxnSpPr>
          <p:nvPr/>
        </p:nvCxnSpPr>
        <p:spPr>
          <a:xfrm flipV="1">
            <a:off x="2232929" y="1203043"/>
            <a:ext cx="37561" cy="116153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5" idx="4"/>
            <a:endCxn id="92" idx="0"/>
          </p:cNvCxnSpPr>
          <p:nvPr/>
        </p:nvCxnSpPr>
        <p:spPr>
          <a:xfrm>
            <a:off x="936779" y="1261908"/>
            <a:ext cx="65032" cy="1102668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2" idx="6"/>
            <a:endCxn id="94" idx="2"/>
          </p:cNvCxnSpPr>
          <p:nvPr/>
        </p:nvCxnSpPr>
        <p:spPr>
          <a:xfrm>
            <a:off x="1130053" y="2511738"/>
            <a:ext cx="974635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4" idx="1"/>
            <a:endCxn id="98" idx="6"/>
          </p:cNvCxnSpPr>
          <p:nvPr/>
        </p:nvCxnSpPr>
        <p:spPr>
          <a:xfrm flipH="1" flipV="1">
            <a:off x="1643019" y="2158550"/>
            <a:ext cx="499230" cy="249129"/>
          </a:xfrm>
          <a:prstGeom prst="straightConnector1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6" idx="7"/>
            <a:endCxn id="97" idx="3"/>
          </p:cNvCxnSpPr>
          <p:nvPr/>
        </p:nvCxnSpPr>
        <p:spPr>
          <a:xfrm flipV="1">
            <a:off x="1360887" y="1571994"/>
            <a:ext cx="254660" cy="145070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7" idx="5"/>
            <a:endCxn id="94" idx="1"/>
          </p:cNvCxnSpPr>
          <p:nvPr/>
        </p:nvCxnSpPr>
        <p:spPr>
          <a:xfrm>
            <a:off x="1796908" y="1571994"/>
            <a:ext cx="345340" cy="835685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7" idx="6"/>
            <a:endCxn id="93" idx="3"/>
          </p:cNvCxnSpPr>
          <p:nvPr/>
        </p:nvCxnSpPr>
        <p:spPr>
          <a:xfrm flipV="1">
            <a:off x="1834469" y="1159941"/>
            <a:ext cx="345340" cy="307994"/>
          </a:xfrm>
          <a:prstGeom prst="line">
            <a:avLst/>
          </a:prstGeom>
          <a:ln w="762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70402" y="4582587"/>
            <a:ext cx="928694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>
                <a:latin typeface="HY헤드라인M" pitchFamily="18" charset="-127"/>
                <a:ea typeface="HY헤드라인M" pitchFamily="18" charset="-127"/>
              </a:rPr>
              <a:t>싸이클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 존재</a:t>
            </a:r>
            <a:endParaRPr lang="en-US" altLang="ko-KR" sz="105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다음 간선 선택</a:t>
            </a:r>
          </a:p>
        </p:txBody>
      </p:sp>
      <p:graphicFrame>
        <p:nvGraphicFramePr>
          <p:cNvPr id="123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91233"/>
              </p:ext>
            </p:extLst>
          </p:nvPr>
        </p:nvGraphicFramePr>
        <p:xfrm>
          <a:off x="1732863" y="3060431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962426"/>
              </p:ext>
            </p:extLst>
          </p:nvPr>
        </p:nvGraphicFramePr>
        <p:xfrm>
          <a:off x="518417" y="3060431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746979"/>
              </p:ext>
            </p:extLst>
          </p:nvPr>
        </p:nvGraphicFramePr>
        <p:xfrm>
          <a:off x="4670798" y="3082389"/>
          <a:ext cx="92869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50" kern="1200" dirty="0" smtClean="0">
                        <a:solidFill>
                          <a:schemeClr val="tx1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내용 개체 틀 1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236299"/>
              </p:ext>
            </p:extLst>
          </p:nvPr>
        </p:nvGraphicFramePr>
        <p:xfrm>
          <a:off x="3456352" y="3082389"/>
          <a:ext cx="928694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47"/>
                <a:gridCol w="464347"/>
              </a:tblGrid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5-3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18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1-2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2-6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25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0-2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31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0-1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32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3-4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34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5-4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40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2-4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b="1" kern="1200" dirty="0" smtClean="0">
                          <a:solidFill>
                            <a:srgbClr val="FF0000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46</a:t>
                      </a:r>
                      <a:endParaRPr lang="ko-KR" altLang="en-US" sz="1050" b="1" kern="1200" dirty="0" smtClean="0">
                        <a:solidFill>
                          <a:srgbClr val="FF0000"/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0-6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4-6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51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53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0-5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5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60</a:t>
                      </a:r>
                      <a:endParaRPr lang="ko-KR" altLang="en-US" sz="1050" kern="12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" name="오른쪽 중괄호 89"/>
          <p:cNvSpPr/>
          <p:nvPr/>
        </p:nvSpPr>
        <p:spPr>
          <a:xfrm>
            <a:off x="5599492" y="3082389"/>
            <a:ext cx="142876" cy="1500198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5813806" y="3511017"/>
            <a:ext cx="2214578" cy="57708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그래프의 정점의 수 </a:t>
            </a:r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N = 7</a:t>
            </a:r>
          </a:p>
          <a:p>
            <a:endParaRPr lang="en-US" altLang="ko-KR" sz="1050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050" dirty="0" smtClean="0">
                <a:latin typeface="HY헤드라인M" pitchFamily="18" charset="-127"/>
                <a:ea typeface="HY헤드라인M" pitchFamily="18" charset="-127"/>
              </a:rPr>
              <a:t>N-1 = 6 </a:t>
            </a:r>
            <a:r>
              <a:rPr lang="ko-KR" altLang="en-US" sz="1050" dirty="0" smtClean="0">
                <a:latin typeface="HY헤드라인M" pitchFamily="18" charset="-127"/>
                <a:ea typeface="HY헤드라인M" pitchFamily="18" charset="-127"/>
              </a:rPr>
              <a:t>개의 간선이 선택됨</a:t>
            </a:r>
          </a:p>
        </p:txBody>
      </p:sp>
    </p:spTree>
    <p:extLst>
      <p:ext uri="{BB962C8B-B14F-4D97-AF65-F5344CB8AC3E}">
        <p14:creationId xmlns:p14="http://schemas.microsoft.com/office/powerpoint/2010/main" val="462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563</Words>
  <Application>Microsoft Office PowerPoint</Application>
  <PresentationFormat>화면 슬라이드 쇼(4:3)</PresentationFormat>
  <Paragraphs>496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prim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</dc:title>
  <dc:creator>Microsoft Corporation</dc:creator>
  <cp:lastModifiedBy>student</cp:lastModifiedBy>
  <cp:revision>2</cp:revision>
  <dcterms:created xsi:type="dcterms:W3CDTF">2006-10-05T04:04:58Z</dcterms:created>
  <dcterms:modified xsi:type="dcterms:W3CDTF">2017-07-22T04:03:02Z</dcterms:modified>
</cp:coreProperties>
</file>