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748DF-EB75-4C51-BCE0-2B324BA3E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43A9A7-EB86-4DCA-90A8-884040B9C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B0AD6-57D5-4FDE-A02B-B3100202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23CE-96FF-4BC4-A595-A6836DD3BFE2}" type="datetimeFigureOut">
              <a:rPr lang="ko-KR" altLang="en-US" smtClean="0"/>
              <a:t>2021-09-24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C14AC-5FF4-48CE-80EE-67BA300F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951AB-BD89-4351-91E5-B8C41D24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BB25-5992-4C03-B4C4-2AC90397D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61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4D1FC-CA52-414C-92E2-18940F16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AE9EC1-E681-419E-81CA-A79B17997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7FBF99-2B18-482C-8C86-2DDB30D6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23CE-96FF-4BC4-A595-A6836DD3BFE2}" type="datetimeFigureOut">
              <a:rPr lang="ko-KR" altLang="en-US" smtClean="0"/>
              <a:t>2021-09-24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1AB1E3-58A3-4BD3-9CA0-8F81A049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3220A-CD5F-4C64-8955-CB5BE34E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BB25-5992-4C03-B4C4-2AC90397D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31E1B3-B633-4885-8413-CC463690C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470D37-7899-4911-BE2F-C0BED5CE9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4C3E9-F0AA-4999-922B-FFFE853DA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23CE-96FF-4BC4-A595-A6836DD3BFE2}" type="datetimeFigureOut">
              <a:rPr lang="ko-KR" altLang="en-US" smtClean="0"/>
              <a:t>2021-09-24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D25F82-F742-4ECD-B8F3-E7E6517B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EF223E-F1D2-4660-AF5E-5FD2F0E4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BB25-5992-4C03-B4C4-2AC90397D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62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F69B3-55E4-43AB-9F87-0FE7FEBC2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87023-AB7F-49A1-8B80-33360A967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4087B-89A1-4358-87B2-C598391C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23CE-96FF-4BC4-A595-A6836DD3BFE2}" type="datetimeFigureOut">
              <a:rPr lang="ko-KR" altLang="en-US" smtClean="0"/>
              <a:t>2021-09-24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8427F-509D-4D9B-9E1D-79DB2A28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7A526A-FBF9-4DF1-AF78-1023AF6C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BB25-5992-4C03-B4C4-2AC90397D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9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19D77-11F4-4B63-9F6C-A7CF03EF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40AFED-B84B-4721-B6EC-9FA84CDA4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9F9DFD-DAA7-4864-851A-7A364D6F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23CE-96FF-4BC4-A595-A6836DD3BFE2}" type="datetimeFigureOut">
              <a:rPr lang="ko-KR" altLang="en-US" smtClean="0"/>
              <a:t>2021-09-24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E3645-EC34-4CCF-895B-DE056505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A4F8D-891B-4D24-9191-B67B333E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BB25-5992-4C03-B4C4-2AC90397D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5F784-21B7-44ED-9277-6B8A678E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F7229D-AD43-4349-8FB1-9A7457526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8BFEB4-EF47-479E-A96F-46F7F6D5C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69E3D-1C7E-4854-B0FE-0C238D1C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23CE-96FF-4BC4-A595-A6836DD3BFE2}" type="datetimeFigureOut">
              <a:rPr lang="ko-KR" altLang="en-US" smtClean="0"/>
              <a:t>2021-09-24 Fri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A53182-3B24-43FC-97B9-4349FCA1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6A7666-12EE-4040-B720-8461173F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BB25-5992-4C03-B4C4-2AC90397D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BFE09-5861-43AF-9EDA-56C5DEE74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ADC2FE-FF6B-4AFA-A998-0DB5BF786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D309B0-0ED6-48CE-A4D8-6494CBD61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435A6E-E052-4B2D-BD2D-609F1EB80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01E995-AC89-422D-BEB0-522C42EE1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26B3D6-7A9E-45B5-B88B-5A7C7DFEB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23CE-96FF-4BC4-A595-A6836DD3BFE2}" type="datetimeFigureOut">
              <a:rPr lang="ko-KR" altLang="en-US" smtClean="0"/>
              <a:t>2021-09-24 Fri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3A2593-2B52-467B-84EC-3DE271F8A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4914A3-870D-4B52-8DA4-491CAEB1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BB25-5992-4C03-B4C4-2AC90397D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88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25448-2306-4C2B-89C3-03991185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439C37-8A68-4C62-944C-52A90473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23CE-96FF-4BC4-A595-A6836DD3BFE2}" type="datetimeFigureOut">
              <a:rPr lang="ko-KR" altLang="en-US" smtClean="0"/>
              <a:t>2021-09-24 Fri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985B31-4A6A-4C43-8D5E-42D6C0EC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D57FBA-C1B1-4A5E-B5C9-3CE65149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BB25-5992-4C03-B4C4-2AC90397D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3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4FA0F5-8175-4550-917B-E0661A5D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23CE-96FF-4BC4-A595-A6836DD3BFE2}" type="datetimeFigureOut">
              <a:rPr lang="ko-KR" altLang="en-US" smtClean="0"/>
              <a:t>2021-09-24 Fri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4F6583-902A-4A06-9C63-1CF37607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EEFC47-D4F8-4E20-A75F-5E6F5399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BB25-5992-4C03-B4C4-2AC90397D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71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40947-3F8C-442F-A6DC-6AFB71A6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81FD8-13C7-4E62-91A6-9A4937110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4EDB54-773C-425B-9A5E-7F4B2398C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C591FD-721B-43BC-972C-2B3FCCE3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23CE-96FF-4BC4-A595-A6836DD3BFE2}" type="datetimeFigureOut">
              <a:rPr lang="ko-KR" altLang="en-US" smtClean="0"/>
              <a:t>2021-09-24 Fri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EC9496-3514-4D34-A1C2-6B73A34A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6776D2-9649-4E21-AB0C-D98A1B92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BB25-5992-4C03-B4C4-2AC90397D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59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220F6-FD80-4DD0-8654-1B3CD738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42373C-B947-475E-9694-38E04F325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AE738C-DB21-40A7-83A1-5F2CF0428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57927-61DD-49D6-82EC-59073684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23CE-96FF-4BC4-A595-A6836DD3BFE2}" type="datetimeFigureOut">
              <a:rPr lang="ko-KR" altLang="en-US" smtClean="0"/>
              <a:t>2021-09-24 Fri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BB8474-39EB-4DCA-980A-E77E3E90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405E8E-F9F8-41E0-81C4-E349F019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BB25-5992-4C03-B4C4-2AC90397D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64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88CAB5-DF36-42D8-91AF-47C6BB66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B39D0F-4774-4386-A201-B0F1B296E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3DFC7-DADF-45DC-8F4B-DA29D2A55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323CE-96FF-4BC4-A595-A6836DD3BFE2}" type="datetimeFigureOut">
              <a:rPr lang="ko-KR" altLang="en-US" smtClean="0"/>
              <a:t>2021-09-24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AA612-A45D-4494-8F6E-0F1EA9CF5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306AC-959B-4BCC-A617-17128982A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2BB25-5992-4C03-B4C4-2AC90397D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44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7AEAE8-E70E-4E47-99E8-DD5B21F2670A}"/>
              </a:ext>
            </a:extLst>
          </p:cNvPr>
          <p:cNvGrpSpPr/>
          <p:nvPr/>
        </p:nvGrpSpPr>
        <p:grpSpPr>
          <a:xfrm>
            <a:off x="126889" y="493059"/>
            <a:ext cx="11810818" cy="6187760"/>
            <a:chOff x="126889" y="493059"/>
            <a:chExt cx="11810818" cy="6187760"/>
          </a:xfrm>
        </p:grpSpPr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A34F329B-6F41-4E44-A748-96F5B655085C}"/>
                </a:ext>
              </a:extLst>
            </p:cNvPr>
            <p:cNvSpPr/>
            <p:nvPr/>
          </p:nvSpPr>
          <p:spPr>
            <a:xfrm>
              <a:off x="126889" y="1209648"/>
              <a:ext cx="7720678" cy="4490712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순서도: 연결자 3">
              <a:extLst>
                <a:ext uri="{FF2B5EF4-FFF2-40B4-BE49-F238E27FC236}">
                  <a16:creationId xmlns:a16="http://schemas.microsoft.com/office/drawing/2014/main" id="{8569C38E-48BE-4D7E-9376-74D5BA8232A3}"/>
                </a:ext>
              </a:extLst>
            </p:cNvPr>
            <p:cNvSpPr/>
            <p:nvPr/>
          </p:nvSpPr>
          <p:spPr>
            <a:xfrm>
              <a:off x="5378823" y="493059"/>
              <a:ext cx="932330" cy="9323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5" name="순서도: 연결자 4">
              <a:extLst>
                <a:ext uri="{FF2B5EF4-FFF2-40B4-BE49-F238E27FC236}">
                  <a16:creationId xmlns:a16="http://schemas.microsoft.com/office/drawing/2014/main" id="{F88B8AFF-0144-4E8A-85DB-A98AA276E0C5}"/>
                </a:ext>
              </a:extLst>
            </p:cNvPr>
            <p:cNvSpPr/>
            <p:nvPr/>
          </p:nvSpPr>
          <p:spPr>
            <a:xfrm>
              <a:off x="3451412" y="1819836"/>
              <a:ext cx="932330" cy="9323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B</a:t>
              </a:r>
              <a:endParaRPr lang="ko-KR" altLang="en-US"/>
            </a:p>
          </p:txBody>
        </p:sp>
        <p:sp>
          <p:nvSpPr>
            <p:cNvPr id="6" name="순서도: 연결자 5">
              <a:extLst>
                <a:ext uri="{FF2B5EF4-FFF2-40B4-BE49-F238E27FC236}">
                  <a16:creationId xmlns:a16="http://schemas.microsoft.com/office/drawing/2014/main" id="{BF54EF58-440E-48C8-B104-5E98A693E81C}"/>
                </a:ext>
              </a:extLst>
            </p:cNvPr>
            <p:cNvSpPr/>
            <p:nvPr/>
          </p:nvSpPr>
          <p:spPr>
            <a:xfrm>
              <a:off x="7584141" y="1819836"/>
              <a:ext cx="932330" cy="9323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</a:t>
              </a:r>
              <a:endParaRPr lang="ko-KR" altLang="en-US"/>
            </a:p>
          </p:txBody>
        </p:sp>
        <p:sp>
          <p:nvSpPr>
            <p:cNvPr id="7" name="순서도: 연결자 6">
              <a:extLst>
                <a:ext uri="{FF2B5EF4-FFF2-40B4-BE49-F238E27FC236}">
                  <a16:creationId xmlns:a16="http://schemas.microsoft.com/office/drawing/2014/main" id="{68E62A17-B321-48BF-AD6B-B1A8D6782CD4}"/>
                </a:ext>
              </a:extLst>
            </p:cNvPr>
            <p:cNvSpPr/>
            <p:nvPr/>
          </p:nvSpPr>
          <p:spPr>
            <a:xfrm>
              <a:off x="2268071" y="3173505"/>
              <a:ext cx="932330" cy="9323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D</a:t>
              </a:r>
              <a:endParaRPr lang="ko-KR" altLang="en-US"/>
            </a:p>
          </p:txBody>
        </p:sp>
        <p:sp>
          <p:nvSpPr>
            <p:cNvPr id="8" name="순서도: 연결자 7">
              <a:extLst>
                <a:ext uri="{FF2B5EF4-FFF2-40B4-BE49-F238E27FC236}">
                  <a16:creationId xmlns:a16="http://schemas.microsoft.com/office/drawing/2014/main" id="{691FFC3D-C946-4A03-B607-2B9CCDE5ADA8}"/>
                </a:ext>
              </a:extLst>
            </p:cNvPr>
            <p:cNvSpPr/>
            <p:nvPr/>
          </p:nvSpPr>
          <p:spPr>
            <a:xfrm>
              <a:off x="6311154" y="3173505"/>
              <a:ext cx="932330" cy="9323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F</a:t>
              </a:r>
              <a:endParaRPr lang="ko-KR" altLang="en-US"/>
            </a:p>
          </p:txBody>
        </p:sp>
        <p:sp>
          <p:nvSpPr>
            <p:cNvPr id="9" name="순서도: 연결자 8">
              <a:extLst>
                <a:ext uri="{FF2B5EF4-FFF2-40B4-BE49-F238E27FC236}">
                  <a16:creationId xmlns:a16="http://schemas.microsoft.com/office/drawing/2014/main" id="{53D6FD04-B9B7-4144-8AE7-D1AFF0AD137F}"/>
                </a:ext>
              </a:extLst>
            </p:cNvPr>
            <p:cNvSpPr/>
            <p:nvPr/>
          </p:nvSpPr>
          <p:spPr>
            <a:xfrm>
              <a:off x="4607860" y="3173505"/>
              <a:ext cx="932330" cy="9323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E</a:t>
              </a:r>
              <a:endParaRPr lang="ko-KR" altLang="en-US"/>
            </a:p>
          </p:txBody>
        </p:sp>
        <p:sp>
          <p:nvSpPr>
            <p:cNvPr id="10" name="순서도: 연결자 9">
              <a:extLst>
                <a:ext uri="{FF2B5EF4-FFF2-40B4-BE49-F238E27FC236}">
                  <a16:creationId xmlns:a16="http://schemas.microsoft.com/office/drawing/2014/main" id="{B47A8073-E7D7-42BC-BB5E-CB7DFAEFFED3}"/>
                </a:ext>
              </a:extLst>
            </p:cNvPr>
            <p:cNvSpPr/>
            <p:nvPr/>
          </p:nvSpPr>
          <p:spPr>
            <a:xfrm>
              <a:off x="8785412" y="3173505"/>
              <a:ext cx="932330" cy="9323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G</a:t>
              </a:r>
              <a:endParaRPr lang="ko-KR" altLang="en-US"/>
            </a:p>
          </p:txBody>
        </p:sp>
        <p:sp>
          <p:nvSpPr>
            <p:cNvPr id="11" name="순서도: 연결자 10">
              <a:extLst>
                <a:ext uri="{FF2B5EF4-FFF2-40B4-BE49-F238E27FC236}">
                  <a16:creationId xmlns:a16="http://schemas.microsoft.com/office/drawing/2014/main" id="{B32C7C10-2CC3-4342-83C5-21972851B5F4}"/>
                </a:ext>
              </a:extLst>
            </p:cNvPr>
            <p:cNvSpPr/>
            <p:nvPr/>
          </p:nvSpPr>
          <p:spPr>
            <a:xfrm>
              <a:off x="887506" y="4621304"/>
              <a:ext cx="932330" cy="9323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H</a:t>
              </a:r>
              <a:endParaRPr lang="ko-KR" altLang="en-US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F2AAE254-570B-4F8D-B508-3F3E17BC4A26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4247205" y="1288852"/>
              <a:ext cx="1268155" cy="667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8B9B03CE-B986-467B-952F-47B3F509B43D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6174616" y="1288852"/>
              <a:ext cx="1546062" cy="667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B80F1233-0A5E-4466-94B2-0A155F1AB4E7}"/>
                </a:ext>
              </a:extLst>
            </p:cNvPr>
            <p:cNvCxnSpPr>
              <a:cxnSpLocks/>
              <a:stCxn id="5" idx="3"/>
              <a:endCxn id="7" idx="7"/>
            </p:cNvCxnSpPr>
            <p:nvPr/>
          </p:nvCxnSpPr>
          <p:spPr>
            <a:xfrm flipH="1">
              <a:off x="3063864" y="2615629"/>
              <a:ext cx="524085" cy="6944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E9653D6-6BD3-4338-9A2A-49536522712D}"/>
                </a:ext>
              </a:extLst>
            </p:cNvPr>
            <p:cNvCxnSpPr>
              <a:cxnSpLocks/>
              <a:stCxn id="5" idx="5"/>
              <a:endCxn id="9" idx="1"/>
            </p:cNvCxnSpPr>
            <p:nvPr/>
          </p:nvCxnSpPr>
          <p:spPr>
            <a:xfrm>
              <a:off x="4247205" y="2615629"/>
              <a:ext cx="497192" cy="6944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27DE2039-188F-411D-8DF2-093EE3DBC186}"/>
                </a:ext>
              </a:extLst>
            </p:cNvPr>
            <p:cNvCxnSpPr>
              <a:cxnSpLocks/>
              <a:stCxn id="6" idx="3"/>
              <a:endCxn id="8" idx="7"/>
            </p:cNvCxnSpPr>
            <p:nvPr/>
          </p:nvCxnSpPr>
          <p:spPr>
            <a:xfrm flipH="1">
              <a:off x="7106947" y="2615629"/>
              <a:ext cx="613731" cy="6944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0ACB61AD-262E-49EC-AEFA-055D3F892FAE}"/>
                </a:ext>
              </a:extLst>
            </p:cNvPr>
            <p:cNvCxnSpPr>
              <a:cxnSpLocks/>
              <a:stCxn id="6" idx="5"/>
              <a:endCxn id="10" idx="1"/>
            </p:cNvCxnSpPr>
            <p:nvPr/>
          </p:nvCxnSpPr>
          <p:spPr>
            <a:xfrm>
              <a:off x="8379934" y="2615629"/>
              <a:ext cx="542015" cy="6944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D54B9A96-B9D3-4C20-AD5B-E52F5D51C8D3}"/>
                </a:ext>
              </a:extLst>
            </p:cNvPr>
            <p:cNvCxnSpPr>
              <a:cxnSpLocks/>
              <a:stCxn id="7" idx="3"/>
              <a:endCxn id="11" idx="7"/>
            </p:cNvCxnSpPr>
            <p:nvPr/>
          </p:nvCxnSpPr>
          <p:spPr>
            <a:xfrm flipH="1">
              <a:off x="1683299" y="3969298"/>
              <a:ext cx="721309" cy="7885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EB0AC2-6986-4F57-A2B9-0EC3D3644F6E}"/>
                </a:ext>
              </a:extLst>
            </p:cNvPr>
            <p:cNvSpPr txBox="1"/>
            <p:nvPr/>
          </p:nvSpPr>
          <p:spPr>
            <a:xfrm>
              <a:off x="3563889" y="774558"/>
              <a:ext cx="67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Root</a:t>
              </a:r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24E3BBB8-3060-4848-8593-BDD0BC70B9AF}"/>
                </a:ext>
              </a:extLst>
            </p:cNvPr>
            <p:cNvCxnSpPr>
              <a:cxnSpLocks/>
              <a:stCxn id="36" idx="3"/>
              <a:endCxn id="4" idx="2"/>
            </p:cNvCxnSpPr>
            <p:nvPr/>
          </p:nvCxnSpPr>
          <p:spPr>
            <a:xfrm>
              <a:off x="4238241" y="959224"/>
              <a:ext cx="1140582" cy="0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3149E2-5741-492F-AF78-80E5AEAE712C}"/>
                </a:ext>
              </a:extLst>
            </p:cNvPr>
            <p:cNvSpPr txBox="1"/>
            <p:nvPr/>
          </p:nvSpPr>
          <p:spPr>
            <a:xfrm>
              <a:off x="769085" y="2101335"/>
              <a:ext cx="1502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Parent Node</a:t>
              </a:r>
              <a:endParaRPr lang="ko-KR" altLang="en-US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2DCB665B-610B-49B8-A6FA-60CB74C09D04}"/>
                </a:ext>
              </a:extLst>
            </p:cNvPr>
            <p:cNvCxnSpPr>
              <a:cxnSpLocks/>
              <a:stCxn id="40" idx="3"/>
              <a:endCxn id="5" idx="2"/>
            </p:cNvCxnSpPr>
            <p:nvPr/>
          </p:nvCxnSpPr>
          <p:spPr>
            <a:xfrm>
              <a:off x="2271356" y="2286001"/>
              <a:ext cx="1180056" cy="0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7D7C860-18E4-4DEA-98E9-6CE16BA0B00C}"/>
                </a:ext>
              </a:extLst>
            </p:cNvPr>
            <p:cNvSpPr txBox="1"/>
            <p:nvPr/>
          </p:nvSpPr>
          <p:spPr>
            <a:xfrm>
              <a:off x="288606" y="3455004"/>
              <a:ext cx="1374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Child Node</a:t>
              </a:r>
              <a:endParaRPr lang="ko-KR" altLang="en-US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8B1FC83C-F94E-4FAF-AF26-8D35EFE8CE0D}"/>
                </a:ext>
              </a:extLst>
            </p:cNvPr>
            <p:cNvCxnSpPr>
              <a:cxnSpLocks/>
              <a:stCxn id="46" idx="3"/>
              <a:endCxn id="7" idx="2"/>
            </p:cNvCxnSpPr>
            <p:nvPr/>
          </p:nvCxnSpPr>
          <p:spPr>
            <a:xfrm>
              <a:off x="1662700" y="3639670"/>
              <a:ext cx="605371" cy="0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4B7C6F4-7C66-40D4-A878-6A116AD23121}"/>
                </a:ext>
              </a:extLst>
            </p:cNvPr>
            <p:cNvSpPr txBox="1"/>
            <p:nvPr/>
          </p:nvSpPr>
          <p:spPr>
            <a:xfrm>
              <a:off x="3436083" y="6311487"/>
              <a:ext cx="110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Sub-Tree</a:t>
              </a:r>
              <a:endParaRPr lang="ko-KR" altLang="en-US"/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EAC9BBC0-61D7-4919-9576-E2F00E7B38BC}"/>
                </a:ext>
              </a:extLst>
            </p:cNvPr>
            <p:cNvCxnSpPr>
              <a:cxnSpLocks/>
              <a:stCxn id="52" idx="0"/>
              <a:endCxn id="51" idx="3"/>
            </p:cNvCxnSpPr>
            <p:nvPr/>
          </p:nvCxnSpPr>
          <p:spPr>
            <a:xfrm flipV="1">
              <a:off x="3987228" y="5700360"/>
              <a:ext cx="0" cy="611127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54D87DD-93F2-4F45-BED1-1162EDCE351B}"/>
                </a:ext>
              </a:extLst>
            </p:cNvPr>
            <p:cNvSpPr txBox="1"/>
            <p:nvPr/>
          </p:nvSpPr>
          <p:spPr>
            <a:xfrm>
              <a:off x="8608184" y="4981959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Leaf Node</a:t>
              </a:r>
              <a:endParaRPr lang="ko-KR" altLang="en-US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37FC2699-63E9-41BA-9C4A-65FA53D38065}"/>
                </a:ext>
              </a:extLst>
            </p:cNvPr>
            <p:cNvCxnSpPr>
              <a:cxnSpLocks/>
              <a:stCxn id="57" idx="0"/>
              <a:endCxn id="10" idx="4"/>
            </p:cNvCxnSpPr>
            <p:nvPr/>
          </p:nvCxnSpPr>
          <p:spPr>
            <a:xfrm flipV="1">
              <a:off x="9243935" y="4105835"/>
              <a:ext cx="7642" cy="876124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8DA9CCAA-146F-481A-AC1B-23303D667069}"/>
                </a:ext>
              </a:extLst>
            </p:cNvPr>
            <p:cNvCxnSpPr>
              <a:stCxn id="8" idx="6"/>
              <a:endCxn id="10" idx="2"/>
            </p:cNvCxnSpPr>
            <p:nvPr/>
          </p:nvCxnSpPr>
          <p:spPr>
            <a:xfrm>
              <a:off x="7243484" y="3639670"/>
              <a:ext cx="1541928" cy="12700"/>
            </a:xfrm>
            <a:prstGeom prst="bentConnector3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911C9AE-8623-43DA-86DC-CDC1EB6E9371}"/>
                </a:ext>
              </a:extLst>
            </p:cNvPr>
            <p:cNvSpPr txBox="1"/>
            <p:nvPr/>
          </p:nvSpPr>
          <p:spPr>
            <a:xfrm>
              <a:off x="7604559" y="3780039"/>
              <a:ext cx="987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Siblings</a:t>
              </a:r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50EAF7D-2EB1-4725-9A8F-593A6E14ADA7}"/>
                </a:ext>
              </a:extLst>
            </p:cNvPr>
            <p:cNvSpPr txBox="1"/>
            <p:nvPr/>
          </p:nvSpPr>
          <p:spPr>
            <a:xfrm>
              <a:off x="11020340" y="2026990"/>
              <a:ext cx="917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Level 1</a:t>
              </a:r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5E62AE6-37CF-4BF7-B9B3-A828C6ADD1CA}"/>
                </a:ext>
              </a:extLst>
            </p:cNvPr>
            <p:cNvSpPr txBox="1"/>
            <p:nvPr/>
          </p:nvSpPr>
          <p:spPr>
            <a:xfrm>
              <a:off x="11020340" y="3315524"/>
              <a:ext cx="917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Level 2</a:t>
              </a:r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7D00934-A0BB-43D5-8F2A-03008357E9D7}"/>
                </a:ext>
              </a:extLst>
            </p:cNvPr>
            <p:cNvSpPr txBox="1"/>
            <p:nvPr/>
          </p:nvSpPr>
          <p:spPr>
            <a:xfrm>
              <a:off x="11020340" y="4981959"/>
              <a:ext cx="917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Level 3</a:t>
              </a:r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B0BBD16-E9BF-4FA1-A70C-B83762A3E3A2}"/>
                </a:ext>
              </a:extLst>
            </p:cNvPr>
            <p:cNvSpPr txBox="1"/>
            <p:nvPr/>
          </p:nvSpPr>
          <p:spPr>
            <a:xfrm>
              <a:off x="9979305" y="707291"/>
              <a:ext cx="100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depth 0</a:t>
              </a:r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801CBCE-FB26-4690-8E75-5EEBBF89279B}"/>
                </a:ext>
              </a:extLst>
            </p:cNvPr>
            <p:cNvSpPr txBox="1"/>
            <p:nvPr/>
          </p:nvSpPr>
          <p:spPr>
            <a:xfrm>
              <a:off x="9979305" y="1995825"/>
              <a:ext cx="100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depth 1</a:t>
              </a:r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7FD1864-2DB5-4D5F-84A6-191F0EA6811D}"/>
                </a:ext>
              </a:extLst>
            </p:cNvPr>
            <p:cNvSpPr txBox="1"/>
            <p:nvPr/>
          </p:nvSpPr>
          <p:spPr>
            <a:xfrm>
              <a:off x="9979305" y="3301605"/>
              <a:ext cx="100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depth 2</a:t>
              </a:r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2A0913D-56D7-4F10-819E-2987DFE6C7F1}"/>
                </a:ext>
              </a:extLst>
            </p:cNvPr>
            <p:cNvSpPr txBox="1"/>
            <p:nvPr/>
          </p:nvSpPr>
          <p:spPr>
            <a:xfrm>
              <a:off x="9979305" y="4981959"/>
              <a:ext cx="100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depth 3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BF8716F-A0AA-4E93-9CB1-CD6BDC484F86}"/>
                </a:ext>
              </a:extLst>
            </p:cNvPr>
            <p:cNvSpPr txBox="1"/>
            <p:nvPr/>
          </p:nvSpPr>
          <p:spPr>
            <a:xfrm>
              <a:off x="11020340" y="707291"/>
              <a:ext cx="917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Level 0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3302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C89B2D-0F07-48BE-81F6-847D02EF20CC}"/>
              </a:ext>
            </a:extLst>
          </p:cNvPr>
          <p:cNvSpPr txBox="1"/>
          <p:nvPr/>
        </p:nvSpPr>
        <p:spPr>
          <a:xfrm>
            <a:off x="267207" y="392846"/>
            <a:ext cx="254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이진 트리 삭제</a:t>
            </a:r>
            <a:r>
              <a:rPr lang="en-US" altLang="ko-KR"/>
              <a:t>(Delete)</a:t>
            </a:r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61CC6E30-25CC-4F5B-BB4A-F954AA34C5F0}"/>
              </a:ext>
            </a:extLst>
          </p:cNvPr>
          <p:cNvSpPr/>
          <p:nvPr/>
        </p:nvSpPr>
        <p:spPr>
          <a:xfrm>
            <a:off x="2185172" y="1022741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BF493323-77DC-4CC6-8179-DC834A8AA371}"/>
              </a:ext>
            </a:extLst>
          </p:cNvPr>
          <p:cNvSpPr/>
          <p:nvPr/>
        </p:nvSpPr>
        <p:spPr>
          <a:xfrm>
            <a:off x="1187079" y="1784741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9E3A8F14-48E7-4AB2-B3E5-17D41B696F07}"/>
              </a:ext>
            </a:extLst>
          </p:cNvPr>
          <p:cNvSpPr/>
          <p:nvPr/>
        </p:nvSpPr>
        <p:spPr>
          <a:xfrm>
            <a:off x="3406262" y="1784740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7101696C-08DB-4B14-8ED1-CF34CC50492A}"/>
              </a:ext>
            </a:extLst>
          </p:cNvPr>
          <p:cNvSpPr/>
          <p:nvPr/>
        </p:nvSpPr>
        <p:spPr>
          <a:xfrm>
            <a:off x="464038" y="2636388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23921436-956A-4168-A1A3-B0CA7B15ABAB}"/>
              </a:ext>
            </a:extLst>
          </p:cNvPr>
          <p:cNvSpPr/>
          <p:nvPr/>
        </p:nvSpPr>
        <p:spPr>
          <a:xfrm>
            <a:off x="1813080" y="2636388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687DD93-122D-490F-B00B-6FD278DBAFBE}"/>
              </a:ext>
            </a:extLst>
          </p:cNvPr>
          <p:cNvCxnSpPr>
            <a:cxnSpLocks/>
            <a:stCxn id="23" idx="3"/>
            <a:endCxn id="24" idx="7"/>
          </p:cNvCxnSpPr>
          <p:nvPr/>
        </p:nvCxnSpPr>
        <p:spPr>
          <a:xfrm flipH="1">
            <a:off x="1721404" y="1557066"/>
            <a:ext cx="555444" cy="31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C7388F5-694D-43A2-A99B-5248B5024B12}"/>
              </a:ext>
            </a:extLst>
          </p:cNvPr>
          <p:cNvCxnSpPr>
            <a:cxnSpLocks/>
            <a:stCxn id="24" idx="3"/>
            <a:endCxn id="26" idx="7"/>
          </p:cNvCxnSpPr>
          <p:nvPr/>
        </p:nvCxnSpPr>
        <p:spPr>
          <a:xfrm flipH="1">
            <a:off x="998363" y="2319066"/>
            <a:ext cx="280392" cy="408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DFC6179-9FD9-48BD-9A4B-9E628A9A384E}"/>
              </a:ext>
            </a:extLst>
          </p:cNvPr>
          <p:cNvCxnSpPr>
            <a:cxnSpLocks/>
            <a:stCxn id="23" idx="5"/>
            <a:endCxn id="25" idx="1"/>
          </p:cNvCxnSpPr>
          <p:nvPr/>
        </p:nvCxnSpPr>
        <p:spPr>
          <a:xfrm>
            <a:off x="2719497" y="1557066"/>
            <a:ext cx="778441" cy="31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AEEE508-5451-4262-BCAC-5B771843CFB8}"/>
              </a:ext>
            </a:extLst>
          </p:cNvPr>
          <p:cNvCxnSpPr>
            <a:cxnSpLocks/>
            <a:stCxn id="24" idx="5"/>
            <a:endCxn id="27" idx="1"/>
          </p:cNvCxnSpPr>
          <p:nvPr/>
        </p:nvCxnSpPr>
        <p:spPr>
          <a:xfrm>
            <a:off x="1721404" y="2319066"/>
            <a:ext cx="183352" cy="408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CED4B0A9-54EA-4437-980B-9596033F5C93}"/>
              </a:ext>
            </a:extLst>
          </p:cNvPr>
          <p:cNvSpPr/>
          <p:nvPr/>
        </p:nvSpPr>
        <p:spPr>
          <a:xfrm>
            <a:off x="2642931" y="2616431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47B8274-D36D-427E-A3E7-8BC00BCDF0BC}"/>
              </a:ext>
            </a:extLst>
          </p:cNvPr>
          <p:cNvCxnSpPr>
            <a:cxnSpLocks/>
            <a:stCxn id="25" idx="3"/>
            <a:endCxn id="32" idx="7"/>
          </p:cNvCxnSpPr>
          <p:nvPr/>
        </p:nvCxnSpPr>
        <p:spPr>
          <a:xfrm flipH="1">
            <a:off x="3177256" y="2319065"/>
            <a:ext cx="320682" cy="38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817B2FEA-A9E7-413F-A427-24EE94C396AA}"/>
              </a:ext>
            </a:extLst>
          </p:cNvPr>
          <p:cNvSpPr/>
          <p:nvPr/>
        </p:nvSpPr>
        <p:spPr>
          <a:xfrm>
            <a:off x="4144437" y="2616431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3271CCB-B50B-4A92-A6FA-E17F52600468}"/>
              </a:ext>
            </a:extLst>
          </p:cNvPr>
          <p:cNvCxnSpPr>
            <a:cxnSpLocks/>
            <a:stCxn id="25" idx="5"/>
            <a:endCxn id="34" idx="1"/>
          </p:cNvCxnSpPr>
          <p:nvPr/>
        </p:nvCxnSpPr>
        <p:spPr>
          <a:xfrm>
            <a:off x="3940587" y="2319065"/>
            <a:ext cx="295526" cy="38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37FB65F-D8EC-4BAF-A62A-30291422FC1F}"/>
              </a:ext>
            </a:extLst>
          </p:cNvPr>
          <p:cNvSpPr txBox="1"/>
          <p:nvPr/>
        </p:nvSpPr>
        <p:spPr>
          <a:xfrm>
            <a:off x="1904756" y="3579711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노드 </a:t>
            </a:r>
            <a:r>
              <a:rPr lang="en-US" altLang="ko-KR"/>
              <a:t>11 </a:t>
            </a:r>
            <a:r>
              <a:rPr lang="ko-KR" altLang="en-US"/>
              <a:t>삭제</a:t>
            </a:r>
            <a:endParaRPr lang="en-US" altLang="ko-KR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39C8945B-8A8D-48D4-9DFD-3C583C3790A2}"/>
              </a:ext>
            </a:extLst>
          </p:cNvPr>
          <p:cNvSpPr/>
          <p:nvPr/>
        </p:nvSpPr>
        <p:spPr>
          <a:xfrm>
            <a:off x="5143560" y="1784740"/>
            <a:ext cx="555444" cy="332223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A3B0B236-2299-4098-9B6B-5B6678994992}"/>
              </a:ext>
            </a:extLst>
          </p:cNvPr>
          <p:cNvSpPr/>
          <p:nvPr/>
        </p:nvSpPr>
        <p:spPr>
          <a:xfrm>
            <a:off x="8014978" y="1022741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10BBD214-03FC-42A1-908F-EE09576ECEDD}"/>
              </a:ext>
            </a:extLst>
          </p:cNvPr>
          <p:cNvSpPr/>
          <p:nvPr/>
        </p:nvSpPr>
        <p:spPr>
          <a:xfrm>
            <a:off x="7016885" y="1784741"/>
            <a:ext cx="626001" cy="62600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8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3618FFF5-B03F-42A2-B4D8-002FD423F5F9}"/>
              </a:ext>
            </a:extLst>
          </p:cNvPr>
          <p:cNvSpPr/>
          <p:nvPr/>
        </p:nvSpPr>
        <p:spPr>
          <a:xfrm>
            <a:off x="9236068" y="1784740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2790EEF4-7A94-4F90-A569-D95F7FD9D12D}"/>
              </a:ext>
            </a:extLst>
          </p:cNvPr>
          <p:cNvSpPr/>
          <p:nvPr/>
        </p:nvSpPr>
        <p:spPr>
          <a:xfrm>
            <a:off x="6293844" y="2636388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E7E6D4FD-6868-4B13-9E58-FF065B966FAC}"/>
              </a:ext>
            </a:extLst>
          </p:cNvPr>
          <p:cNvSpPr/>
          <p:nvPr/>
        </p:nvSpPr>
        <p:spPr>
          <a:xfrm>
            <a:off x="7642886" y="2636388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B274F8F-3804-4E50-8CAE-18A4395F362C}"/>
              </a:ext>
            </a:extLst>
          </p:cNvPr>
          <p:cNvCxnSpPr>
            <a:cxnSpLocks/>
            <a:stCxn id="41" idx="3"/>
            <a:endCxn id="42" idx="7"/>
          </p:cNvCxnSpPr>
          <p:nvPr/>
        </p:nvCxnSpPr>
        <p:spPr>
          <a:xfrm flipH="1">
            <a:off x="7551210" y="1557066"/>
            <a:ext cx="555444" cy="31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BD2F67B-5823-41EC-838F-EE4D3ADE4E80}"/>
              </a:ext>
            </a:extLst>
          </p:cNvPr>
          <p:cNvCxnSpPr>
            <a:cxnSpLocks/>
            <a:stCxn id="42" idx="3"/>
            <a:endCxn id="45" idx="7"/>
          </p:cNvCxnSpPr>
          <p:nvPr/>
        </p:nvCxnSpPr>
        <p:spPr>
          <a:xfrm flipH="1">
            <a:off x="6828169" y="2319066"/>
            <a:ext cx="280392" cy="408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1392BFF-1807-4A2A-946B-741A0B75B260}"/>
              </a:ext>
            </a:extLst>
          </p:cNvPr>
          <p:cNvCxnSpPr>
            <a:cxnSpLocks/>
            <a:stCxn id="41" idx="5"/>
            <a:endCxn id="43" idx="1"/>
          </p:cNvCxnSpPr>
          <p:nvPr/>
        </p:nvCxnSpPr>
        <p:spPr>
          <a:xfrm>
            <a:off x="8549303" y="1557066"/>
            <a:ext cx="778441" cy="31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C2A61AA-3A58-453A-A8F2-A6D13F43969B}"/>
              </a:ext>
            </a:extLst>
          </p:cNvPr>
          <p:cNvCxnSpPr>
            <a:cxnSpLocks/>
            <a:stCxn id="42" idx="5"/>
            <a:endCxn id="46" idx="1"/>
          </p:cNvCxnSpPr>
          <p:nvPr/>
        </p:nvCxnSpPr>
        <p:spPr>
          <a:xfrm>
            <a:off x="7551210" y="2319066"/>
            <a:ext cx="183352" cy="408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순서도: 연결자 51">
            <a:extLst>
              <a:ext uri="{FF2B5EF4-FFF2-40B4-BE49-F238E27FC236}">
                <a16:creationId xmlns:a16="http://schemas.microsoft.com/office/drawing/2014/main" id="{E423D74A-AA1F-4D4D-A99F-F72B99CC4019}"/>
              </a:ext>
            </a:extLst>
          </p:cNvPr>
          <p:cNvSpPr/>
          <p:nvPr/>
        </p:nvSpPr>
        <p:spPr>
          <a:xfrm>
            <a:off x="8472737" y="2616431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125E162-B20B-4940-98AB-39494B0ABB76}"/>
              </a:ext>
            </a:extLst>
          </p:cNvPr>
          <p:cNvCxnSpPr>
            <a:cxnSpLocks/>
            <a:stCxn id="43" idx="3"/>
            <a:endCxn id="52" idx="7"/>
          </p:cNvCxnSpPr>
          <p:nvPr/>
        </p:nvCxnSpPr>
        <p:spPr>
          <a:xfrm flipH="1">
            <a:off x="9007062" y="2319065"/>
            <a:ext cx="320682" cy="38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BE55BDE6-BA38-476D-ACAA-92BD74223427}"/>
              </a:ext>
            </a:extLst>
          </p:cNvPr>
          <p:cNvSpPr/>
          <p:nvPr/>
        </p:nvSpPr>
        <p:spPr>
          <a:xfrm>
            <a:off x="9974243" y="2616431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D269034-B87E-47D4-9C30-B7117CC12C39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9770393" y="2319065"/>
            <a:ext cx="295526" cy="38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05FD9F5-9265-4CDD-9C6E-3272F7C8DD7E}"/>
              </a:ext>
            </a:extLst>
          </p:cNvPr>
          <p:cNvSpPr txBox="1"/>
          <p:nvPr/>
        </p:nvSpPr>
        <p:spPr>
          <a:xfrm>
            <a:off x="6665117" y="3615569"/>
            <a:ext cx="3951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가장 깊고 오른쪽에 위치한 노드 </a:t>
            </a:r>
            <a:r>
              <a:rPr lang="en-US" altLang="ko-KR"/>
              <a:t>8</a:t>
            </a:r>
            <a:r>
              <a:rPr lang="ko-KR" altLang="en-US"/>
              <a:t>로</a:t>
            </a:r>
            <a:endParaRPr lang="en-US" altLang="ko-KR"/>
          </a:p>
          <a:p>
            <a:r>
              <a:rPr lang="ko-KR" altLang="en-US"/>
              <a:t>데이터 값을 대체</a:t>
            </a:r>
            <a:endParaRPr lang="en-US" altLang="ko-KR"/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DABF1589-49C5-4E14-9E80-C0CA51A2AD7A}"/>
              </a:ext>
            </a:extLst>
          </p:cNvPr>
          <p:cNvSpPr/>
          <p:nvPr/>
        </p:nvSpPr>
        <p:spPr>
          <a:xfrm>
            <a:off x="464038" y="5136599"/>
            <a:ext cx="555444" cy="332223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연결자 57">
            <a:extLst>
              <a:ext uri="{FF2B5EF4-FFF2-40B4-BE49-F238E27FC236}">
                <a16:creationId xmlns:a16="http://schemas.microsoft.com/office/drawing/2014/main" id="{404D11C0-315B-4F14-81D3-2057C621C7E7}"/>
              </a:ext>
            </a:extLst>
          </p:cNvPr>
          <p:cNvSpPr/>
          <p:nvPr/>
        </p:nvSpPr>
        <p:spPr>
          <a:xfrm>
            <a:off x="2923347" y="4284952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59" name="순서도: 연결자 58">
            <a:extLst>
              <a:ext uri="{FF2B5EF4-FFF2-40B4-BE49-F238E27FC236}">
                <a16:creationId xmlns:a16="http://schemas.microsoft.com/office/drawing/2014/main" id="{D958E978-D51C-43A7-957D-0F7ED34B78DA}"/>
              </a:ext>
            </a:extLst>
          </p:cNvPr>
          <p:cNvSpPr/>
          <p:nvPr/>
        </p:nvSpPr>
        <p:spPr>
          <a:xfrm>
            <a:off x="1925254" y="5046952"/>
            <a:ext cx="626001" cy="626001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8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0D8C921-5A63-48AE-A9F9-3379095C71D4}"/>
              </a:ext>
            </a:extLst>
          </p:cNvPr>
          <p:cNvSpPr/>
          <p:nvPr/>
        </p:nvSpPr>
        <p:spPr>
          <a:xfrm>
            <a:off x="4144437" y="5046951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61" name="순서도: 연결자 60">
            <a:extLst>
              <a:ext uri="{FF2B5EF4-FFF2-40B4-BE49-F238E27FC236}">
                <a16:creationId xmlns:a16="http://schemas.microsoft.com/office/drawing/2014/main" id="{68934828-8290-49A1-8CC7-550B0DED68B1}"/>
              </a:ext>
            </a:extLst>
          </p:cNvPr>
          <p:cNvSpPr/>
          <p:nvPr/>
        </p:nvSpPr>
        <p:spPr>
          <a:xfrm>
            <a:off x="1202213" y="5898599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84DCC66A-A6E5-4229-A9FE-C8CB611D7689}"/>
              </a:ext>
            </a:extLst>
          </p:cNvPr>
          <p:cNvSpPr/>
          <p:nvPr/>
        </p:nvSpPr>
        <p:spPr>
          <a:xfrm>
            <a:off x="2551255" y="5898599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DC5FDAD-EB74-45D0-91C7-015786106D2A}"/>
              </a:ext>
            </a:extLst>
          </p:cNvPr>
          <p:cNvCxnSpPr>
            <a:cxnSpLocks/>
            <a:stCxn id="58" idx="3"/>
            <a:endCxn id="59" idx="7"/>
          </p:cNvCxnSpPr>
          <p:nvPr/>
        </p:nvCxnSpPr>
        <p:spPr>
          <a:xfrm flipH="1">
            <a:off x="2459579" y="4819277"/>
            <a:ext cx="555444" cy="31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4271D49-3D0E-4BAE-81D0-7FF95EFF0962}"/>
              </a:ext>
            </a:extLst>
          </p:cNvPr>
          <p:cNvCxnSpPr>
            <a:cxnSpLocks/>
            <a:stCxn id="59" idx="3"/>
            <a:endCxn id="61" idx="7"/>
          </p:cNvCxnSpPr>
          <p:nvPr/>
        </p:nvCxnSpPr>
        <p:spPr>
          <a:xfrm flipH="1">
            <a:off x="1736538" y="5581277"/>
            <a:ext cx="280392" cy="408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7259122-2176-4918-BE24-367B9E7163B9}"/>
              </a:ext>
            </a:extLst>
          </p:cNvPr>
          <p:cNvCxnSpPr>
            <a:cxnSpLocks/>
            <a:stCxn id="58" idx="5"/>
            <a:endCxn id="60" idx="1"/>
          </p:cNvCxnSpPr>
          <p:nvPr/>
        </p:nvCxnSpPr>
        <p:spPr>
          <a:xfrm>
            <a:off x="3457672" y="4819277"/>
            <a:ext cx="778441" cy="31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F067769-7B05-4FE8-ABAA-42DAB80F8D85}"/>
              </a:ext>
            </a:extLst>
          </p:cNvPr>
          <p:cNvCxnSpPr>
            <a:cxnSpLocks/>
            <a:stCxn id="59" idx="5"/>
            <a:endCxn id="62" idx="1"/>
          </p:cNvCxnSpPr>
          <p:nvPr/>
        </p:nvCxnSpPr>
        <p:spPr>
          <a:xfrm>
            <a:off x="2459579" y="5581277"/>
            <a:ext cx="183352" cy="408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5C9422D5-B3B3-4A94-A792-2025B94F1DB5}"/>
              </a:ext>
            </a:extLst>
          </p:cNvPr>
          <p:cNvSpPr/>
          <p:nvPr/>
        </p:nvSpPr>
        <p:spPr>
          <a:xfrm>
            <a:off x="3381106" y="5878642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6A37437-561F-483C-B608-7522966332A0}"/>
              </a:ext>
            </a:extLst>
          </p:cNvPr>
          <p:cNvCxnSpPr>
            <a:cxnSpLocks/>
            <a:stCxn id="60" idx="3"/>
            <a:endCxn id="67" idx="7"/>
          </p:cNvCxnSpPr>
          <p:nvPr/>
        </p:nvCxnSpPr>
        <p:spPr>
          <a:xfrm flipH="1">
            <a:off x="3915431" y="5581276"/>
            <a:ext cx="320682" cy="38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7D161E7-A894-4919-8FF7-A383F30067D6}"/>
              </a:ext>
            </a:extLst>
          </p:cNvPr>
          <p:cNvSpPr txBox="1"/>
          <p:nvPr/>
        </p:nvSpPr>
        <p:spPr>
          <a:xfrm>
            <a:off x="2410327" y="6525895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기존 노드 </a:t>
            </a:r>
            <a:r>
              <a:rPr lang="en-US" altLang="ko-KR"/>
              <a:t>8 </a:t>
            </a:r>
            <a:r>
              <a:rPr lang="ko-KR" altLang="en-US"/>
              <a:t>삭제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67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8569C38E-48BE-4D7E-9376-74D5BA8232A3}"/>
              </a:ext>
            </a:extLst>
          </p:cNvPr>
          <p:cNvSpPr/>
          <p:nvPr/>
        </p:nvSpPr>
        <p:spPr>
          <a:xfrm>
            <a:off x="5378823" y="493059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</a:t>
            </a:r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F88B8AFF-0144-4E8A-85DB-A98AA276E0C5}"/>
              </a:ext>
            </a:extLst>
          </p:cNvPr>
          <p:cNvSpPr/>
          <p:nvPr/>
        </p:nvSpPr>
        <p:spPr>
          <a:xfrm>
            <a:off x="3451412" y="1819836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</a:t>
            </a:r>
            <a:endParaRPr lang="ko-KR" altLang="en-US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BF54EF58-440E-48C8-B104-5E98A693E81C}"/>
              </a:ext>
            </a:extLst>
          </p:cNvPr>
          <p:cNvSpPr/>
          <p:nvPr/>
        </p:nvSpPr>
        <p:spPr>
          <a:xfrm>
            <a:off x="7584141" y="1819836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</a:t>
            </a:r>
            <a:endParaRPr lang="ko-KR" altLang="en-US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68E62A17-B321-48BF-AD6B-B1A8D6782CD4}"/>
              </a:ext>
            </a:extLst>
          </p:cNvPr>
          <p:cNvSpPr/>
          <p:nvPr/>
        </p:nvSpPr>
        <p:spPr>
          <a:xfrm>
            <a:off x="2268071" y="3173505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</a:t>
            </a:r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691FFC3D-C946-4A03-B607-2B9CCDE5ADA8}"/>
              </a:ext>
            </a:extLst>
          </p:cNvPr>
          <p:cNvSpPr/>
          <p:nvPr/>
        </p:nvSpPr>
        <p:spPr>
          <a:xfrm>
            <a:off x="6311154" y="3173505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</a:t>
            </a:r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53D6FD04-B9B7-4144-8AE7-D1AFF0AD137F}"/>
              </a:ext>
            </a:extLst>
          </p:cNvPr>
          <p:cNvSpPr/>
          <p:nvPr/>
        </p:nvSpPr>
        <p:spPr>
          <a:xfrm>
            <a:off x="4607860" y="3173505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</a:t>
            </a:r>
            <a:endParaRPr lang="ko-KR" altLang="en-US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B47A8073-E7D7-42BC-BB5E-CB7DFAEFFED3}"/>
              </a:ext>
            </a:extLst>
          </p:cNvPr>
          <p:cNvSpPr/>
          <p:nvPr/>
        </p:nvSpPr>
        <p:spPr>
          <a:xfrm>
            <a:off x="8785412" y="3173505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</a:t>
            </a:r>
            <a:endParaRPr lang="ko-KR" altLang="en-US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B32C7C10-2CC3-4342-83C5-21972851B5F4}"/>
              </a:ext>
            </a:extLst>
          </p:cNvPr>
          <p:cNvSpPr/>
          <p:nvPr/>
        </p:nvSpPr>
        <p:spPr>
          <a:xfrm>
            <a:off x="3423487" y="4867483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H</a:t>
            </a:r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2AAE254-570B-4F8D-B508-3F3E17BC4A26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247205" y="1288852"/>
            <a:ext cx="1268155" cy="66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B9B03CE-B986-467B-952F-47B3F509B43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174616" y="1288852"/>
            <a:ext cx="1546062" cy="66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80F1233-0A5E-4466-94B2-0A155F1AB4E7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3063864" y="2615629"/>
            <a:ext cx="524085" cy="69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E9653D6-6BD3-4338-9A2A-49536522712D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4247205" y="2615629"/>
            <a:ext cx="497192" cy="69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7DE2039-188F-411D-8DF2-093EE3DBC186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7106947" y="2615629"/>
            <a:ext cx="613731" cy="69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ACB61AD-262E-49EC-AEFA-055D3F892FAE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8379934" y="2615629"/>
            <a:ext cx="542015" cy="69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4B9A96-B9D3-4C20-AD5B-E52F5D51C8D3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4219280" y="4105835"/>
            <a:ext cx="862678" cy="89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7121F7E8-1205-4B7A-93DC-CC96083C1018}"/>
              </a:ext>
            </a:extLst>
          </p:cNvPr>
          <p:cNvSpPr/>
          <p:nvPr/>
        </p:nvSpPr>
        <p:spPr>
          <a:xfrm>
            <a:off x="5279180" y="4867483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</a:t>
            </a:r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53A0548-8402-4242-AD66-E94F5A77AA71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5081958" y="4105835"/>
            <a:ext cx="663387" cy="76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9CF9A15-7C06-4FB5-BB1D-58B348F5C970}"/>
              </a:ext>
            </a:extLst>
          </p:cNvPr>
          <p:cNvSpPr txBox="1"/>
          <p:nvPr/>
        </p:nvSpPr>
        <p:spPr>
          <a:xfrm>
            <a:off x="267207" y="392846"/>
            <a:ext cx="318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 이진 트리</a:t>
            </a:r>
            <a:r>
              <a:rPr lang="en-US" altLang="ko-KR"/>
              <a:t>(full binary tree)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9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8569C38E-48BE-4D7E-9376-74D5BA8232A3}"/>
              </a:ext>
            </a:extLst>
          </p:cNvPr>
          <p:cNvSpPr/>
          <p:nvPr/>
        </p:nvSpPr>
        <p:spPr>
          <a:xfrm>
            <a:off x="5378823" y="493059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</a:t>
            </a:r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F88B8AFF-0144-4E8A-85DB-A98AA276E0C5}"/>
              </a:ext>
            </a:extLst>
          </p:cNvPr>
          <p:cNvSpPr/>
          <p:nvPr/>
        </p:nvSpPr>
        <p:spPr>
          <a:xfrm>
            <a:off x="3451412" y="1819836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</a:t>
            </a:r>
            <a:endParaRPr lang="ko-KR" altLang="en-US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BF54EF58-440E-48C8-B104-5E98A693E81C}"/>
              </a:ext>
            </a:extLst>
          </p:cNvPr>
          <p:cNvSpPr/>
          <p:nvPr/>
        </p:nvSpPr>
        <p:spPr>
          <a:xfrm>
            <a:off x="7584141" y="1819836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</a:t>
            </a:r>
            <a:endParaRPr lang="ko-KR" altLang="en-US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68E62A17-B321-48BF-AD6B-B1A8D6782CD4}"/>
              </a:ext>
            </a:extLst>
          </p:cNvPr>
          <p:cNvSpPr/>
          <p:nvPr/>
        </p:nvSpPr>
        <p:spPr>
          <a:xfrm>
            <a:off x="2268071" y="3173505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</a:t>
            </a:r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691FFC3D-C946-4A03-B607-2B9CCDE5ADA8}"/>
              </a:ext>
            </a:extLst>
          </p:cNvPr>
          <p:cNvSpPr/>
          <p:nvPr/>
        </p:nvSpPr>
        <p:spPr>
          <a:xfrm>
            <a:off x="6311154" y="3173505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</a:t>
            </a:r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53D6FD04-B9B7-4144-8AE7-D1AFF0AD137F}"/>
              </a:ext>
            </a:extLst>
          </p:cNvPr>
          <p:cNvSpPr/>
          <p:nvPr/>
        </p:nvSpPr>
        <p:spPr>
          <a:xfrm>
            <a:off x="4607860" y="3173505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</a:t>
            </a:r>
            <a:endParaRPr lang="ko-KR" altLang="en-US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B47A8073-E7D7-42BC-BB5E-CB7DFAEFFED3}"/>
              </a:ext>
            </a:extLst>
          </p:cNvPr>
          <p:cNvSpPr/>
          <p:nvPr/>
        </p:nvSpPr>
        <p:spPr>
          <a:xfrm>
            <a:off x="8785412" y="3173505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</a:t>
            </a:r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2AAE254-570B-4F8D-B508-3F3E17BC4A26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247205" y="1288852"/>
            <a:ext cx="1268155" cy="66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B9B03CE-B986-467B-952F-47B3F509B43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174616" y="1288852"/>
            <a:ext cx="1546062" cy="66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80F1233-0A5E-4466-94B2-0A155F1AB4E7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3063864" y="2615629"/>
            <a:ext cx="524085" cy="69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E9653D6-6BD3-4338-9A2A-49536522712D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4247205" y="2615629"/>
            <a:ext cx="497192" cy="69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7DE2039-188F-411D-8DF2-093EE3DBC186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7106947" y="2615629"/>
            <a:ext cx="613731" cy="69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ACB61AD-262E-49EC-AEFA-055D3F892FAE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8379934" y="2615629"/>
            <a:ext cx="542015" cy="69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9CF9A15-7C06-4FB5-BB1D-58B348F5C970}"/>
              </a:ext>
            </a:extLst>
          </p:cNvPr>
          <p:cNvSpPr txBox="1"/>
          <p:nvPr/>
        </p:nvSpPr>
        <p:spPr>
          <a:xfrm>
            <a:off x="267207" y="392846"/>
            <a:ext cx="383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포화 이진 트리</a:t>
            </a:r>
            <a:r>
              <a:rPr lang="en-US" altLang="ko-KR"/>
              <a:t>(perfect binary tree)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85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8569C38E-48BE-4D7E-9376-74D5BA8232A3}"/>
              </a:ext>
            </a:extLst>
          </p:cNvPr>
          <p:cNvSpPr/>
          <p:nvPr/>
        </p:nvSpPr>
        <p:spPr>
          <a:xfrm>
            <a:off x="5378823" y="493059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</a:t>
            </a:r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F88B8AFF-0144-4E8A-85DB-A98AA276E0C5}"/>
              </a:ext>
            </a:extLst>
          </p:cNvPr>
          <p:cNvSpPr/>
          <p:nvPr/>
        </p:nvSpPr>
        <p:spPr>
          <a:xfrm>
            <a:off x="3451412" y="1819836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</a:t>
            </a:r>
            <a:endParaRPr lang="ko-KR" altLang="en-US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BF54EF58-440E-48C8-B104-5E98A693E81C}"/>
              </a:ext>
            </a:extLst>
          </p:cNvPr>
          <p:cNvSpPr/>
          <p:nvPr/>
        </p:nvSpPr>
        <p:spPr>
          <a:xfrm>
            <a:off x="7584141" y="1819836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</a:t>
            </a:r>
            <a:endParaRPr lang="ko-KR" altLang="en-US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68E62A17-B321-48BF-AD6B-B1A8D6782CD4}"/>
              </a:ext>
            </a:extLst>
          </p:cNvPr>
          <p:cNvSpPr/>
          <p:nvPr/>
        </p:nvSpPr>
        <p:spPr>
          <a:xfrm>
            <a:off x="2268071" y="3173505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</a:t>
            </a:r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691FFC3D-C946-4A03-B607-2B9CCDE5ADA8}"/>
              </a:ext>
            </a:extLst>
          </p:cNvPr>
          <p:cNvSpPr/>
          <p:nvPr/>
        </p:nvSpPr>
        <p:spPr>
          <a:xfrm>
            <a:off x="6311154" y="3173505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</a:t>
            </a:r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53D6FD04-B9B7-4144-8AE7-D1AFF0AD137F}"/>
              </a:ext>
            </a:extLst>
          </p:cNvPr>
          <p:cNvSpPr/>
          <p:nvPr/>
        </p:nvSpPr>
        <p:spPr>
          <a:xfrm>
            <a:off x="4607860" y="3173505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</a:t>
            </a:r>
            <a:endParaRPr lang="ko-KR" altLang="en-US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B47A8073-E7D7-42BC-BB5E-CB7DFAEFFED3}"/>
              </a:ext>
            </a:extLst>
          </p:cNvPr>
          <p:cNvSpPr/>
          <p:nvPr/>
        </p:nvSpPr>
        <p:spPr>
          <a:xfrm>
            <a:off x="8785412" y="3173505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</a:t>
            </a:r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2AAE254-570B-4F8D-B508-3F3E17BC4A26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247205" y="1288852"/>
            <a:ext cx="1268155" cy="66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B9B03CE-B986-467B-952F-47B3F509B43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174616" y="1288852"/>
            <a:ext cx="1546062" cy="66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80F1233-0A5E-4466-94B2-0A155F1AB4E7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3063864" y="2615629"/>
            <a:ext cx="524085" cy="69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E9653D6-6BD3-4338-9A2A-49536522712D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4247205" y="2615629"/>
            <a:ext cx="497192" cy="69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7DE2039-188F-411D-8DF2-093EE3DBC186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7106947" y="2615629"/>
            <a:ext cx="613731" cy="69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ACB61AD-262E-49EC-AEFA-055D3F892FAE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8379934" y="2615629"/>
            <a:ext cx="542015" cy="69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9CF9A15-7C06-4FB5-BB1D-58B348F5C970}"/>
              </a:ext>
            </a:extLst>
          </p:cNvPr>
          <p:cNvSpPr txBox="1"/>
          <p:nvPr/>
        </p:nvSpPr>
        <p:spPr>
          <a:xfrm>
            <a:off x="267207" y="392846"/>
            <a:ext cx="406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완전 이진 트리</a:t>
            </a:r>
            <a:r>
              <a:rPr lang="en-US" altLang="ko-KR"/>
              <a:t>(complete binary tree)</a:t>
            </a:r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A0E325A4-E17A-42BF-A70A-CAEF98C2E0DE}"/>
              </a:ext>
            </a:extLst>
          </p:cNvPr>
          <p:cNvSpPr/>
          <p:nvPr/>
        </p:nvSpPr>
        <p:spPr>
          <a:xfrm>
            <a:off x="1048873" y="4867483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H</a:t>
            </a:r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F01A39F-63F9-4C72-9C82-B25FE6CEE99D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1844666" y="4105835"/>
            <a:ext cx="862678" cy="89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4B6383C4-099D-4148-BA65-D9456973A088}"/>
              </a:ext>
            </a:extLst>
          </p:cNvPr>
          <p:cNvSpPr/>
          <p:nvPr/>
        </p:nvSpPr>
        <p:spPr>
          <a:xfrm>
            <a:off x="2904566" y="4867483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</a:t>
            </a:r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F50AF68-DB6C-473D-9BE1-A90C918E038F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707344" y="4105835"/>
            <a:ext cx="663387" cy="76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47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4A4CEC-981A-4C34-9D96-E8EDD07E4C01}"/>
                  </a:ext>
                </a:extLst>
              </p:cNvPr>
              <p:cNvSpPr txBox="1"/>
              <p:nvPr/>
            </p:nvSpPr>
            <p:spPr>
              <a:xfrm>
                <a:off x="267207" y="392846"/>
                <a:ext cx="9869368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1. </a:t>
                </a:r>
                <a:r>
                  <a:rPr lang="ko-KR" altLang="en-US"/>
                  <a:t>이진트리의 레벨 </a:t>
                </a:r>
                <a:r>
                  <a:rPr lang="en-US" altLang="ko-KR"/>
                  <a:t>‘l’</a:t>
                </a:r>
                <a:r>
                  <a:rPr lang="ko-KR" altLang="en-US"/>
                  <a:t>에서만 나올 수 있는 노드 최대 개수는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ko-KR" altLang="en-US"/>
                  <a:t>이다</a:t>
                </a:r>
                <a:r>
                  <a:rPr lang="en-US" altLang="ko-KR"/>
                  <a:t>. (root</a:t>
                </a:r>
                <a:r>
                  <a:rPr lang="ko-KR" altLang="en-US"/>
                  <a:t> 노드의 </a:t>
                </a:r>
                <a:r>
                  <a:rPr lang="en-US" altLang="ko-KR"/>
                  <a:t>level=0 </a:t>
                </a:r>
                <a:r>
                  <a:rPr lang="ko-KR" altLang="en-US"/>
                  <a:t>기준</a:t>
                </a:r>
                <a:r>
                  <a:rPr lang="en-US" altLang="ko-KR"/>
                  <a:t>)</a:t>
                </a:r>
                <a:endParaRPr lang="ko-KR" alt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4A4CEC-981A-4C34-9D96-E8EDD07E4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07" y="392846"/>
                <a:ext cx="9869368" cy="374270"/>
              </a:xfrm>
              <a:prstGeom prst="rect">
                <a:avLst/>
              </a:prstGeom>
              <a:blipFill>
                <a:blip r:embed="rId2"/>
                <a:stretch>
                  <a:fillRect l="-556" t="-8065" r="-432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4ECC2615-CA22-45F2-9935-7A72E6C6E1D3}"/>
              </a:ext>
            </a:extLst>
          </p:cNvPr>
          <p:cNvSpPr/>
          <p:nvPr/>
        </p:nvSpPr>
        <p:spPr>
          <a:xfrm>
            <a:off x="5378823" y="1158400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</a:t>
            </a:r>
            <a:endParaRPr lang="ko-KR" altLang="en-US"/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A457817F-497D-46F2-A600-38343C0789AF}"/>
              </a:ext>
            </a:extLst>
          </p:cNvPr>
          <p:cNvSpPr/>
          <p:nvPr/>
        </p:nvSpPr>
        <p:spPr>
          <a:xfrm>
            <a:off x="3451412" y="2485177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</a:t>
            </a:r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8D6E2052-17EB-4B12-8D8C-6BA205D0AFAC}"/>
              </a:ext>
            </a:extLst>
          </p:cNvPr>
          <p:cNvSpPr/>
          <p:nvPr/>
        </p:nvSpPr>
        <p:spPr>
          <a:xfrm>
            <a:off x="7584141" y="2485177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</a:t>
            </a:r>
            <a:endParaRPr lang="ko-KR" altLang="en-US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3CF7C6FE-7F16-437B-A1F2-CCCAE3FBCCD8}"/>
              </a:ext>
            </a:extLst>
          </p:cNvPr>
          <p:cNvSpPr/>
          <p:nvPr/>
        </p:nvSpPr>
        <p:spPr>
          <a:xfrm>
            <a:off x="2268071" y="3838846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</a:t>
            </a:r>
            <a:endParaRPr lang="ko-KR" altLang="en-US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0291015C-0927-4733-9CDE-11927F24FDBF}"/>
              </a:ext>
            </a:extLst>
          </p:cNvPr>
          <p:cNvSpPr/>
          <p:nvPr/>
        </p:nvSpPr>
        <p:spPr>
          <a:xfrm>
            <a:off x="6311154" y="3838846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</a:t>
            </a:r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8F91851B-967C-4437-9925-0F0DC66505BC}"/>
              </a:ext>
            </a:extLst>
          </p:cNvPr>
          <p:cNvSpPr/>
          <p:nvPr/>
        </p:nvSpPr>
        <p:spPr>
          <a:xfrm>
            <a:off x="4607860" y="3838846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</a:t>
            </a:r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BCF50B76-3F9F-4C9F-A648-16F3DA6945D1}"/>
              </a:ext>
            </a:extLst>
          </p:cNvPr>
          <p:cNvSpPr/>
          <p:nvPr/>
        </p:nvSpPr>
        <p:spPr>
          <a:xfrm>
            <a:off x="8785412" y="3838846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</a:t>
            </a:r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8804102-4DD0-4FD8-8CDF-AFB8D777D6ED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4247205" y="1954193"/>
            <a:ext cx="1268155" cy="66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745E76F-8E2E-4DA4-9C4E-1B6BB2BBADAB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6174616" y="1954193"/>
            <a:ext cx="1546062" cy="66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3F09231-344C-4BC4-A7A1-5BEC6BC6373A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63864" y="3280970"/>
            <a:ext cx="524085" cy="69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D8DE677-42FC-4769-B6BD-00228F9B706A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4247205" y="3280970"/>
            <a:ext cx="497192" cy="69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82D43D5-8DAE-48FF-AC19-2A838E0F07A4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7106947" y="3280970"/>
            <a:ext cx="613731" cy="69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574A91D-A9C8-4505-9778-ABAFDA3722EF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8379934" y="3280970"/>
            <a:ext cx="542015" cy="69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8FE5DA-83CB-4B96-B11A-8C4F0CA4A0AF}"/>
                  </a:ext>
                </a:extLst>
              </p:cNvPr>
              <p:cNvSpPr txBox="1"/>
              <p:nvPr/>
            </p:nvSpPr>
            <p:spPr>
              <a:xfrm>
                <a:off x="383749" y="1314822"/>
                <a:ext cx="1595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level 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/>
                  <a:t>1</a:t>
                </a:r>
                <a:endParaRPr lang="ko-KR" altLang="en-US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8FE5DA-83CB-4B96-B11A-8C4F0CA4A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49" y="1314822"/>
                <a:ext cx="1595373" cy="369332"/>
              </a:xfrm>
              <a:prstGeom prst="rect">
                <a:avLst/>
              </a:prstGeom>
              <a:blipFill>
                <a:blip r:embed="rId3"/>
                <a:stretch>
                  <a:fillRect l="-3435" t="-10000" r="-229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30EB78B-BFFE-4200-9DE5-2A50457FE82F}"/>
                  </a:ext>
                </a:extLst>
              </p:cNvPr>
              <p:cNvSpPr txBox="1"/>
              <p:nvPr/>
            </p:nvSpPr>
            <p:spPr>
              <a:xfrm>
                <a:off x="383749" y="2766676"/>
                <a:ext cx="1590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level 1,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/>
                  <a:t>2</a:t>
                </a:r>
                <a:endParaRPr lang="ko-KR" altLang="en-US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30EB78B-BFFE-4200-9DE5-2A50457FE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49" y="2766676"/>
                <a:ext cx="1590435" cy="369332"/>
              </a:xfrm>
              <a:prstGeom prst="rect">
                <a:avLst/>
              </a:prstGeom>
              <a:blipFill>
                <a:blip r:embed="rId4"/>
                <a:stretch>
                  <a:fillRect l="-3448" t="-10000" r="-2299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9D370B7-6128-4B78-8A38-D76F6622F163}"/>
                  </a:ext>
                </a:extLst>
              </p:cNvPr>
              <p:cNvSpPr txBox="1"/>
              <p:nvPr/>
            </p:nvSpPr>
            <p:spPr>
              <a:xfrm>
                <a:off x="383749" y="4120345"/>
                <a:ext cx="16610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level 2,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ko-KR" altLang="en-US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9D370B7-6128-4B78-8A38-D76F6622F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49" y="4120345"/>
                <a:ext cx="1661096" cy="369332"/>
              </a:xfrm>
              <a:prstGeom prst="rect">
                <a:avLst/>
              </a:prstGeom>
              <a:blipFill>
                <a:blip r:embed="rId5"/>
                <a:stretch>
                  <a:fillRect l="-3309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D5AEAD-2691-429B-A47B-0523278A6FCE}"/>
                  </a:ext>
                </a:extLst>
              </p:cNvPr>
              <p:cNvSpPr txBox="1"/>
              <p:nvPr/>
            </p:nvSpPr>
            <p:spPr>
              <a:xfrm>
                <a:off x="378811" y="5474014"/>
                <a:ext cx="1210011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level 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ko-KR"/>
                  <a:t> </a:t>
                </a:r>
                <a:endParaRPr lang="ko-KR" altLang="en-US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D5AEAD-2691-429B-A47B-0523278A6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11" y="5474014"/>
                <a:ext cx="1210011" cy="374270"/>
              </a:xfrm>
              <a:prstGeom prst="rect">
                <a:avLst/>
              </a:prstGeom>
              <a:blipFill>
                <a:blip r:embed="rId6"/>
                <a:stretch>
                  <a:fillRect l="-4020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9BDB1D88-8E0F-43F8-95EC-BF2DA2171110}"/>
              </a:ext>
            </a:extLst>
          </p:cNvPr>
          <p:cNvSpPr txBox="1"/>
          <p:nvPr/>
        </p:nvSpPr>
        <p:spPr>
          <a:xfrm>
            <a:off x="1051990" y="472726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0DAE4B-0B0E-4B8B-956A-C1AB9A3EA301}"/>
              </a:ext>
            </a:extLst>
          </p:cNvPr>
          <p:cNvSpPr txBox="1"/>
          <p:nvPr/>
        </p:nvSpPr>
        <p:spPr>
          <a:xfrm>
            <a:off x="239267" y="4389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이진 트리의 특징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ED3EAC-4607-4FB0-AF8B-5E5F6C73C68B}"/>
              </a:ext>
            </a:extLst>
          </p:cNvPr>
          <p:cNvSpPr txBox="1"/>
          <p:nvPr/>
        </p:nvSpPr>
        <p:spPr>
          <a:xfrm>
            <a:off x="378811" y="6206386"/>
            <a:ext cx="8121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위의 이진 트리에서 </a:t>
            </a:r>
            <a:r>
              <a:rPr lang="en-US" altLang="ko-KR"/>
              <a:t>level 2</a:t>
            </a:r>
            <a:r>
              <a:rPr lang="ko-KR" altLang="en-US"/>
              <a:t>인 경우 최대 나올 수 있는 노드의 개수는 </a:t>
            </a:r>
            <a:r>
              <a:rPr lang="en-US" altLang="ko-KR"/>
              <a:t>4</a:t>
            </a:r>
            <a:r>
              <a:rPr lang="ko-KR" altLang="en-US"/>
              <a:t>개이다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562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4A4CEC-981A-4C34-9D96-E8EDD07E4C01}"/>
                  </a:ext>
                </a:extLst>
              </p:cNvPr>
              <p:cNvSpPr txBox="1"/>
              <p:nvPr/>
            </p:nvSpPr>
            <p:spPr>
              <a:xfrm>
                <a:off x="267207" y="392846"/>
                <a:ext cx="9348457" cy="651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2.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높이가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이진트리의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경우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최소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개의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노드를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가지며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최대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/>
                  <a:t>개의 노드를 가진다</a:t>
                </a:r>
                <a:r>
                  <a:rPr lang="en-US" altLang="ko-KR"/>
                  <a:t>.</a:t>
                </a:r>
                <a:r>
                  <a:rPr lang="ko-KR" altLang="en-US"/>
                  <a:t> </a:t>
                </a:r>
                <a:endParaRPr lang="en-US" altLang="ko-KR"/>
              </a:p>
              <a:p>
                <a:r>
                  <a:rPr lang="en-US" altLang="ko-KR"/>
                  <a:t>(root </a:t>
                </a:r>
                <a:r>
                  <a:rPr lang="ko-KR" altLang="en-US"/>
                  <a:t>노드의 높이는 </a:t>
                </a:r>
                <a:r>
                  <a:rPr lang="en-US" altLang="ko-KR"/>
                  <a:t>1</a:t>
                </a:r>
                <a:r>
                  <a:rPr lang="ko-KR" altLang="en-US"/>
                  <a:t>이라고 가정</a:t>
                </a:r>
                <a:r>
                  <a:rPr lang="en-US" altLang="ko-KR"/>
                  <a:t>)</a:t>
                </a:r>
                <a:endParaRPr lang="ko-KR" alt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4A4CEC-981A-4C34-9D96-E8EDD07E4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07" y="392846"/>
                <a:ext cx="9348457" cy="651525"/>
              </a:xfrm>
              <a:prstGeom prst="rect">
                <a:avLst/>
              </a:prstGeom>
              <a:blipFill>
                <a:blip r:embed="rId2"/>
                <a:stretch>
                  <a:fillRect l="-587" t="-3738" b="-140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4ECC2615-CA22-45F2-9935-7A72E6C6E1D3}"/>
              </a:ext>
            </a:extLst>
          </p:cNvPr>
          <p:cNvSpPr/>
          <p:nvPr/>
        </p:nvSpPr>
        <p:spPr>
          <a:xfrm>
            <a:off x="7207623" y="1158400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</a:t>
            </a:r>
            <a:endParaRPr lang="ko-KR" altLang="en-US"/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A457817F-497D-46F2-A600-38343C0789AF}"/>
              </a:ext>
            </a:extLst>
          </p:cNvPr>
          <p:cNvSpPr/>
          <p:nvPr/>
        </p:nvSpPr>
        <p:spPr>
          <a:xfrm>
            <a:off x="5280212" y="2485177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</a:t>
            </a:r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8D6E2052-17EB-4B12-8D8C-6BA205D0AFAC}"/>
              </a:ext>
            </a:extLst>
          </p:cNvPr>
          <p:cNvSpPr/>
          <p:nvPr/>
        </p:nvSpPr>
        <p:spPr>
          <a:xfrm>
            <a:off x="9412941" y="2485177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</a:t>
            </a:r>
            <a:endParaRPr lang="ko-KR" altLang="en-US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3CF7C6FE-7F16-437B-A1F2-CCCAE3FBCCD8}"/>
              </a:ext>
            </a:extLst>
          </p:cNvPr>
          <p:cNvSpPr/>
          <p:nvPr/>
        </p:nvSpPr>
        <p:spPr>
          <a:xfrm>
            <a:off x="4096871" y="3838846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</a:t>
            </a:r>
            <a:endParaRPr lang="ko-KR" altLang="en-US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0291015C-0927-4733-9CDE-11927F24FDBF}"/>
              </a:ext>
            </a:extLst>
          </p:cNvPr>
          <p:cNvSpPr/>
          <p:nvPr/>
        </p:nvSpPr>
        <p:spPr>
          <a:xfrm>
            <a:off x="8139954" y="3838846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</a:t>
            </a:r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8F91851B-967C-4437-9925-0F0DC66505BC}"/>
              </a:ext>
            </a:extLst>
          </p:cNvPr>
          <p:cNvSpPr/>
          <p:nvPr/>
        </p:nvSpPr>
        <p:spPr>
          <a:xfrm>
            <a:off x="6436660" y="3838846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</a:t>
            </a:r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BCF50B76-3F9F-4C9F-A648-16F3DA6945D1}"/>
              </a:ext>
            </a:extLst>
          </p:cNvPr>
          <p:cNvSpPr/>
          <p:nvPr/>
        </p:nvSpPr>
        <p:spPr>
          <a:xfrm>
            <a:off x="10614212" y="3838846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</a:t>
            </a:r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8804102-4DD0-4FD8-8CDF-AFB8D777D6ED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6076005" y="1954193"/>
            <a:ext cx="1268155" cy="66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745E76F-8E2E-4DA4-9C4E-1B6BB2BBADAB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8003416" y="1954193"/>
            <a:ext cx="1546062" cy="66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3F09231-344C-4BC4-A7A1-5BEC6BC6373A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4892664" y="3280970"/>
            <a:ext cx="524085" cy="69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D8DE677-42FC-4769-B6BD-00228F9B706A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6076005" y="3280970"/>
            <a:ext cx="497192" cy="69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82D43D5-8DAE-48FF-AC19-2A838E0F07A4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935747" y="3280970"/>
            <a:ext cx="613731" cy="69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574A91D-A9C8-4505-9778-ABAFDA3722EF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10208734" y="3280970"/>
            <a:ext cx="542015" cy="69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8FE5DA-83CB-4B96-B11A-8C4F0CA4A0AF}"/>
                  </a:ext>
                </a:extLst>
              </p:cNvPr>
              <p:cNvSpPr txBox="1"/>
              <p:nvPr/>
            </p:nvSpPr>
            <p:spPr>
              <a:xfrm>
                <a:off x="383749" y="1314822"/>
                <a:ext cx="23373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height 1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−1=1</m:t>
                    </m:r>
                  </m:oMath>
                </a14:m>
                <a:endParaRPr lang="ko-KR" altLang="en-US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8FE5DA-83CB-4B96-B11A-8C4F0CA4A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49" y="1314822"/>
                <a:ext cx="2337307" cy="369332"/>
              </a:xfrm>
              <a:prstGeom prst="rect">
                <a:avLst/>
              </a:prstGeom>
              <a:blipFill>
                <a:blip r:embed="rId3"/>
                <a:stretch>
                  <a:fillRect l="-2350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ECD63B-99F6-40AF-9884-724017587B52}"/>
                  </a:ext>
                </a:extLst>
              </p:cNvPr>
              <p:cNvSpPr txBox="1"/>
              <p:nvPr/>
            </p:nvSpPr>
            <p:spPr>
              <a:xfrm>
                <a:off x="350206" y="2732204"/>
                <a:ext cx="2246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height 2,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−1= </m:t>
                    </m:r>
                  </m:oMath>
                </a14:m>
                <a:r>
                  <a:rPr lang="en-US" altLang="ko-KR"/>
                  <a:t>2</a:t>
                </a:r>
                <a:endParaRPr lang="ko-KR" altLang="en-US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ECD63B-99F6-40AF-9884-724017587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06" y="2732204"/>
                <a:ext cx="2246064" cy="369332"/>
              </a:xfrm>
              <a:prstGeom prst="rect">
                <a:avLst/>
              </a:prstGeom>
              <a:blipFill>
                <a:blip r:embed="rId4"/>
                <a:stretch>
                  <a:fillRect l="-2168" t="-8197" r="-162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C8FF52-4005-471F-B9C7-8ED1C832E0DA}"/>
                  </a:ext>
                </a:extLst>
              </p:cNvPr>
              <p:cNvSpPr txBox="1"/>
              <p:nvPr/>
            </p:nvSpPr>
            <p:spPr>
              <a:xfrm>
                <a:off x="383749" y="5740468"/>
                <a:ext cx="1096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/>
                  <a:t>예를 들어 위 트리의 높이가 </a:t>
                </a:r>
                <a:r>
                  <a:rPr lang="en-US" altLang="ko-KR"/>
                  <a:t>3</a:t>
                </a:r>
                <a:r>
                  <a:rPr lang="ko-KR" altLang="en-US"/>
                  <a:t>인 경우 최소 노드의 개수는 </a:t>
                </a:r>
                <a:r>
                  <a:rPr lang="en-US" altLang="ko-KR"/>
                  <a:t>3</a:t>
                </a:r>
                <a:r>
                  <a:rPr lang="ko-KR" altLang="en-US"/>
                  <a:t>개이며</a:t>
                </a:r>
                <a:r>
                  <a:rPr lang="en-US" altLang="ko-KR"/>
                  <a:t> </a:t>
                </a:r>
                <a:r>
                  <a:rPr lang="ko-KR" altLang="en-US"/>
                  <a:t>최대 노드의 개수는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−1=7</m:t>
                    </m:r>
                  </m:oMath>
                </a14:m>
                <a:r>
                  <a:rPr lang="ko-KR" altLang="en-US"/>
                  <a:t>개이다</a:t>
                </a:r>
                <a:endParaRPr lang="en-US" altLang="ko-KR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C8FF52-4005-471F-B9C7-8ED1C832E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49" y="5740468"/>
                <a:ext cx="10961591" cy="369332"/>
              </a:xfrm>
              <a:prstGeom prst="rect">
                <a:avLst/>
              </a:prstGeom>
              <a:blipFill>
                <a:blip r:embed="rId5"/>
                <a:stretch>
                  <a:fillRect l="-501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083A84-8BB5-4024-9C9D-F81DA1064D82}"/>
                  </a:ext>
                </a:extLst>
              </p:cNvPr>
              <p:cNvSpPr txBox="1"/>
              <p:nvPr/>
            </p:nvSpPr>
            <p:spPr>
              <a:xfrm>
                <a:off x="383749" y="4051670"/>
                <a:ext cx="2260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height 3,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−1=7</m:t>
                    </m:r>
                  </m:oMath>
                </a14:m>
                <a:endParaRPr lang="ko-KR" altLang="en-US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083A84-8BB5-4024-9C9D-F81DA1064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49" y="4051670"/>
                <a:ext cx="2260491" cy="369332"/>
              </a:xfrm>
              <a:prstGeom prst="rect">
                <a:avLst/>
              </a:prstGeom>
              <a:blipFill>
                <a:blip r:embed="rId6"/>
                <a:stretch>
                  <a:fillRect l="-2426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65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4A4CEC-981A-4C34-9D96-E8EDD07E4C01}"/>
                  </a:ext>
                </a:extLst>
              </p:cNvPr>
              <p:cNvSpPr txBox="1"/>
              <p:nvPr/>
            </p:nvSpPr>
            <p:spPr>
              <a:xfrm>
                <a:off x="267207" y="392846"/>
                <a:ext cx="10890097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3.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</a:rPr>
                      <m:t>N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개의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노드를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가지는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이진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트리의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높이는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최소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⌈"/>
                        <m:endChr m:val="⌉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이거나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최대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</a:rPr>
                      <m:t>N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/>
                  <a:t>다</a:t>
                </a:r>
                <a:r>
                  <a:rPr lang="en-US" altLang="ko-KR"/>
                  <a:t>. (root </a:t>
                </a:r>
                <a:r>
                  <a:rPr lang="ko-KR" altLang="en-US"/>
                  <a:t>노드의 </a:t>
                </a:r>
                <a:r>
                  <a:rPr lang="en-US" altLang="ko-KR"/>
                  <a:t>height=1)</a:t>
                </a:r>
                <a:endParaRPr lang="ko-KR" alt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4A4CEC-981A-4C34-9D96-E8EDD07E4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07" y="392846"/>
                <a:ext cx="10890097" cy="374526"/>
              </a:xfrm>
              <a:prstGeom prst="rect">
                <a:avLst/>
              </a:prstGeom>
              <a:blipFill>
                <a:blip r:embed="rId2"/>
                <a:stretch>
                  <a:fillRect l="-504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4ECC2615-CA22-45F2-9935-7A72E6C6E1D3}"/>
              </a:ext>
            </a:extLst>
          </p:cNvPr>
          <p:cNvSpPr/>
          <p:nvPr/>
        </p:nvSpPr>
        <p:spPr>
          <a:xfrm>
            <a:off x="1783976" y="1325248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</a:t>
            </a:r>
            <a:endParaRPr lang="ko-KR" altLang="en-US"/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A457817F-497D-46F2-A600-38343C0789AF}"/>
              </a:ext>
            </a:extLst>
          </p:cNvPr>
          <p:cNvSpPr/>
          <p:nvPr/>
        </p:nvSpPr>
        <p:spPr>
          <a:xfrm>
            <a:off x="591671" y="2727224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</a:t>
            </a:r>
            <a:endParaRPr lang="ko-KR" altLang="en-US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3CF7C6FE-7F16-437B-A1F2-CCCAE3FBCCD8}"/>
              </a:ext>
            </a:extLst>
          </p:cNvPr>
          <p:cNvSpPr/>
          <p:nvPr/>
        </p:nvSpPr>
        <p:spPr>
          <a:xfrm>
            <a:off x="2952840" y="2727224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</a:t>
            </a:r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8804102-4DD0-4FD8-8CDF-AFB8D777D6ED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1387464" y="2121041"/>
            <a:ext cx="533049" cy="74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3F09231-344C-4BC4-A7A1-5BEC6BC6373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2579769" y="2121041"/>
            <a:ext cx="509608" cy="74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78B3ACF-7ABC-4405-9758-54F0B82CB5FD}"/>
              </a:ext>
            </a:extLst>
          </p:cNvPr>
          <p:cNvSpPr txBox="1"/>
          <p:nvPr/>
        </p:nvSpPr>
        <p:spPr>
          <a:xfrm>
            <a:off x="267207" y="5434740"/>
            <a:ext cx="434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N=3</a:t>
            </a:r>
            <a:r>
              <a:rPr lang="ko-KR" altLang="en-US"/>
              <a:t>인 경우 구성할 수 있는 최소 높이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4BD68DA9-D339-4455-B20D-D6957729FC66}"/>
              </a:ext>
            </a:extLst>
          </p:cNvPr>
          <p:cNvSpPr/>
          <p:nvPr/>
        </p:nvSpPr>
        <p:spPr>
          <a:xfrm>
            <a:off x="9032972" y="1226636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</a:t>
            </a:r>
            <a:endParaRPr lang="ko-KR" altLang="en-US"/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6A06AE7E-221C-4CC2-B6D2-BC1E6D125FC0}"/>
              </a:ext>
            </a:extLst>
          </p:cNvPr>
          <p:cNvSpPr/>
          <p:nvPr/>
        </p:nvSpPr>
        <p:spPr>
          <a:xfrm>
            <a:off x="7840667" y="2628612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</a:t>
            </a:r>
            <a:endParaRPr lang="ko-KR" altLang="en-US"/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776D0D2C-124E-4968-9ECF-A8B8EF9EC191}"/>
              </a:ext>
            </a:extLst>
          </p:cNvPr>
          <p:cNvSpPr/>
          <p:nvPr/>
        </p:nvSpPr>
        <p:spPr>
          <a:xfrm>
            <a:off x="6692507" y="3989981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</a:t>
            </a:r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5432C94-EB83-467F-920D-D38CD1816F4E}"/>
              </a:ext>
            </a:extLst>
          </p:cNvPr>
          <p:cNvCxnSpPr>
            <a:cxnSpLocks/>
            <a:stCxn id="43" idx="3"/>
            <a:endCxn id="44" idx="7"/>
          </p:cNvCxnSpPr>
          <p:nvPr/>
        </p:nvCxnSpPr>
        <p:spPr>
          <a:xfrm flipH="1">
            <a:off x="8636460" y="2022429"/>
            <a:ext cx="533049" cy="74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38C01FB-4860-42F2-841D-A853288DA5CA}"/>
              </a:ext>
            </a:extLst>
          </p:cNvPr>
          <p:cNvSpPr txBox="1"/>
          <p:nvPr/>
        </p:nvSpPr>
        <p:spPr>
          <a:xfrm>
            <a:off x="6351172" y="5434740"/>
            <a:ext cx="434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N=3</a:t>
            </a:r>
            <a:r>
              <a:rPr lang="ko-KR" altLang="en-US"/>
              <a:t>인 경우 구성할 수 있는 최대 높이 </a:t>
            </a:r>
            <a:r>
              <a:rPr lang="en-US" altLang="ko-KR"/>
              <a:t>3</a:t>
            </a:r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19592A0-3A25-470D-B54F-DE59E62058B1}"/>
              </a:ext>
            </a:extLst>
          </p:cNvPr>
          <p:cNvCxnSpPr>
            <a:cxnSpLocks/>
            <a:stCxn id="44" idx="3"/>
            <a:endCxn id="45" idx="7"/>
          </p:cNvCxnSpPr>
          <p:nvPr/>
        </p:nvCxnSpPr>
        <p:spPr>
          <a:xfrm flipH="1">
            <a:off x="7488300" y="3424405"/>
            <a:ext cx="488904" cy="702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4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C89B2D-0F07-48BE-81F6-847D02EF20CC}"/>
              </a:ext>
            </a:extLst>
          </p:cNvPr>
          <p:cNvSpPr txBox="1"/>
          <p:nvPr/>
        </p:nvSpPr>
        <p:spPr>
          <a:xfrm>
            <a:off x="267207" y="392846"/>
            <a:ext cx="269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이진 트리의 삽입</a:t>
            </a:r>
            <a:r>
              <a:rPr lang="en-US" altLang="ko-KR"/>
              <a:t>(Insert)</a:t>
            </a:r>
            <a:endParaRPr lang="ko-KR" altLang="en-US"/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8A0642B7-897E-4212-9E64-90CDA205BF59}"/>
              </a:ext>
            </a:extLst>
          </p:cNvPr>
          <p:cNvSpPr/>
          <p:nvPr/>
        </p:nvSpPr>
        <p:spPr>
          <a:xfrm>
            <a:off x="987504" y="1685364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5FB701-5B46-4C0B-ADD4-21858D7C46D3}"/>
              </a:ext>
            </a:extLst>
          </p:cNvPr>
          <p:cNvSpPr txBox="1"/>
          <p:nvPr/>
        </p:nvSpPr>
        <p:spPr>
          <a:xfrm>
            <a:off x="267207" y="894870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삽입순서 </a:t>
            </a:r>
            <a:r>
              <a:rPr lang="en-US" altLang="ko-KR"/>
              <a:t>: 10 11 7 9 15 8 12</a:t>
            </a:r>
            <a:endParaRPr lang="ko-KR" altLang="en-US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AFAA07E3-58EF-4A84-87A2-E36404F421F4}"/>
              </a:ext>
            </a:extLst>
          </p:cNvPr>
          <p:cNvSpPr/>
          <p:nvPr/>
        </p:nvSpPr>
        <p:spPr>
          <a:xfrm>
            <a:off x="2847533" y="1685364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1C827154-E21C-4335-9217-A7AF01293F4C}"/>
              </a:ext>
            </a:extLst>
          </p:cNvPr>
          <p:cNvSpPr/>
          <p:nvPr/>
        </p:nvSpPr>
        <p:spPr>
          <a:xfrm>
            <a:off x="2130356" y="2447364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7C8A7292-6FE0-4F80-B117-EB74FCF95128}"/>
              </a:ext>
            </a:extLst>
          </p:cNvPr>
          <p:cNvSpPr/>
          <p:nvPr/>
        </p:nvSpPr>
        <p:spPr>
          <a:xfrm>
            <a:off x="4707562" y="1685364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05F3FD5B-2FAC-471D-8554-456C72A200BB}"/>
              </a:ext>
            </a:extLst>
          </p:cNvPr>
          <p:cNvSpPr/>
          <p:nvPr/>
        </p:nvSpPr>
        <p:spPr>
          <a:xfrm>
            <a:off x="3990385" y="2447364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7D55A125-394D-46FB-801A-C8693319E9B1}"/>
              </a:ext>
            </a:extLst>
          </p:cNvPr>
          <p:cNvSpPr/>
          <p:nvPr/>
        </p:nvSpPr>
        <p:spPr>
          <a:xfrm>
            <a:off x="5333563" y="2447363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EAE6B51E-FD01-4D11-AE8D-80393B71937A}"/>
              </a:ext>
            </a:extLst>
          </p:cNvPr>
          <p:cNvSpPr/>
          <p:nvPr/>
        </p:nvSpPr>
        <p:spPr>
          <a:xfrm>
            <a:off x="7466466" y="1685364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3CCE9544-6A7E-420A-8382-FB6AD11A46D5}"/>
              </a:ext>
            </a:extLst>
          </p:cNvPr>
          <p:cNvSpPr/>
          <p:nvPr/>
        </p:nvSpPr>
        <p:spPr>
          <a:xfrm>
            <a:off x="6749289" y="2447364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7A9B9EEC-4D71-4D64-B4B4-050557563C79}"/>
              </a:ext>
            </a:extLst>
          </p:cNvPr>
          <p:cNvSpPr/>
          <p:nvPr/>
        </p:nvSpPr>
        <p:spPr>
          <a:xfrm>
            <a:off x="8092467" y="2447363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1EFED556-220B-4D36-AFBA-25386D8BDC86}"/>
              </a:ext>
            </a:extLst>
          </p:cNvPr>
          <p:cNvSpPr/>
          <p:nvPr/>
        </p:nvSpPr>
        <p:spPr>
          <a:xfrm>
            <a:off x="5918674" y="3299011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ECE3FCA3-5E5B-402C-AE7B-A47DEC6CC161}"/>
              </a:ext>
            </a:extLst>
          </p:cNvPr>
          <p:cNvSpPr/>
          <p:nvPr/>
        </p:nvSpPr>
        <p:spPr>
          <a:xfrm>
            <a:off x="10061644" y="1685364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5E86A770-81A4-4907-9FDB-7A49CDD11711}"/>
              </a:ext>
            </a:extLst>
          </p:cNvPr>
          <p:cNvSpPr/>
          <p:nvPr/>
        </p:nvSpPr>
        <p:spPr>
          <a:xfrm>
            <a:off x="9344467" y="2447364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AA745BA7-A1E8-47EF-8501-C799D446EA8B}"/>
              </a:ext>
            </a:extLst>
          </p:cNvPr>
          <p:cNvSpPr/>
          <p:nvPr/>
        </p:nvSpPr>
        <p:spPr>
          <a:xfrm>
            <a:off x="10687645" y="2447363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0BC9C831-F7B3-4441-9780-9B0DB9578081}"/>
              </a:ext>
            </a:extLst>
          </p:cNvPr>
          <p:cNvSpPr/>
          <p:nvPr/>
        </p:nvSpPr>
        <p:spPr>
          <a:xfrm>
            <a:off x="8621426" y="3299011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45FABD19-9902-47CC-8E7E-D1EC0AEB6017}"/>
              </a:ext>
            </a:extLst>
          </p:cNvPr>
          <p:cNvSpPr/>
          <p:nvPr/>
        </p:nvSpPr>
        <p:spPr>
          <a:xfrm>
            <a:off x="9970468" y="3299011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F08A2A7-DEE2-4FCC-91B0-55590036F90D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2664681" y="2219689"/>
            <a:ext cx="274528" cy="31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581499-C699-423C-8CB1-34E3B26B32A1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4524710" y="2219689"/>
            <a:ext cx="274528" cy="31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0430224-FF6B-47C9-AEB6-C5B8C509770C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5241887" y="2219689"/>
            <a:ext cx="183352" cy="31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D1429DA-BF58-4182-8358-C26A000FCDB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7283614" y="2219689"/>
            <a:ext cx="274528" cy="31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8AACAA6-7FC1-4872-B240-895407A888BA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8000791" y="2219689"/>
            <a:ext cx="183352" cy="31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559162B-6588-4021-8D89-0BF4DE38BFC1}"/>
              </a:ext>
            </a:extLst>
          </p:cNvPr>
          <p:cNvCxnSpPr>
            <a:cxnSpLocks/>
            <a:stCxn id="12" idx="3"/>
            <a:endCxn id="14" idx="7"/>
          </p:cNvCxnSpPr>
          <p:nvPr/>
        </p:nvCxnSpPr>
        <p:spPr>
          <a:xfrm flipH="1">
            <a:off x="6452999" y="2981689"/>
            <a:ext cx="387966" cy="408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16D886C-CAB8-4620-88F0-B6D3ADC11046}"/>
              </a:ext>
            </a:extLst>
          </p:cNvPr>
          <p:cNvCxnSpPr>
            <a:cxnSpLocks/>
            <a:stCxn id="15" idx="3"/>
            <a:endCxn id="16" idx="7"/>
          </p:cNvCxnSpPr>
          <p:nvPr/>
        </p:nvCxnSpPr>
        <p:spPr>
          <a:xfrm flipH="1">
            <a:off x="9878792" y="2219689"/>
            <a:ext cx="274528" cy="31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51EDA58-307B-42F9-B2C0-3197D9DBDFF6}"/>
              </a:ext>
            </a:extLst>
          </p:cNvPr>
          <p:cNvCxnSpPr>
            <a:cxnSpLocks/>
            <a:stCxn id="16" idx="3"/>
            <a:endCxn id="18" idx="7"/>
          </p:cNvCxnSpPr>
          <p:nvPr/>
        </p:nvCxnSpPr>
        <p:spPr>
          <a:xfrm flipH="1">
            <a:off x="9155751" y="2981689"/>
            <a:ext cx="280392" cy="408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BA1F916-1828-4C51-A4F9-0ED0DDB1C7F0}"/>
              </a:ext>
            </a:extLst>
          </p:cNvPr>
          <p:cNvCxnSpPr>
            <a:cxnSpLocks/>
            <a:stCxn id="15" idx="5"/>
            <a:endCxn id="17" idx="1"/>
          </p:cNvCxnSpPr>
          <p:nvPr/>
        </p:nvCxnSpPr>
        <p:spPr>
          <a:xfrm>
            <a:off x="10595969" y="2219689"/>
            <a:ext cx="183352" cy="31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4B1EF38-1EED-4208-86DE-D1D96CEBC1E7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9878792" y="2981689"/>
            <a:ext cx="183352" cy="408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45FBEFD3-0048-4280-8F5D-47AB6A4FC4EB}"/>
              </a:ext>
            </a:extLst>
          </p:cNvPr>
          <p:cNvSpPr/>
          <p:nvPr/>
        </p:nvSpPr>
        <p:spPr>
          <a:xfrm>
            <a:off x="1838554" y="4097635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79F8DC09-CD65-4E4E-BE88-557F8BE88E7F}"/>
              </a:ext>
            </a:extLst>
          </p:cNvPr>
          <p:cNvSpPr/>
          <p:nvPr/>
        </p:nvSpPr>
        <p:spPr>
          <a:xfrm>
            <a:off x="840461" y="4859635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21718417-D78B-471F-B2CE-1C71AB6329F2}"/>
              </a:ext>
            </a:extLst>
          </p:cNvPr>
          <p:cNvSpPr/>
          <p:nvPr/>
        </p:nvSpPr>
        <p:spPr>
          <a:xfrm>
            <a:off x="3059644" y="4859634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DF93BB72-FD99-4683-B8BE-0F66E7CAF0F9}"/>
              </a:ext>
            </a:extLst>
          </p:cNvPr>
          <p:cNvSpPr/>
          <p:nvPr/>
        </p:nvSpPr>
        <p:spPr>
          <a:xfrm>
            <a:off x="117420" y="5711282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1CCA88BA-C22C-4CA8-AB2D-52085BF8352D}"/>
              </a:ext>
            </a:extLst>
          </p:cNvPr>
          <p:cNvSpPr/>
          <p:nvPr/>
        </p:nvSpPr>
        <p:spPr>
          <a:xfrm>
            <a:off x="1466462" y="5711282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962F92A-FFD5-46EB-BF92-137353584743}"/>
              </a:ext>
            </a:extLst>
          </p:cNvPr>
          <p:cNvCxnSpPr>
            <a:cxnSpLocks/>
            <a:stCxn id="66" idx="3"/>
            <a:endCxn id="67" idx="7"/>
          </p:cNvCxnSpPr>
          <p:nvPr/>
        </p:nvCxnSpPr>
        <p:spPr>
          <a:xfrm flipH="1">
            <a:off x="1374786" y="4631960"/>
            <a:ext cx="555444" cy="31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4932645-0B05-42D6-BEEF-11091FDCA106}"/>
              </a:ext>
            </a:extLst>
          </p:cNvPr>
          <p:cNvCxnSpPr>
            <a:cxnSpLocks/>
            <a:stCxn id="67" idx="3"/>
            <a:endCxn id="69" idx="7"/>
          </p:cNvCxnSpPr>
          <p:nvPr/>
        </p:nvCxnSpPr>
        <p:spPr>
          <a:xfrm flipH="1">
            <a:off x="651745" y="5393960"/>
            <a:ext cx="280392" cy="408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AC9D4C5-4C05-45F4-B4D3-EB7324DCF257}"/>
              </a:ext>
            </a:extLst>
          </p:cNvPr>
          <p:cNvCxnSpPr>
            <a:cxnSpLocks/>
            <a:stCxn id="66" idx="5"/>
            <a:endCxn id="68" idx="1"/>
          </p:cNvCxnSpPr>
          <p:nvPr/>
        </p:nvCxnSpPr>
        <p:spPr>
          <a:xfrm>
            <a:off x="2372879" y="4631960"/>
            <a:ext cx="778441" cy="31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98EB128-2BA2-402D-BB6F-4F56380DF9AD}"/>
              </a:ext>
            </a:extLst>
          </p:cNvPr>
          <p:cNvCxnSpPr>
            <a:cxnSpLocks/>
            <a:stCxn id="67" idx="5"/>
            <a:endCxn id="70" idx="1"/>
          </p:cNvCxnSpPr>
          <p:nvPr/>
        </p:nvCxnSpPr>
        <p:spPr>
          <a:xfrm>
            <a:off x="1374786" y="5393960"/>
            <a:ext cx="183352" cy="408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AD451D03-5A1B-4446-BB21-0FC0BB9BC7E7}"/>
              </a:ext>
            </a:extLst>
          </p:cNvPr>
          <p:cNvSpPr/>
          <p:nvPr/>
        </p:nvSpPr>
        <p:spPr>
          <a:xfrm>
            <a:off x="2296313" y="5691325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6846D15-B90D-4783-B9C2-0B13F5FA7E97}"/>
              </a:ext>
            </a:extLst>
          </p:cNvPr>
          <p:cNvCxnSpPr>
            <a:cxnSpLocks/>
            <a:stCxn id="68" idx="3"/>
            <a:endCxn id="75" idx="7"/>
          </p:cNvCxnSpPr>
          <p:nvPr/>
        </p:nvCxnSpPr>
        <p:spPr>
          <a:xfrm flipH="1">
            <a:off x="2830638" y="5393959"/>
            <a:ext cx="320682" cy="38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순서도: 연결자 80">
            <a:extLst>
              <a:ext uri="{FF2B5EF4-FFF2-40B4-BE49-F238E27FC236}">
                <a16:creationId xmlns:a16="http://schemas.microsoft.com/office/drawing/2014/main" id="{B43CC089-B7D4-47FE-8E90-324148FC2B34}"/>
              </a:ext>
            </a:extLst>
          </p:cNvPr>
          <p:cNvSpPr/>
          <p:nvPr/>
        </p:nvSpPr>
        <p:spPr>
          <a:xfrm>
            <a:off x="5932375" y="4097635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82" name="순서도: 연결자 81">
            <a:extLst>
              <a:ext uri="{FF2B5EF4-FFF2-40B4-BE49-F238E27FC236}">
                <a16:creationId xmlns:a16="http://schemas.microsoft.com/office/drawing/2014/main" id="{99B1F538-A4A6-4CC7-8DC5-EDB36E2BD01E}"/>
              </a:ext>
            </a:extLst>
          </p:cNvPr>
          <p:cNvSpPr/>
          <p:nvPr/>
        </p:nvSpPr>
        <p:spPr>
          <a:xfrm>
            <a:off x="4934282" y="4859635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83" name="순서도: 연결자 82">
            <a:extLst>
              <a:ext uri="{FF2B5EF4-FFF2-40B4-BE49-F238E27FC236}">
                <a16:creationId xmlns:a16="http://schemas.microsoft.com/office/drawing/2014/main" id="{EA77BCB8-FECB-42C7-93BA-1AD525BBE7BD}"/>
              </a:ext>
            </a:extLst>
          </p:cNvPr>
          <p:cNvSpPr/>
          <p:nvPr/>
        </p:nvSpPr>
        <p:spPr>
          <a:xfrm>
            <a:off x="7153465" y="4859634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84" name="순서도: 연결자 83">
            <a:extLst>
              <a:ext uri="{FF2B5EF4-FFF2-40B4-BE49-F238E27FC236}">
                <a16:creationId xmlns:a16="http://schemas.microsoft.com/office/drawing/2014/main" id="{81B92CE7-56D6-4C95-ACFD-1A4600C2A50A}"/>
              </a:ext>
            </a:extLst>
          </p:cNvPr>
          <p:cNvSpPr/>
          <p:nvPr/>
        </p:nvSpPr>
        <p:spPr>
          <a:xfrm>
            <a:off x="4211241" y="5711282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85" name="순서도: 연결자 84">
            <a:extLst>
              <a:ext uri="{FF2B5EF4-FFF2-40B4-BE49-F238E27FC236}">
                <a16:creationId xmlns:a16="http://schemas.microsoft.com/office/drawing/2014/main" id="{286B69E6-E415-40FC-A5E4-EA45F4BE180A}"/>
              </a:ext>
            </a:extLst>
          </p:cNvPr>
          <p:cNvSpPr/>
          <p:nvPr/>
        </p:nvSpPr>
        <p:spPr>
          <a:xfrm>
            <a:off x="5560283" y="5711282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902752B-01B5-4A91-838A-00CFFA97996F}"/>
              </a:ext>
            </a:extLst>
          </p:cNvPr>
          <p:cNvCxnSpPr>
            <a:cxnSpLocks/>
            <a:stCxn id="81" idx="3"/>
            <a:endCxn id="82" idx="7"/>
          </p:cNvCxnSpPr>
          <p:nvPr/>
        </p:nvCxnSpPr>
        <p:spPr>
          <a:xfrm flipH="1">
            <a:off x="5468607" y="4631960"/>
            <a:ext cx="555444" cy="31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079ABC7-CE14-4037-BCFF-32C7620446E9}"/>
              </a:ext>
            </a:extLst>
          </p:cNvPr>
          <p:cNvCxnSpPr>
            <a:cxnSpLocks/>
            <a:stCxn id="82" idx="3"/>
            <a:endCxn id="84" idx="7"/>
          </p:cNvCxnSpPr>
          <p:nvPr/>
        </p:nvCxnSpPr>
        <p:spPr>
          <a:xfrm flipH="1">
            <a:off x="4745566" y="5393960"/>
            <a:ext cx="280392" cy="408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41011A2-3290-4A2D-A948-3C04B1941BF7}"/>
              </a:ext>
            </a:extLst>
          </p:cNvPr>
          <p:cNvCxnSpPr>
            <a:cxnSpLocks/>
            <a:stCxn id="81" idx="5"/>
            <a:endCxn id="83" idx="1"/>
          </p:cNvCxnSpPr>
          <p:nvPr/>
        </p:nvCxnSpPr>
        <p:spPr>
          <a:xfrm>
            <a:off x="6466700" y="4631960"/>
            <a:ext cx="778441" cy="31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9AAFC41-19BC-47C2-A1AC-6D69D9122CC1}"/>
              </a:ext>
            </a:extLst>
          </p:cNvPr>
          <p:cNvCxnSpPr>
            <a:cxnSpLocks/>
            <a:stCxn id="82" idx="5"/>
            <a:endCxn id="85" idx="1"/>
          </p:cNvCxnSpPr>
          <p:nvPr/>
        </p:nvCxnSpPr>
        <p:spPr>
          <a:xfrm>
            <a:off x="5468607" y="5393960"/>
            <a:ext cx="183352" cy="408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순서도: 연결자 89">
            <a:extLst>
              <a:ext uri="{FF2B5EF4-FFF2-40B4-BE49-F238E27FC236}">
                <a16:creationId xmlns:a16="http://schemas.microsoft.com/office/drawing/2014/main" id="{23374ADA-4A21-441D-89F1-F62B06629F89}"/>
              </a:ext>
            </a:extLst>
          </p:cNvPr>
          <p:cNvSpPr/>
          <p:nvPr/>
        </p:nvSpPr>
        <p:spPr>
          <a:xfrm>
            <a:off x="6390134" y="5691325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6684071-5815-4805-924A-A87860EFC60C}"/>
              </a:ext>
            </a:extLst>
          </p:cNvPr>
          <p:cNvCxnSpPr>
            <a:cxnSpLocks/>
            <a:stCxn id="83" idx="3"/>
            <a:endCxn id="90" idx="7"/>
          </p:cNvCxnSpPr>
          <p:nvPr/>
        </p:nvCxnSpPr>
        <p:spPr>
          <a:xfrm flipH="1">
            <a:off x="6924459" y="5393959"/>
            <a:ext cx="320682" cy="38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순서도: 연결자 92">
            <a:extLst>
              <a:ext uri="{FF2B5EF4-FFF2-40B4-BE49-F238E27FC236}">
                <a16:creationId xmlns:a16="http://schemas.microsoft.com/office/drawing/2014/main" id="{76D031A8-5808-4C81-B399-3498E46DBC4E}"/>
              </a:ext>
            </a:extLst>
          </p:cNvPr>
          <p:cNvSpPr/>
          <p:nvPr/>
        </p:nvSpPr>
        <p:spPr>
          <a:xfrm>
            <a:off x="7891640" y="5691325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49F25C5-442B-469E-9269-9B3B558AE655}"/>
              </a:ext>
            </a:extLst>
          </p:cNvPr>
          <p:cNvCxnSpPr>
            <a:cxnSpLocks/>
            <a:stCxn id="83" idx="5"/>
            <a:endCxn id="93" idx="1"/>
          </p:cNvCxnSpPr>
          <p:nvPr/>
        </p:nvCxnSpPr>
        <p:spPr>
          <a:xfrm>
            <a:off x="7687790" y="5393959"/>
            <a:ext cx="295526" cy="38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화살표: 오른쪽 96">
            <a:extLst>
              <a:ext uri="{FF2B5EF4-FFF2-40B4-BE49-F238E27FC236}">
                <a16:creationId xmlns:a16="http://schemas.microsoft.com/office/drawing/2014/main" id="{F3322A9C-0067-474B-965D-F443E1937521}"/>
              </a:ext>
            </a:extLst>
          </p:cNvPr>
          <p:cNvSpPr/>
          <p:nvPr/>
        </p:nvSpPr>
        <p:spPr>
          <a:xfrm>
            <a:off x="1952797" y="1786448"/>
            <a:ext cx="555444" cy="332223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화살표: 오른쪽 97">
            <a:extLst>
              <a:ext uri="{FF2B5EF4-FFF2-40B4-BE49-F238E27FC236}">
                <a16:creationId xmlns:a16="http://schemas.microsoft.com/office/drawing/2014/main" id="{ED84D0ED-DA37-4293-884A-540A2EA01D7D}"/>
              </a:ext>
            </a:extLst>
          </p:cNvPr>
          <p:cNvSpPr/>
          <p:nvPr/>
        </p:nvSpPr>
        <p:spPr>
          <a:xfrm>
            <a:off x="3763102" y="1786448"/>
            <a:ext cx="555444" cy="332223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화살표: 오른쪽 98">
            <a:extLst>
              <a:ext uri="{FF2B5EF4-FFF2-40B4-BE49-F238E27FC236}">
                <a16:creationId xmlns:a16="http://schemas.microsoft.com/office/drawing/2014/main" id="{52FDC24E-0449-4A0F-BD82-CF2A9B3A035E}"/>
              </a:ext>
            </a:extLst>
          </p:cNvPr>
          <p:cNvSpPr/>
          <p:nvPr/>
        </p:nvSpPr>
        <p:spPr>
          <a:xfrm>
            <a:off x="6147690" y="1786448"/>
            <a:ext cx="555444" cy="332223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화살표: 오른쪽 99">
            <a:extLst>
              <a:ext uri="{FF2B5EF4-FFF2-40B4-BE49-F238E27FC236}">
                <a16:creationId xmlns:a16="http://schemas.microsoft.com/office/drawing/2014/main" id="{762ECC79-F2EA-4160-87C2-29760082F12C}"/>
              </a:ext>
            </a:extLst>
          </p:cNvPr>
          <p:cNvSpPr/>
          <p:nvPr/>
        </p:nvSpPr>
        <p:spPr>
          <a:xfrm>
            <a:off x="8816357" y="1786448"/>
            <a:ext cx="555444" cy="332223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화살표: 오른쪽 100">
            <a:extLst>
              <a:ext uri="{FF2B5EF4-FFF2-40B4-BE49-F238E27FC236}">
                <a16:creationId xmlns:a16="http://schemas.microsoft.com/office/drawing/2014/main" id="{6694341C-F237-415A-A0E9-F6396913A652}"/>
              </a:ext>
            </a:extLst>
          </p:cNvPr>
          <p:cNvSpPr/>
          <p:nvPr/>
        </p:nvSpPr>
        <p:spPr>
          <a:xfrm>
            <a:off x="11035924" y="1832252"/>
            <a:ext cx="555444" cy="332223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2751F79F-3A63-452D-A1A2-C262E81FF060}"/>
              </a:ext>
            </a:extLst>
          </p:cNvPr>
          <p:cNvSpPr/>
          <p:nvPr/>
        </p:nvSpPr>
        <p:spPr>
          <a:xfrm>
            <a:off x="3990385" y="4244523"/>
            <a:ext cx="555444" cy="332223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999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C89B2D-0F07-48BE-81F6-847D02EF20CC}"/>
              </a:ext>
            </a:extLst>
          </p:cNvPr>
          <p:cNvSpPr txBox="1"/>
          <p:nvPr/>
        </p:nvSpPr>
        <p:spPr>
          <a:xfrm>
            <a:off x="267207" y="392846"/>
            <a:ext cx="306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중위 순회</a:t>
            </a:r>
            <a:r>
              <a:rPr lang="en-US" altLang="ko-KR"/>
              <a:t>(Inorder Traversal)</a:t>
            </a: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EAE6B51E-FD01-4D11-AE8D-80393B71937A}"/>
              </a:ext>
            </a:extLst>
          </p:cNvPr>
          <p:cNvSpPr/>
          <p:nvPr/>
        </p:nvSpPr>
        <p:spPr>
          <a:xfrm>
            <a:off x="3533648" y="1111622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3CCE9544-6A7E-420A-8382-FB6AD11A46D5}"/>
              </a:ext>
            </a:extLst>
          </p:cNvPr>
          <p:cNvSpPr/>
          <p:nvPr/>
        </p:nvSpPr>
        <p:spPr>
          <a:xfrm>
            <a:off x="2816471" y="1873622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7A9B9EEC-4D71-4D64-B4B4-050557563C79}"/>
              </a:ext>
            </a:extLst>
          </p:cNvPr>
          <p:cNvSpPr/>
          <p:nvPr/>
        </p:nvSpPr>
        <p:spPr>
          <a:xfrm>
            <a:off x="4159649" y="1873621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D1429DA-BF58-4182-8358-C26A000FCDB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3350796" y="1645947"/>
            <a:ext cx="274528" cy="31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8AACAA6-7FC1-4872-B240-895407A888BA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4067973" y="1645947"/>
            <a:ext cx="183352" cy="31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D82D165-627C-4DFF-AFAA-14744F1CC7FA}"/>
              </a:ext>
            </a:extLst>
          </p:cNvPr>
          <p:cNvSpPr txBox="1"/>
          <p:nvPr/>
        </p:nvSpPr>
        <p:spPr>
          <a:xfrm>
            <a:off x="5211051" y="123995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루트 노드</a:t>
            </a:r>
            <a:endParaRPr lang="en-US" altLang="ko-KR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67DD0D9-2AAF-4F22-8638-DCF3D2F5717D}"/>
              </a:ext>
            </a:extLst>
          </p:cNvPr>
          <p:cNvCxnSpPr>
            <a:cxnSpLocks/>
            <a:stCxn id="76" idx="1"/>
            <a:endCxn id="11" idx="6"/>
          </p:cNvCxnSpPr>
          <p:nvPr/>
        </p:nvCxnSpPr>
        <p:spPr>
          <a:xfrm flipH="1">
            <a:off x="4159649" y="1424622"/>
            <a:ext cx="1051402" cy="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1A8E4C2-24A2-43AD-9DFB-D9968F1D246F}"/>
              </a:ext>
            </a:extLst>
          </p:cNvPr>
          <p:cNvSpPr txBox="1"/>
          <p:nvPr/>
        </p:nvSpPr>
        <p:spPr>
          <a:xfrm>
            <a:off x="5805925" y="200195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오른쪽 서브 트리</a:t>
            </a:r>
            <a:endParaRPr lang="en-US" altLang="ko-KR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4525C0D-265C-4489-944F-EE758328CE53}"/>
              </a:ext>
            </a:extLst>
          </p:cNvPr>
          <p:cNvCxnSpPr>
            <a:cxnSpLocks/>
            <a:stCxn id="79" idx="1"/>
            <a:endCxn id="13" idx="6"/>
          </p:cNvCxnSpPr>
          <p:nvPr/>
        </p:nvCxnSpPr>
        <p:spPr>
          <a:xfrm flipH="1">
            <a:off x="4785650" y="2186622"/>
            <a:ext cx="1020275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58FE02D-080F-452B-891A-1EDFA07C55C2}"/>
              </a:ext>
            </a:extLst>
          </p:cNvPr>
          <p:cNvSpPr txBox="1"/>
          <p:nvPr/>
        </p:nvSpPr>
        <p:spPr>
          <a:xfrm>
            <a:off x="342334" y="200195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왼쪽 서브 트리</a:t>
            </a:r>
            <a:endParaRPr lang="en-US" altLang="ko-KR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6DE9DB4-F4A2-4BB5-89E8-1B20839D9695}"/>
              </a:ext>
            </a:extLst>
          </p:cNvPr>
          <p:cNvCxnSpPr>
            <a:cxnSpLocks/>
            <a:stCxn id="92" idx="3"/>
            <a:endCxn id="12" idx="2"/>
          </p:cNvCxnSpPr>
          <p:nvPr/>
        </p:nvCxnSpPr>
        <p:spPr>
          <a:xfrm>
            <a:off x="2075501" y="2186623"/>
            <a:ext cx="740970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6FF2759-1EE5-4F01-9B70-569DE1F2E602}"/>
              </a:ext>
            </a:extLst>
          </p:cNvPr>
          <p:cNvSpPr txBox="1"/>
          <p:nvPr/>
        </p:nvSpPr>
        <p:spPr>
          <a:xfrm>
            <a:off x="284636" y="3076866"/>
            <a:ext cx="8953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중위 순회시 왼쪽 서브 트리</a:t>
            </a:r>
            <a:r>
              <a:rPr lang="en-US" altLang="ko-KR"/>
              <a:t>-&gt;</a:t>
            </a:r>
            <a:r>
              <a:rPr lang="ko-KR" altLang="en-US"/>
              <a:t>루트 노드</a:t>
            </a:r>
            <a:r>
              <a:rPr lang="en-US" altLang="ko-KR"/>
              <a:t>-&gt;</a:t>
            </a:r>
            <a:r>
              <a:rPr lang="ko-KR" altLang="en-US"/>
              <a:t>오른쪽 서브 트리 순서로 값을 참조합니다</a:t>
            </a:r>
            <a:r>
              <a:rPr lang="en-US" altLang="ko-KR"/>
              <a:t>.</a:t>
            </a:r>
          </a:p>
          <a:p>
            <a:r>
              <a:rPr lang="ko-KR" altLang="en-US"/>
              <a:t>즉</a:t>
            </a:r>
            <a:r>
              <a:rPr lang="en-US" altLang="ko-KR"/>
              <a:t>, 11-&gt;10-&gt;7 </a:t>
            </a:r>
            <a:r>
              <a:rPr lang="ko-KR" altLang="en-US"/>
              <a:t>순서로 값을 참조합니다</a:t>
            </a:r>
            <a:r>
              <a:rPr lang="en-US" altLang="ko-KR"/>
              <a:t>.</a:t>
            </a:r>
          </a:p>
          <a:p>
            <a:r>
              <a:rPr lang="ko-KR" altLang="en-US"/>
              <a:t>만약 왼쪽 또는 오른쪽 서브 트리가 없는 경우 순서를 넘어갑니다</a:t>
            </a:r>
            <a:r>
              <a:rPr lang="en-US" altLang="ko-KR"/>
              <a:t>.</a:t>
            </a:r>
          </a:p>
        </p:txBody>
      </p:sp>
      <p:sp>
        <p:nvSpPr>
          <p:cNvPr id="103" name="순서도: 연결자 102">
            <a:extLst>
              <a:ext uri="{FF2B5EF4-FFF2-40B4-BE49-F238E27FC236}">
                <a16:creationId xmlns:a16="http://schemas.microsoft.com/office/drawing/2014/main" id="{FEF04FBA-6CD9-4592-8053-31F711337563}"/>
              </a:ext>
            </a:extLst>
          </p:cNvPr>
          <p:cNvSpPr/>
          <p:nvPr/>
        </p:nvSpPr>
        <p:spPr>
          <a:xfrm>
            <a:off x="1449500" y="4251401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104" name="순서도: 연결자 103">
            <a:extLst>
              <a:ext uri="{FF2B5EF4-FFF2-40B4-BE49-F238E27FC236}">
                <a16:creationId xmlns:a16="http://schemas.microsoft.com/office/drawing/2014/main" id="{E79362C9-181B-47A8-A6B1-49C3B0B24612}"/>
              </a:ext>
            </a:extLst>
          </p:cNvPr>
          <p:cNvSpPr/>
          <p:nvPr/>
        </p:nvSpPr>
        <p:spPr>
          <a:xfrm>
            <a:off x="732323" y="5013401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105" name="순서도: 연결자 104">
            <a:extLst>
              <a:ext uri="{FF2B5EF4-FFF2-40B4-BE49-F238E27FC236}">
                <a16:creationId xmlns:a16="http://schemas.microsoft.com/office/drawing/2014/main" id="{2E48F7DF-B738-4FFE-B408-57B2479E0407}"/>
              </a:ext>
            </a:extLst>
          </p:cNvPr>
          <p:cNvSpPr/>
          <p:nvPr/>
        </p:nvSpPr>
        <p:spPr>
          <a:xfrm>
            <a:off x="2075501" y="5013400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2CB532BC-3076-4E58-8A79-CEEE34FF0943}"/>
              </a:ext>
            </a:extLst>
          </p:cNvPr>
          <p:cNvCxnSpPr>
            <a:cxnSpLocks/>
            <a:stCxn id="103" idx="3"/>
            <a:endCxn id="104" idx="7"/>
          </p:cNvCxnSpPr>
          <p:nvPr/>
        </p:nvCxnSpPr>
        <p:spPr>
          <a:xfrm flipH="1">
            <a:off x="1266648" y="4785726"/>
            <a:ext cx="274528" cy="31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1C40165-2F4F-4220-8B2A-0743572180BE}"/>
              </a:ext>
            </a:extLst>
          </p:cNvPr>
          <p:cNvCxnSpPr>
            <a:cxnSpLocks/>
            <a:stCxn id="103" idx="5"/>
            <a:endCxn id="105" idx="1"/>
          </p:cNvCxnSpPr>
          <p:nvPr/>
        </p:nvCxnSpPr>
        <p:spPr>
          <a:xfrm>
            <a:off x="1983825" y="4785726"/>
            <a:ext cx="183352" cy="31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순서도: 연결자 108">
            <a:extLst>
              <a:ext uri="{FF2B5EF4-FFF2-40B4-BE49-F238E27FC236}">
                <a16:creationId xmlns:a16="http://schemas.microsoft.com/office/drawing/2014/main" id="{F329BC8A-E885-4EE9-B68D-F8F987B816FA}"/>
              </a:ext>
            </a:extLst>
          </p:cNvPr>
          <p:cNvSpPr/>
          <p:nvPr/>
        </p:nvSpPr>
        <p:spPr>
          <a:xfrm>
            <a:off x="1266648" y="5867077"/>
            <a:ext cx="626001" cy="626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6C96B19-33D1-44BF-94F3-DA8292310BBE}"/>
              </a:ext>
            </a:extLst>
          </p:cNvPr>
          <p:cNvCxnSpPr>
            <a:cxnSpLocks/>
            <a:stCxn id="105" idx="3"/>
            <a:endCxn id="109" idx="7"/>
          </p:cNvCxnSpPr>
          <p:nvPr/>
        </p:nvCxnSpPr>
        <p:spPr>
          <a:xfrm flipH="1">
            <a:off x="1800973" y="5547725"/>
            <a:ext cx="366204" cy="411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7423A06B-09B6-402E-8FD5-C758AC16D992}"/>
              </a:ext>
            </a:extLst>
          </p:cNvPr>
          <p:cNvSpPr txBox="1"/>
          <p:nvPr/>
        </p:nvSpPr>
        <p:spPr>
          <a:xfrm>
            <a:off x="2819726" y="5027387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중위 순회 </a:t>
            </a:r>
            <a:r>
              <a:rPr lang="en-US" altLang="ko-KR"/>
              <a:t>: 11-&gt;10-&gt;6-&gt;7</a:t>
            </a:r>
          </a:p>
        </p:txBody>
      </p:sp>
    </p:spTree>
    <p:extLst>
      <p:ext uri="{BB962C8B-B14F-4D97-AF65-F5344CB8AC3E}">
        <p14:creationId xmlns:p14="http://schemas.microsoft.com/office/powerpoint/2010/main" val="11437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438</Words>
  <Application>Microsoft Office PowerPoint</Application>
  <PresentationFormat>와이드스크린</PresentationFormat>
  <Paragraphs>157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김용환</dc:creator>
  <cp:lastModifiedBy>김용환</cp:lastModifiedBy>
  <cp:revision>8</cp:revision>
  <dcterms:created xsi:type="dcterms:W3CDTF">2021-09-23T00:05:03Z</dcterms:created>
  <dcterms:modified xsi:type="dcterms:W3CDTF">2021-09-24T02:20:48Z</dcterms:modified>
</cp:coreProperties>
</file>