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7ECA1-E72E-40AC-B18D-BE6DBD03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CE58C-BB31-430E-AA0E-F44005589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AC03D-12AA-435B-AD73-4B33114F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13FE1-F49F-4336-A2F1-392E195F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F7C47-9915-448A-A5AD-F17D1D39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5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DD5F-1ECF-41CE-B039-B064E3A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B4B81-FA91-4A03-9062-7AD1C64D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6A3C6-252B-42B1-AB12-0C192240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85C4C-2BB5-4BCB-AB02-3CD6419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EEB5F-17B2-4676-8895-D069E75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7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CDDA0-E8DE-4648-BD57-164894584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C735E-358F-486B-AA03-1C12C656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5758E-3AC7-468D-9EC7-9F67909C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113AF-6342-4764-9945-EA2A1EEC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107C8-B3E6-4C0A-B109-DF9B89A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C6CAB-3263-4ACB-A411-9FDFEADB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A851F-A427-4508-8480-95D185E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6C6D6-DFB5-4AC3-A939-56122948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5F56D-2D08-44EF-B5F8-B513B58C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888A8-5DAB-48C1-BEC8-B8B6BF94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89120-9B94-40CA-AFE2-8B58D9C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A46B1-75C9-4DB9-9CF1-D523B167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6A26D-276A-4F3A-B7AB-8EF06593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7635A-9143-438B-A74B-024A8EB2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EC7D1-76CA-4E2E-BBC9-03B098F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42DEF-12AB-438D-96D6-D0FB0033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25AF4-3298-4B62-9540-288FB7A90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87C6C-1EC8-4E93-B2DE-8DD32F0B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F1E4D-E0A7-4695-A1D6-961C9198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96122-BB1C-4100-ADF1-60CD36CB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94B0D-91A3-4E4E-9C73-DB575619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5845E-6082-4C76-9383-3EF8AF21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DA4DE-11E6-4A85-9AA1-66D5A9EA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E2D53-0FBF-4D04-AF16-87E78F17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A6CCF0-EC73-4394-AC2E-7B5A294F8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9BE57-1690-4E32-A426-0F238CE2E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C84AC-30AE-4C49-AA08-4BBF5667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3C0EF-6F63-487C-B2EE-22F84D68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CA4375-DFAC-4484-AD7E-FD917883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17881-3496-44E0-A799-B92831C8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618CE7-91DF-4406-A004-24DBB30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5B477-81C8-43DF-8832-BC0569E1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2B6DD0-2BF7-4A5E-8E5C-A8A2B9E9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BC4032-4A6D-40A2-A45B-A4E3C4F9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A11989-BC21-4B08-BDFE-2E3B322A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0CD22-D9F4-4A6F-9F5C-A1998B5E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7282B-9300-4643-BC84-FBA8CF00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E349A-69F1-48C2-92D1-17E83EED8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BB96E4-29BE-4B7E-ADF0-B1427F5B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57EED-4311-4E94-B6D2-32ADA887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C128D-666E-4E92-B7AA-7529760E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A748C-2DDC-4878-9CBA-DB185390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8E34C-C4B2-4798-B237-9E0A42F2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61AE4-51D8-416A-A220-8D384C886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2DE5D-7A02-41DE-9DAA-3EEF1A0BF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8AAA9-95DE-4BD5-BA32-0D0DF39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09697-9880-40EF-9A6D-F5E091AB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F8ACB-EDD5-4FB6-80F0-0DB8D1A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A71B23-52D4-486F-A3F6-7FDB5E5C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6AD89-14D4-4403-BD50-ABC8EC1B8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FCABA-6253-4607-A313-081DC119C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AC02-4B00-435F-9903-CBAAFDECC2FB}" type="datetimeFigureOut">
              <a:rPr lang="ko-KR" altLang="en-US" smtClean="0"/>
              <a:t>2021-10-01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DF8C2-160B-4EC1-B012-709217DF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1A12D-8C39-4DC7-9C3C-D6C1E250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4BB1-37AC-4ADC-8D5C-F75AA7E707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5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FAFBA5-3D40-419B-B75E-0D70139E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37" y="1367957"/>
            <a:ext cx="3409950" cy="439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3BC955-E3E9-424D-A69A-B0977A44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203" y="1200710"/>
            <a:ext cx="3114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0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F3F44C-F970-4288-A3B8-CF7E407DC4A8}"/>
              </a:ext>
            </a:extLst>
          </p:cNvPr>
          <p:cNvSpPr/>
          <p:nvPr/>
        </p:nvSpPr>
        <p:spPr>
          <a:xfrm>
            <a:off x="329452" y="2168338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Java Code</a:t>
            </a:r>
            <a:endParaRPr lang="ko-KR" altLang="en-US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BCF960FD-4CC5-4916-AD3A-937D3F16FB2E}"/>
              </a:ext>
            </a:extLst>
          </p:cNvPr>
          <p:cNvSpPr/>
          <p:nvPr/>
        </p:nvSpPr>
        <p:spPr>
          <a:xfrm>
            <a:off x="9628095" y="1816753"/>
            <a:ext cx="2061882" cy="117941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CE93C8-7DAF-4223-9352-35D1545A23A2}"/>
              </a:ext>
            </a:extLst>
          </p:cNvPr>
          <p:cNvSpPr/>
          <p:nvPr/>
        </p:nvSpPr>
        <p:spPr>
          <a:xfrm>
            <a:off x="3273237" y="1110502"/>
            <a:ext cx="4812928" cy="278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JPA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4CD184-F0B9-441A-A690-F4F8C4682DC0}"/>
              </a:ext>
            </a:extLst>
          </p:cNvPr>
          <p:cNvSpPr/>
          <p:nvPr/>
        </p:nvSpPr>
        <p:spPr>
          <a:xfrm>
            <a:off x="3461496" y="1434352"/>
            <a:ext cx="1746997" cy="2169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JPQL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FC0FD1-311E-4907-90DF-49E5E8A81AA2}"/>
              </a:ext>
            </a:extLst>
          </p:cNvPr>
          <p:cNvSpPr/>
          <p:nvPr/>
        </p:nvSpPr>
        <p:spPr>
          <a:xfrm>
            <a:off x="6231590" y="1434352"/>
            <a:ext cx="1746997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MySQL API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DE442-3F7C-4C19-A80A-432607F6D39E}"/>
              </a:ext>
            </a:extLst>
          </p:cNvPr>
          <p:cNvSpPr/>
          <p:nvPr/>
        </p:nvSpPr>
        <p:spPr>
          <a:xfrm>
            <a:off x="6231590" y="2024342"/>
            <a:ext cx="1746997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Oracle API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803434-234B-4236-ACE8-EFC4383E9841}"/>
              </a:ext>
            </a:extLst>
          </p:cNvPr>
          <p:cNvSpPr/>
          <p:nvPr/>
        </p:nvSpPr>
        <p:spPr>
          <a:xfrm>
            <a:off x="6231590" y="2644587"/>
            <a:ext cx="1746997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DB2 API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29FA8B-888E-43EB-BAE5-347CCF09A82C}"/>
              </a:ext>
            </a:extLst>
          </p:cNvPr>
          <p:cNvSpPr/>
          <p:nvPr/>
        </p:nvSpPr>
        <p:spPr>
          <a:xfrm>
            <a:off x="6231590" y="3264832"/>
            <a:ext cx="1746997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etc</a:t>
            </a:r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070B71-5910-465C-A6FA-683E29A6E056}"/>
              </a:ext>
            </a:extLst>
          </p:cNvPr>
          <p:cNvCxnSpPr>
            <a:cxnSpLocks/>
          </p:cNvCxnSpPr>
          <p:nvPr/>
        </p:nvCxnSpPr>
        <p:spPr>
          <a:xfrm>
            <a:off x="2318497" y="2406463"/>
            <a:ext cx="6757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4277B5-18D5-4823-BF92-ACEB034135E7}"/>
              </a:ext>
            </a:extLst>
          </p:cNvPr>
          <p:cNvCxnSpPr>
            <a:cxnSpLocks/>
          </p:cNvCxnSpPr>
          <p:nvPr/>
        </p:nvCxnSpPr>
        <p:spPr>
          <a:xfrm>
            <a:off x="8495179" y="2406463"/>
            <a:ext cx="6757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7A4D5C-FF74-408A-87B1-CF47E7E3DAC1}"/>
              </a:ext>
            </a:extLst>
          </p:cNvPr>
          <p:cNvSpPr/>
          <p:nvPr/>
        </p:nvSpPr>
        <p:spPr>
          <a:xfrm>
            <a:off x="5376582" y="1307726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JPA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B3BF09-A731-46CB-B375-6ACCFADF35D7}"/>
              </a:ext>
            </a:extLst>
          </p:cNvPr>
          <p:cNvSpPr/>
          <p:nvPr/>
        </p:nvSpPr>
        <p:spPr>
          <a:xfrm>
            <a:off x="2140323" y="2455209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Hibernate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0F42D6-8402-42A6-AE20-F6D5604D3339}"/>
              </a:ext>
            </a:extLst>
          </p:cNvPr>
          <p:cNvSpPr/>
          <p:nvPr/>
        </p:nvSpPr>
        <p:spPr>
          <a:xfrm>
            <a:off x="4391585" y="2455209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EclipseLink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8FCD62-ED9D-4BFB-BA5F-BFAFCCF68268}"/>
              </a:ext>
            </a:extLst>
          </p:cNvPr>
          <p:cNvSpPr/>
          <p:nvPr/>
        </p:nvSpPr>
        <p:spPr>
          <a:xfrm>
            <a:off x="6642847" y="2455209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DataNucleus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0E908F-98FB-48E3-937C-EE4D07EAF4FB}"/>
              </a:ext>
            </a:extLst>
          </p:cNvPr>
          <p:cNvSpPr/>
          <p:nvPr/>
        </p:nvSpPr>
        <p:spPr>
          <a:xfrm>
            <a:off x="8894109" y="2455209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Etc...</a:t>
            </a:r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2D5F56F-56BA-4051-8C9A-CC70D89E371B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rot="5400000" flipH="1" flipV="1">
            <a:off x="4296335" y="501464"/>
            <a:ext cx="671233" cy="32362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6D2BC53-776B-49C1-8323-A18B58E2658E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rot="5400000" flipH="1" flipV="1">
            <a:off x="5421966" y="1627095"/>
            <a:ext cx="671233" cy="9849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A152A64-5B6C-442E-BC96-E277C6B4910A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16200000" flipV="1">
            <a:off x="6547598" y="1486460"/>
            <a:ext cx="671233" cy="12662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CDE7821-2FE6-4987-B617-048811A5A2D5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16200000" flipV="1">
            <a:off x="7673229" y="360829"/>
            <a:ext cx="671233" cy="35175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7A4D5C-FF74-408A-87B1-CF47E7E3DAC1}"/>
              </a:ext>
            </a:extLst>
          </p:cNvPr>
          <p:cNvSpPr/>
          <p:nvPr/>
        </p:nvSpPr>
        <p:spPr>
          <a:xfrm>
            <a:off x="3413311" y="859491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Application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1A1513-00BF-4A47-97D5-F2CD50D52E96}"/>
              </a:ext>
            </a:extLst>
          </p:cNvPr>
          <p:cNvSpPr/>
          <p:nvPr/>
        </p:nvSpPr>
        <p:spPr>
          <a:xfrm>
            <a:off x="3413311" y="1863538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JPA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69AEA2-4E8C-4BA2-84D9-4CC1A7795152}"/>
              </a:ext>
            </a:extLst>
          </p:cNvPr>
          <p:cNvSpPr/>
          <p:nvPr/>
        </p:nvSpPr>
        <p:spPr>
          <a:xfrm>
            <a:off x="3413311" y="2867585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JDBC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54F917D-A090-4631-8646-8493B34D5E5E}"/>
              </a:ext>
            </a:extLst>
          </p:cNvPr>
          <p:cNvSpPr/>
          <p:nvPr/>
        </p:nvSpPr>
        <p:spPr>
          <a:xfrm>
            <a:off x="3413311" y="3871632"/>
            <a:ext cx="174699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2326F3-B947-4D3C-9F2B-4A6E79CA0F6D}"/>
              </a:ext>
            </a:extLst>
          </p:cNvPr>
          <p:cNvCxnSpPr>
            <a:cxnSpLocks/>
          </p:cNvCxnSpPr>
          <p:nvPr/>
        </p:nvCxnSpPr>
        <p:spPr>
          <a:xfrm>
            <a:off x="4320990" y="1461246"/>
            <a:ext cx="0" cy="3126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73CE94-72AC-4353-9C6B-421BCA3C6179}"/>
              </a:ext>
            </a:extLst>
          </p:cNvPr>
          <p:cNvCxnSpPr>
            <a:cxnSpLocks/>
          </p:cNvCxnSpPr>
          <p:nvPr/>
        </p:nvCxnSpPr>
        <p:spPr>
          <a:xfrm>
            <a:off x="4320990" y="2438399"/>
            <a:ext cx="0" cy="3126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101F6B-43EA-48D9-9615-9A30903435D4}"/>
              </a:ext>
            </a:extLst>
          </p:cNvPr>
          <p:cNvCxnSpPr>
            <a:cxnSpLocks/>
          </p:cNvCxnSpPr>
          <p:nvPr/>
        </p:nvCxnSpPr>
        <p:spPr>
          <a:xfrm>
            <a:off x="4320990" y="3429000"/>
            <a:ext cx="0" cy="3126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6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1A2ED8C-3212-4EB9-99D9-4942BB014066}"/>
              </a:ext>
            </a:extLst>
          </p:cNvPr>
          <p:cNvSpPr/>
          <p:nvPr/>
        </p:nvSpPr>
        <p:spPr>
          <a:xfrm>
            <a:off x="1656230" y="1119467"/>
            <a:ext cx="8178052" cy="406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Persistence Context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7A4D5C-FF74-408A-87B1-CF47E7E3DAC1}"/>
              </a:ext>
            </a:extLst>
          </p:cNvPr>
          <p:cNvSpPr/>
          <p:nvPr/>
        </p:nvSpPr>
        <p:spPr>
          <a:xfrm>
            <a:off x="1056715" y="1764925"/>
            <a:ext cx="2602006" cy="2771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Entity Manager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EE46E7-DFB1-4AA6-A135-C708E99BDC03}"/>
              </a:ext>
            </a:extLst>
          </p:cNvPr>
          <p:cNvSpPr/>
          <p:nvPr/>
        </p:nvSpPr>
        <p:spPr>
          <a:xfrm>
            <a:off x="8183656" y="1764925"/>
            <a:ext cx="2602006" cy="2771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JDBC</a:t>
            </a:r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DB2CACB-BF77-4CEB-A378-93248C3EA381}"/>
              </a:ext>
            </a:extLst>
          </p:cNvPr>
          <p:cNvSpPr/>
          <p:nvPr/>
        </p:nvSpPr>
        <p:spPr>
          <a:xfrm>
            <a:off x="4168588" y="1586754"/>
            <a:ext cx="1299883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Entity</a:t>
            </a: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229411-0E2C-4C5E-B4E3-6DD522F6355C}"/>
              </a:ext>
            </a:extLst>
          </p:cNvPr>
          <p:cNvSpPr/>
          <p:nvPr/>
        </p:nvSpPr>
        <p:spPr>
          <a:xfrm>
            <a:off x="6096000" y="1586754"/>
            <a:ext cx="1299883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Entity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8CB2DA-F0A4-4659-B4BB-D3ED9BF37DFC}"/>
              </a:ext>
            </a:extLst>
          </p:cNvPr>
          <p:cNvSpPr/>
          <p:nvPr/>
        </p:nvSpPr>
        <p:spPr>
          <a:xfrm>
            <a:off x="4168587" y="2354358"/>
            <a:ext cx="1299883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Entity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2C738E-D4C6-4018-822A-A9BCFB732C28}"/>
              </a:ext>
            </a:extLst>
          </p:cNvPr>
          <p:cNvSpPr/>
          <p:nvPr/>
        </p:nvSpPr>
        <p:spPr>
          <a:xfrm>
            <a:off x="6121773" y="2354358"/>
            <a:ext cx="1299883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Entity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2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EA229411-0E2C-4C5E-B4E3-6DD522F6355C}"/>
              </a:ext>
            </a:extLst>
          </p:cNvPr>
          <p:cNvSpPr/>
          <p:nvPr/>
        </p:nvSpPr>
        <p:spPr>
          <a:xfrm>
            <a:off x="1595718" y="2828365"/>
            <a:ext cx="1748117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New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BE26D7-8D82-418A-9B43-47057628A10D}"/>
              </a:ext>
            </a:extLst>
          </p:cNvPr>
          <p:cNvSpPr/>
          <p:nvPr/>
        </p:nvSpPr>
        <p:spPr>
          <a:xfrm>
            <a:off x="5558118" y="2828365"/>
            <a:ext cx="1748117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Managed</a:t>
            </a: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189559-C56B-4560-BD87-6064F4A34C09}"/>
              </a:ext>
            </a:extLst>
          </p:cNvPr>
          <p:cNvSpPr/>
          <p:nvPr/>
        </p:nvSpPr>
        <p:spPr>
          <a:xfrm>
            <a:off x="5558118" y="389965"/>
            <a:ext cx="1748117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Detached</a:t>
            </a: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1956D0-09AD-4888-80E6-2424678EE3C2}"/>
              </a:ext>
            </a:extLst>
          </p:cNvPr>
          <p:cNvSpPr/>
          <p:nvPr/>
        </p:nvSpPr>
        <p:spPr>
          <a:xfrm>
            <a:off x="5558118" y="5168153"/>
            <a:ext cx="1748117" cy="6006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Removed</a:t>
            </a:r>
            <a:endParaRPr lang="ko-KR" altLang="en-US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883F2657-6354-4EAC-A758-EE2307A1A797}"/>
              </a:ext>
            </a:extLst>
          </p:cNvPr>
          <p:cNvSpPr/>
          <p:nvPr/>
        </p:nvSpPr>
        <p:spPr>
          <a:xfrm>
            <a:off x="10461812" y="2680447"/>
            <a:ext cx="1246094" cy="110265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F9F3F21-C19B-4C6D-B401-4EDCE4BFE22D}"/>
              </a:ext>
            </a:extLst>
          </p:cNvPr>
          <p:cNvCxnSpPr/>
          <p:nvPr/>
        </p:nvCxnSpPr>
        <p:spPr>
          <a:xfrm>
            <a:off x="3442447" y="3146612"/>
            <a:ext cx="1882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7AFF03-8229-4B42-83D0-013432DF273A}"/>
              </a:ext>
            </a:extLst>
          </p:cNvPr>
          <p:cNvCxnSpPr>
            <a:cxnSpLocks/>
          </p:cNvCxnSpPr>
          <p:nvPr/>
        </p:nvCxnSpPr>
        <p:spPr>
          <a:xfrm flipV="1">
            <a:off x="6096000" y="1219200"/>
            <a:ext cx="0" cy="138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A1ED1A-6B35-450E-8053-05A29DA6E47B}"/>
              </a:ext>
            </a:extLst>
          </p:cNvPr>
          <p:cNvCxnSpPr>
            <a:cxnSpLocks/>
          </p:cNvCxnSpPr>
          <p:nvPr/>
        </p:nvCxnSpPr>
        <p:spPr>
          <a:xfrm>
            <a:off x="6660776" y="1219200"/>
            <a:ext cx="0" cy="138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7A90D0-5D64-4FCD-B6BD-60B2DC244499}"/>
              </a:ext>
            </a:extLst>
          </p:cNvPr>
          <p:cNvCxnSpPr>
            <a:cxnSpLocks/>
          </p:cNvCxnSpPr>
          <p:nvPr/>
        </p:nvCxnSpPr>
        <p:spPr>
          <a:xfrm>
            <a:off x="7718612" y="3236259"/>
            <a:ext cx="2061882" cy="19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DC7F1E-0F9F-47B9-8004-303D3EAE0091}"/>
              </a:ext>
            </a:extLst>
          </p:cNvPr>
          <p:cNvCxnSpPr>
            <a:cxnSpLocks/>
          </p:cNvCxnSpPr>
          <p:nvPr/>
        </p:nvCxnSpPr>
        <p:spPr>
          <a:xfrm flipH="1" flipV="1">
            <a:off x="7718612" y="2957881"/>
            <a:ext cx="1972236" cy="188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587C59-ED91-4884-BA23-FA8122FAA826}"/>
              </a:ext>
            </a:extLst>
          </p:cNvPr>
          <p:cNvCxnSpPr>
            <a:cxnSpLocks/>
          </p:cNvCxnSpPr>
          <p:nvPr/>
        </p:nvCxnSpPr>
        <p:spPr>
          <a:xfrm flipV="1">
            <a:off x="7413812" y="3935506"/>
            <a:ext cx="2510117" cy="1308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C2E254-5501-4880-BDF0-352D4F6D6536}"/>
              </a:ext>
            </a:extLst>
          </p:cNvPr>
          <p:cNvCxnSpPr>
            <a:cxnSpLocks/>
          </p:cNvCxnSpPr>
          <p:nvPr/>
        </p:nvCxnSpPr>
        <p:spPr>
          <a:xfrm flipV="1">
            <a:off x="6660776" y="3567954"/>
            <a:ext cx="0" cy="138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11645A-F16E-4645-B8D8-5921413FA3E9}"/>
              </a:ext>
            </a:extLst>
          </p:cNvPr>
          <p:cNvCxnSpPr>
            <a:cxnSpLocks/>
          </p:cNvCxnSpPr>
          <p:nvPr/>
        </p:nvCxnSpPr>
        <p:spPr>
          <a:xfrm>
            <a:off x="6078070" y="3567954"/>
            <a:ext cx="0" cy="138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CAC2AF-61B7-4C29-8CCB-395F10944A30}"/>
              </a:ext>
            </a:extLst>
          </p:cNvPr>
          <p:cNvSpPr txBox="1"/>
          <p:nvPr/>
        </p:nvSpPr>
        <p:spPr>
          <a:xfrm>
            <a:off x="3778625" y="2643699"/>
            <a:ext cx="121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persist()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286F3-DB6F-4494-BEAB-38A191400D2C}"/>
              </a:ext>
            </a:extLst>
          </p:cNvPr>
          <p:cNvSpPr txBox="1"/>
          <p:nvPr/>
        </p:nvSpPr>
        <p:spPr>
          <a:xfrm>
            <a:off x="4957483" y="1355484"/>
            <a:ext cx="121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detach()</a:t>
            </a:r>
          </a:p>
          <a:p>
            <a:r>
              <a:rPr lang="en-US" altLang="ko-KR"/>
              <a:t>clear()</a:t>
            </a:r>
          </a:p>
          <a:p>
            <a:r>
              <a:rPr lang="en-US" altLang="ko-KR"/>
              <a:t>close()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D6A07C-8721-49EC-AE8C-F4BFC20843CC}"/>
              </a:ext>
            </a:extLst>
          </p:cNvPr>
          <p:cNvSpPr txBox="1"/>
          <p:nvPr/>
        </p:nvSpPr>
        <p:spPr>
          <a:xfrm>
            <a:off x="6893860" y="1355484"/>
            <a:ext cx="121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merge()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0A67E-39CB-4EAB-B440-39D982166435}"/>
              </a:ext>
            </a:extLst>
          </p:cNvPr>
          <p:cNvSpPr txBox="1"/>
          <p:nvPr/>
        </p:nvSpPr>
        <p:spPr>
          <a:xfrm>
            <a:off x="4719919" y="3985737"/>
            <a:ext cx="121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remove()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00F0C5-60B0-4235-BE53-771CB832B6E4}"/>
              </a:ext>
            </a:extLst>
          </p:cNvPr>
          <p:cNvSpPr txBox="1"/>
          <p:nvPr/>
        </p:nvSpPr>
        <p:spPr>
          <a:xfrm>
            <a:off x="6808696" y="3985737"/>
            <a:ext cx="121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persist()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5B5ABC-6B1E-4EBD-AA00-2DEB345550C0}"/>
              </a:ext>
            </a:extLst>
          </p:cNvPr>
          <p:cNvSpPr txBox="1"/>
          <p:nvPr/>
        </p:nvSpPr>
        <p:spPr>
          <a:xfrm>
            <a:off x="8736108" y="4575630"/>
            <a:ext cx="121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flush()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1F9ED5-FB25-484D-893B-0079D4F4652B}"/>
              </a:ext>
            </a:extLst>
          </p:cNvPr>
          <p:cNvSpPr txBox="1"/>
          <p:nvPr/>
        </p:nvSpPr>
        <p:spPr>
          <a:xfrm>
            <a:off x="8740589" y="4579187"/>
            <a:ext cx="121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flush()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5A489-FC0F-4AFA-A8CC-5B59F4F284CF}"/>
              </a:ext>
            </a:extLst>
          </p:cNvPr>
          <p:cNvSpPr txBox="1"/>
          <p:nvPr/>
        </p:nvSpPr>
        <p:spPr>
          <a:xfrm>
            <a:off x="8130992" y="3427222"/>
            <a:ext cx="121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flush()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5C94A4-551A-4BB6-BA1C-318BB72FCAEA}"/>
              </a:ext>
            </a:extLst>
          </p:cNvPr>
          <p:cNvSpPr txBox="1"/>
          <p:nvPr/>
        </p:nvSpPr>
        <p:spPr>
          <a:xfrm>
            <a:off x="8417858" y="2242074"/>
            <a:ext cx="121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find()</a:t>
            </a:r>
          </a:p>
          <a:p>
            <a:r>
              <a:rPr lang="en-US" altLang="ko-KR"/>
              <a:t>JPQL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5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7A4D5C-FF74-408A-87B1-CF47E7E3DAC1}"/>
              </a:ext>
            </a:extLst>
          </p:cNvPr>
          <p:cNvSpPr/>
          <p:nvPr/>
        </p:nvSpPr>
        <p:spPr>
          <a:xfrm>
            <a:off x="3413311" y="859491"/>
            <a:ext cx="565000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Repository&lt;T,ID&gt;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C654D-0DBB-4FE8-A8D3-9B9536EFB86B}"/>
              </a:ext>
            </a:extLst>
          </p:cNvPr>
          <p:cNvSpPr/>
          <p:nvPr/>
        </p:nvSpPr>
        <p:spPr>
          <a:xfrm>
            <a:off x="3413311" y="2302809"/>
            <a:ext cx="565000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CrudRepository&lt;T,ID&gt;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74719C-22B7-4E5C-AECD-6A6A3BA4D402}"/>
              </a:ext>
            </a:extLst>
          </p:cNvPr>
          <p:cNvSpPr/>
          <p:nvPr/>
        </p:nvSpPr>
        <p:spPr>
          <a:xfrm>
            <a:off x="3413311" y="3840817"/>
            <a:ext cx="5650007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PagingAndSortingRepository&lt;T,ID&gt;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D56D543-C3EB-4706-A36A-75F65820CB13}"/>
              </a:ext>
            </a:extLst>
          </p:cNvPr>
          <p:cNvCxnSpPr/>
          <p:nvPr/>
        </p:nvCxnSpPr>
        <p:spPr>
          <a:xfrm flipV="1">
            <a:off x="6033247" y="1515035"/>
            <a:ext cx="0" cy="59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85F7F9-A23A-4570-8319-005DE47A4389}"/>
              </a:ext>
            </a:extLst>
          </p:cNvPr>
          <p:cNvCxnSpPr/>
          <p:nvPr/>
        </p:nvCxnSpPr>
        <p:spPr>
          <a:xfrm flipV="1">
            <a:off x="6033247" y="2985246"/>
            <a:ext cx="0" cy="591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0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77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김용환</dc:creator>
  <cp:lastModifiedBy>김용환</cp:lastModifiedBy>
  <cp:revision>2</cp:revision>
  <dcterms:created xsi:type="dcterms:W3CDTF">2021-10-01T04:06:21Z</dcterms:created>
  <dcterms:modified xsi:type="dcterms:W3CDTF">2021-10-01T07:10:13Z</dcterms:modified>
</cp:coreProperties>
</file>