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116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Relationship Id="rId3" Type="http://schemas.openxmlformats.org/officeDocument/2006/relationships/video" Target="file:///C:/Users/jumg6/OneDrive/&#47928;&#49436;/oCam/&#45433;&#54868;_2021_09_28_22_25_00_950.mp4" TargetMode="External" /><Relationship Id="rId4" Type="http://schemas.microsoft.com/office/2007/relationships/media" Target="file:///C:\Users\jumg6\OneDrive\&#47928;&#49436;\oCam\&#45433;&#54868;_2021_09_28_22_25_00_950.mp4" TargetMode="External" /><Relationship Id="rId5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0285" y="2875002"/>
            <a:ext cx="7640955" cy="1095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600" b="1" spc="-300">
                <a:solidFill>
                  <a:schemeClr val="accent1"/>
                </a:solidFill>
                <a:latin typeface="+mj-lt"/>
              </a:rPr>
              <a:t>움직이는 글자 광고판</a:t>
            </a:r>
            <a:endParaRPr lang="ko-KR" altLang="en-US" sz="6600" b="1" spc="-3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4960619" y="2408535"/>
            <a:ext cx="2270762" cy="418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/>
              <a:t>게임프로그래밍</a:t>
            </a:r>
            <a:endParaRPr lang="ko-KR" altLang="en-US" sz="2200"/>
          </a:p>
        </p:txBody>
      </p:sp>
      <p:sp>
        <p:nvSpPr>
          <p:cNvPr id="9" name="TextBox 7"/>
          <p:cNvSpPr txBox="1"/>
          <p:nvPr/>
        </p:nvSpPr>
        <p:spPr>
          <a:xfrm flipH="1">
            <a:off x="8561069" y="5408908"/>
            <a:ext cx="3478532" cy="1228112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학번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2017748083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나눔스퀘어 Light"/>
              <a:cs typeface="Arial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이름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 정용혁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나눔스퀘어 Light"/>
              <a:cs typeface="Arial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발표일시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나눔스퀘어 Light"/>
                <a:cs typeface="Arial"/>
              </a:rPr>
              <a:t>2021-09-30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나눔스퀘어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096000" y="1137907"/>
            <a:ext cx="5962650" cy="5377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8162924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반짝거리는 글씨를 호출하기 위한 함수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06799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8335" y="1189847"/>
            <a:ext cx="5270520" cy="455182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200" spc="-150"/>
              <a:t>◎</a:t>
            </a:r>
            <a:r>
              <a:rPr lang="en-US" altLang="ko-KR" sz="2200" spc="-150"/>
              <a:t>flash</a:t>
            </a:r>
            <a:r>
              <a:rPr lang="ko-KR" altLang="en-US" sz="2200" spc="-150"/>
              <a:t> 함수</a:t>
            </a: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spc="-150"/>
              <a:t>main</a:t>
            </a:r>
            <a:r>
              <a:rPr lang="ko-KR" altLang="en-US" sz="2000" spc="-150"/>
              <a:t>에서 입력받은</a:t>
            </a:r>
            <a:r>
              <a:rPr lang="en-US" altLang="ko-KR" sz="2000" spc="-150"/>
              <a:t> str2</a:t>
            </a:r>
            <a:r>
              <a:rPr lang="ko-KR" altLang="en-US" sz="2000" spc="-150"/>
              <a:t> 내용을 불러와서 </a:t>
            </a:r>
            <a:r>
              <a:rPr lang="en-US" altLang="ko-KR" sz="2000" spc="-150"/>
              <a:t>strcpy(</a:t>
            </a:r>
            <a:r>
              <a:rPr lang="ko-KR" altLang="en-US" sz="2000" spc="-150"/>
              <a:t>복사함수</a:t>
            </a:r>
            <a:r>
              <a:rPr lang="en-US" altLang="ko-KR" sz="2000" spc="-150"/>
              <a:t>)</a:t>
            </a:r>
            <a:r>
              <a:rPr lang="ko-KR" altLang="en-US" sz="2000" spc="-150"/>
              <a:t>를 통해 </a:t>
            </a:r>
            <a:r>
              <a:rPr lang="en-US" altLang="ko-KR" sz="2000" spc="-150"/>
              <a:t>str</a:t>
            </a:r>
            <a:r>
              <a:rPr lang="ko-KR" altLang="en-US" sz="2000" spc="-150"/>
              <a:t>에 복사해서 출력하는 함수</a:t>
            </a: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2200" spc="-150"/>
              <a:t>◎</a:t>
            </a:r>
            <a:r>
              <a:rPr lang="en-US" altLang="ko-KR" sz="2200" spc="-150"/>
              <a:t>start</a:t>
            </a:r>
            <a:r>
              <a:rPr lang="ko-KR" altLang="en-US" sz="2200" spc="-150"/>
              <a:t>함수</a:t>
            </a: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spc="-150"/>
              <a:t>while</a:t>
            </a:r>
            <a:r>
              <a:rPr lang="ko-KR" altLang="en-US" sz="2000" spc="-150"/>
              <a:t>문에서 </a:t>
            </a:r>
            <a:r>
              <a:rPr lang="en-US" altLang="ko-KR" sz="2000" spc="-150"/>
              <a:t>flash(str2) </a:t>
            </a:r>
            <a:r>
              <a:rPr lang="ko-KR" altLang="en-US" sz="2000" spc="-150"/>
              <a:t>계속해서 반복함으로 반짝이는 글시가 출력됨</a:t>
            </a: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endParaRPr lang="ko-KR" altLang="en-US" sz="2000" spc="-150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8915" y="1092553"/>
            <a:ext cx="3618794" cy="5399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096000" y="1137907"/>
            <a:ext cx="5962650" cy="547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7496174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움직이는 글자의 광고판 출력함수①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06799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61252" y="1218564"/>
            <a:ext cx="5605660" cy="53041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FILE </a:t>
            </a:r>
            <a:r>
              <a:rPr lang="ko-KR" altLang="en-US" sz="1500" spc="-150"/>
              <a:t> 파일을 불러옴</a:t>
            </a:r>
            <a:endParaRPr lang="ko-KR" altLang="en-US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ptr = (char*)malloc(lline_horizontality)  </a:t>
            </a:r>
            <a:r>
              <a:rPr lang="ko-KR" altLang="en-US" sz="1500" spc="-150"/>
              <a:t>길이가 </a:t>
            </a:r>
            <a:r>
              <a:rPr lang="en-US" altLang="ko-KR" sz="1500" spc="-150"/>
              <a:t> lline_horizontality </a:t>
            </a:r>
            <a:r>
              <a:rPr lang="ko-KR" altLang="en-US" sz="1500" spc="-150"/>
              <a:t>동적 메모리 할당</a:t>
            </a:r>
            <a:endParaRPr lang="ko-KR" altLang="en-US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draw_rectangle </a:t>
            </a:r>
            <a:r>
              <a:rPr lang="ko-KR" altLang="en-US" sz="1500" spc="-150"/>
              <a:t>사각형 수평크기 지정</a:t>
            </a:r>
            <a:endParaRPr lang="ko-KR" altLang="en-US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if (fp == NULL)</a:t>
            </a:r>
            <a:endParaRPr lang="en-US" altLang="ko-KR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-</a:t>
            </a:r>
            <a:r>
              <a:rPr lang="ko-KR" altLang="en-US" sz="1500" spc="-150"/>
              <a:t>파일이 없을경우 출력</a:t>
            </a:r>
            <a:endParaRPr lang="ko-KR" altLang="en-US" sz="1500" spc="-150"/>
          </a:p>
          <a:p>
            <a:pPr algn="just">
              <a:lnSpc>
                <a:spcPct val="120000"/>
              </a:lnSpc>
              <a:defRPr/>
            </a:pPr>
            <a:endParaRPr lang="ko-KR" altLang="en-US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fgets(chr, 120, fp)</a:t>
            </a:r>
            <a:endParaRPr lang="en-US" altLang="ko-KR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-</a:t>
            </a:r>
            <a:r>
              <a:rPr lang="ko-KR" altLang="en-US" sz="1500" spc="-150"/>
              <a:t>파일로부터 </a:t>
            </a:r>
            <a:r>
              <a:rPr lang="en-US" altLang="ko-KR" sz="1500" spc="-150"/>
              <a:t>1</a:t>
            </a:r>
            <a:r>
              <a:rPr lang="ko-KR" altLang="en-US" sz="1500" spc="-150"/>
              <a:t>줄을 읽어들여 배열 </a:t>
            </a:r>
            <a:r>
              <a:rPr lang="en-US" altLang="ko-KR" sz="1500" spc="-150"/>
              <a:t>chr</a:t>
            </a:r>
            <a:r>
              <a:rPr lang="ko-KR" altLang="en-US" sz="1500" spc="-150"/>
              <a:t>에 저장</a:t>
            </a:r>
            <a:endParaRPr lang="ko-KR" altLang="en-US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ptr[line_horizontality] = ‘\0’</a:t>
            </a:r>
            <a:endParaRPr lang="en-US" altLang="ko-KR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-</a:t>
            </a:r>
            <a:r>
              <a:rPr lang="ko-KR" altLang="en-US" sz="1500" spc="-150"/>
              <a:t>동적으로 할당한 포인터</a:t>
            </a:r>
            <a:r>
              <a:rPr lang="en-US" altLang="ko-KR" sz="1500" spc="-150"/>
              <a:t> ptr</a:t>
            </a:r>
            <a:r>
              <a:rPr lang="ko-KR" altLang="en-US" sz="1500" spc="-150"/>
              <a:t>의 제일 마지막 부분에 </a:t>
            </a:r>
            <a:r>
              <a:rPr lang="en-US" altLang="ko-KR" sz="1500" spc="-150"/>
              <a:t>NULL</a:t>
            </a:r>
            <a:r>
              <a:rPr lang="ko-KR" altLang="en-US" sz="1500" spc="-150"/>
              <a:t> 삽입</a:t>
            </a:r>
            <a:endParaRPr lang="ko-KR" altLang="en-US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for (j = 0; j &lt; line_horizontality; j++)</a:t>
            </a:r>
            <a:endParaRPr lang="en-US" altLang="ko-KR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-0</a:t>
            </a:r>
            <a:r>
              <a:rPr lang="ko-KR" altLang="en-US" sz="1500" spc="-150"/>
              <a:t>애서부터 </a:t>
            </a:r>
            <a:r>
              <a:rPr lang="en-US" altLang="ko-KR" sz="1500" spc="-150"/>
              <a:t>line_horizontality</a:t>
            </a:r>
            <a:r>
              <a:rPr lang="ko-KR" altLang="en-US" sz="1500" spc="-150"/>
              <a:t>까지 반복</a:t>
            </a:r>
            <a:endParaRPr lang="ko-KR" altLang="en-US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for (i = 0; i &lt; line_horizontality -j -1; i++)</a:t>
            </a:r>
            <a:endParaRPr lang="en-US" altLang="ko-KR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-</a:t>
            </a:r>
            <a:r>
              <a:rPr lang="ko-KR" altLang="en-US" sz="1500" spc="-150"/>
              <a:t>앞부분에 공백 삽입</a:t>
            </a:r>
            <a:endParaRPr lang="ko-KR" altLang="en-US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for (i = line_horizontality -j -1; i &lt; line_horizontality; i++)</a:t>
            </a:r>
            <a:endParaRPr lang="en-US" altLang="ko-KR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-</a:t>
            </a:r>
            <a:r>
              <a:rPr lang="ko-KR" altLang="en-US" sz="1500" spc="-150"/>
              <a:t>뒷부분에 </a:t>
            </a:r>
            <a:r>
              <a:rPr lang="en-US" altLang="ko-KR" sz="1500" spc="-150"/>
              <a:t>chr</a:t>
            </a:r>
            <a:r>
              <a:rPr lang="ko-KR" altLang="en-US" sz="1500" spc="-150"/>
              <a:t>의 문자를 이동하여 </a:t>
            </a:r>
            <a:r>
              <a:rPr lang="en-US" altLang="ko-KR" sz="1500" spc="-150"/>
              <a:t>ptr</a:t>
            </a:r>
            <a:r>
              <a:rPr lang="ko-KR" altLang="en-US" sz="1500" spc="-150"/>
              <a:t>에 저장</a:t>
            </a:r>
            <a:endParaRPr lang="ko-KR" altLang="en-US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gotoxy </a:t>
            </a:r>
            <a:r>
              <a:rPr lang="ko-KR" altLang="en-US" sz="1500" spc="-150"/>
              <a:t> 화면의 적절한 위치로 이동</a:t>
            </a:r>
            <a:endParaRPr lang="ko-KR" altLang="en-US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sleep </a:t>
            </a:r>
            <a:r>
              <a:rPr lang="ko-KR" altLang="en-US" sz="1500" spc="-150"/>
              <a:t> 시간지연</a:t>
            </a:r>
            <a:endParaRPr lang="ko-KR" altLang="en-US" sz="15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/>
              <a:t>printf </a:t>
            </a:r>
            <a:r>
              <a:rPr lang="ko-KR" altLang="en-US" sz="1500" spc="-150"/>
              <a:t>  포인터에 저장된 문자열 출력</a:t>
            </a:r>
            <a:endParaRPr lang="ko-KR" altLang="en-US" sz="1500" spc="-150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9087" y="1162050"/>
            <a:ext cx="5751885" cy="5286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096000" y="1137907"/>
            <a:ext cx="5962650" cy="5377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7496174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움직이는 글자의 광고판 출력함수②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06799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8430" y="1282063"/>
            <a:ext cx="5661044" cy="48882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for (j = line_horizontality -2; j &lt; line_horizontality; j++)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-line_horizontality -2</a:t>
            </a:r>
            <a:r>
              <a:rPr lang="ko-KR" altLang="en-US" sz="1600" spc="-150"/>
              <a:t>부터 </a:t>
            </a:r>
            <a:r>
              <a:rPr lang="en-US" altLang="ko-KR" sz="1600" spc="-150"/>
              <a:t>line_horizontality </a:t>
            </a:r>
            <a:r>
              <a:rPr lang="ko-KR" altLang="en-US" sz="1600" spc="-150"/>
              <a:t>까지 반복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for (i = count; i &lt; count + line_horizontality; i++)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화면에 출력할 문자열의 개수만큼 배열 </a:t>
            </a:r>
            <a:r>
              <a:rPr lang="en-US" altLang="ko-KR" sz="1600" spc="-150"/>
              <a:t>chr[]</a:t>
            </a:r>
            <a:r>
              <a:rPr lang="ko-KR" altLang="en-US" sz="1600" spc="-150"/>
              <a:t>에 저장된 문자들을 오른쪽에서 왼쪽으로 이동하여 포인터 </a:t>
            </a:r>
            <a:r>
              <a:rPr lang="en-US" altLang="ko-KR" sz="1600" spc="-150"/>
              <a:t>ptr</a:t>
            </a:r>
            <a:r>
              <a:rPr lang="ko-KR" altLang="en-US" sz="1600" spc="-150"/>
              <a:t>에 저장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if ((lhorizontality - line_horizontality) &lt;= count)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배열</a:t>
            </a:r>
            <a:r>
              <a:rPr lang="en-US" altLang="ko-KR" sz="1600" spc="-150"/>
              <a:t> chr[]</a:t>
            </a:r>
            <a:r>
              <a:rPr lang="ko-KR" altLang="en-US" sz="1600" spc="-150"/>
              <a:t>에 저장된 마지막</a:t>
            </a:r>
            <a:r>
              <a:rPr lang="en-US" altLang="ko-KR" sz="1600" spc="-150"/>
              <a:t> </a:t>
            </a:r>
            <a:r>
              <a:rPr lang="en-US" altLang="en-US" sz="1600" spc="-150"/>
              <a:t>line_horizontality</a:t>
            </a:r>
            <a:r>
              <a:rPr lang="ko-KR" altLang="en-US" sz="1600" spc="-150"/>
              <a:t>개 이전까지만 위의 과정을 반복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pc="-150"/>
              <a:t>for (j = 0; j &lt; line_horizontality; j++)</a:t>
            </a:r>
            <a:endParaRPr lang="en-US" altLang="ko-KR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-lline_horizontality</a:t>
            </a:r>
            <a:r>
              <a:rPr lang="ko-KR" altLang="en-US" sz="1600" spc="-150"/>
              <a:t>번만큼 다음 문장을 반복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pc="-150"/>
              <a:t>for (j = 0; i &lt; line_horizontality -j -1; i++)</a:t>
            </a:r>
            <a:endParaRPr lang="en-US" altLang="ko-KR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마지막 포인터 </a:t>
            </a:r>
            <a:r>
              <a:rPr lang="en-US" altLang="ko-KR" sz="1600" spc="-150"/>
              <a:t>ptr</a:t>
            </a:r>
            <a:r>
              <a:rPr lang="ko-KR" altLang="en-US" sz="1600" spc="-150"/>
              <a:t>에 저장된 문자들을 왼쪽방향으로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pc="-150"/>
              <a:t>for (i = line_horizontality -j -1; i &lt; line_horizontality; i++)</a:t>
            </a:r>
            <a:endParaRPr lang="en-US" altLang="ko-KR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이동할때마다 오른쪽에 공백을 저장</a:t>
            </a:r>
            <a:endParaRPr lang="ko-KR" altLang="en-US" sz="1600" spc="-150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750" y="1276349"/>
            <a:ext cx="5740119" cy="5172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직사각형 그리기 함수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06799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9649" y="1019175"/>
            <a:ext cx="3429000" cy="5498945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56436" y="1015118"/>
            <a:ext cx="7033069" cy="185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962871"/>
            <a:ext cx="1082040" cy="4451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3424536"/>
            <a:ext cx="14154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6">
                    <a:lumMod val="40000"/>
                    <a:lumOff val="60000"/>
                  </a:schemeClr>
                </a:solidFill>
              </a:rPr>
              <a:t>실행영상</a:t>
            </a:r>
            <a:endParaRPr lang="ko-KR" altLang="en-US" sz="2800" spc="-3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녹화_2021_09_28_22_25_00_950.mp4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3552825" y="947368"/>
            <a:ext cx="5131780" cy="4110407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127591" y="111943"/>
            <a:ext cx="706799" cy="29572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Part 3,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ddbc9c"/>
              </a:solidFill>
              <a:latin typeface="Arial"/>
              <a:ea typeface="나눔스퀘어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381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410282" y="2705725"/>
            <a:ext cx="3371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7230141" y="879843"/>
            <a:ext cx="2605385" cy="4631794"/>
          </a:xfrm>
          <a:prstGeom prst="roundRect">
            <a:avLst>
              <a:gd name="adj" fmla="val 818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사각형: 둥근 모서리 2"/>
          <p:cNvSpPr/>
          <p:nvPr/>
        </p:nvSpPr>
        <p:spPr>
          <a:xfrm>
            <a:off x="7632753" y="1346362"/>
            <a:ext cx="2605386" cy="4631794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60912" y="1470894"/>
            <a:ext cx="2859296" cy="2287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7676" y="388310"/>
            <a:ext cx="6867038" cy="11528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0" b="1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TTF Bold"/>
                <a:ea typeface="G마켓 산스 TTF Bold"/>
              </a:rPr>
              <a:t>참고사이트</a:t>
            </a:r>
            <a:r>
              <a:rPr lang="en-US" altLang="ko-KR" sz="7000" b="1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TTF Bold"/>
                <a:ea typeface="G마켓 산스 TTF Bold"/>
              </a:rPr>
              <a:t>&amp;</a:t>
            </a:r>
            <a:r>
              <a:rPr lang="ko-KR" altLang="en-US" sz="7000" b="1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TTF Bold"/>
                <a:ea typeface="G마켓 산스 TTF Bold"/>
              </a:rPr>
              <a:t>자료</a:t>
            </a:r>
            <a:endParaRPr lang="ko-KR" altLang="en-US" sz="7000" b="1">
              <a:solidFill>
                <a:schemeClr val="accent6">
                  <a:lumMod val="40000"/>
                  <a:lumOff val="6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76262" y="1834512"/>
            <a:ext cx="6505575" cy="4650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1.</a:t>
            </a:r>
            <a:r>
              <a:rPr lang="ko-KR" altLang="en-US" sz="2300"/>
              <a:t>게임프로그래밍</a:t>
            </a:r>
            <a:r>
              <a:rPr lang="en-US" altLang="ko-KR" sz="2300"/>
              <a:t>(c01).pdf</a:t>
            </a:r>
            <a:endParaRPr lang="en-US" altLang="ko-KR" sz="2300"/>
          </a:p>
          <a:p>
            <a:pPr>
              <a:defRPr/>
            </a:pPr>
            <a:r>
              <a:rPr lang="ko-KR" altLang="en-US" sz="2300"/>
              <a:t>   게임프로그래밍</a:t>
            </a:r>
            <a:r>
              <a:rPr lang="en-US" altLang="ko-KR" sz="2300"/>
              <a:t>(c03).pdf</a:t>
            </a:r>
            <a:endParaRPr lang="en-US" altLang="ko-KR" sz="2300"/>
          </a:p>
          <a:p>
            <a:pPr>
              <a:defRPr/>
            </a:pPr>
            <a:endParaRPr lang="ko-KR" altLang="en-US" sz="23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300"/>
              <a:t>2.https://m.blog.naver.com/PostView.naver?isHttpsRedirect=true&amp;blogId=agefruitlove&amp;logNo=120176281796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  <a:p>
            <a:pPr>
              <a:defRPr/>
            </a:pPr>
            <a:r>
              <a:rPr lang="en-US" altLang="ko-KR" sz="2300"/>
              <a:t>3.https://nuitstory.tistory.com/21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  <a:p>
            <a:pPr>
              <a:defRPr/>
            </a:pPr>
            <a:r>
              <a:rPr lang="en-US" altLang="ko-KR" sz="2300"/>
              <a:t>4.https://blockdmask.tistory.com/348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  <a:p>
            <a:pPr>
              <a:defRPr/>
            </a:pPr>
            <a:r>
              <a:rPr lang="en-US" altLang="ko-KR" sz="2300"/>
              <a:t>5.https://yusaebyeol.blogspot.com/2020/05/powerpoint-template-free-download-ppt_19.html</a:t>
            </a:r>
            <a:endParaRPr lang="en-US" altLang="ko-KR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양쪽 대괄호 1"/>
          <p:cNvSpPr/>
          <p:nvPr/>
        </p:nvSpPr>
        <p:spPr>
          <a:xfrm>
            <a:off x="4369981" y="2413591"/>
            <a:ext cx="5837275" cy="1935125"/>
          </a:xfrm>
          <a:prstGeom prst="bracketPair">
            <a:avLst>
              <a:gd name="adj" fmla="val 166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90234" y="2996432"/>
            <a:ext cx="2935606" cy="7545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400" spc="-150"/>
              <a:t>감사합니다</a:t>
            </a:r>
            <a:r>
              <a:rPr lang="en-US" altLang="ko-KR" sz="4400" spc="-150"/>
              <a:t>!</a:t>
            </a:r>
            <a:endParaRPr lang="en-US" altLang="ko-KR" sz="44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/>
          <p:cNvCxnSpPr/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  <a:endParaRPr lang="ko-KR" altLang="en-US" sz="4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975899" y="2167672"/>
            <a:ext cx="4125815" cy="584775"/>
            <a:chOff x="762000" y="1863785"/>
            <a:chExt cx="4125815" cy="584775"/>
          </a:xfrm>
        </p:grpSpPr>
        <p:grpSp>
          <p:nvGrpSpPr>
            <p:cNvPr id="9" name="그룹 8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1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4640" y="1894265"/>
              <a:ext cx="332317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원본 </a:t>
              </a:r>
              <a:r>
                <a:rPr lang="en-US" altLang="ko-KR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&amp;</a:t>
              </a: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업그레이드 부분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1975899" y="3209646"/>
            <a:ext cx="2220816" cy="584775"/>
            <a:chOff x="762000" y="1863785"/>
            <a:chExt cx="2220816" cy="584775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2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564640" y="1894265"/>
              <a:ext cx="1418176" cy="5108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소스설명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1975899" y="4251620"/>
            <a:ext cx="2220816" cy="584775"/>
            <a:chOff x="762000" y="1863785"/>
            <a:chExt cx="2220816" cy="584775"/>
          </a:xfrm>
        </p:grpSpPr>
        <p:grpSp>
          <p:nvGrpSpPr>
            <p:cNvPr id="23" name="그룹 22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3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564640" y="1894265"/>
              <a:ext cx="141817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실행영상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그룹 21"/>
          <p:cNvGrpSpPr/>
          <p:nvPr/>
        </p:nvGrpSpPr>
        <p:grpSpPr>
          <a:xfrm rot="0">
            <a:off x="1985424" y="5308895"/>
            <a:ext cx="1630266" cy="584775"/>
            <a:chOff x="762000" y="1863785"/>
            <a:chExt cx="1630266" cy="584775"/>
          </a:xfrm>
        </p:grpSpPr>
        <p:grpSp>
          <p:nvGrpSpPr>
            <p:cNvPr id="33" name="그룹 22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4" name="직사각형 24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Arial"/>
                  <a:ea typeface="나눔스퀘어 Light"/>
                  <a:cs typeface="Arial"/>
                </a:endParaRPr>
              </a:p>
            </p:txBody>
          </p:sp>
          <p:sp>
            <p:nvSpPr>
              <p:cNvPr id="35" name="TextBox 25"/>
              <p:cNvSpPr txBox="1"/>
              <p:nvPr/>
            </p:nvSpPr>
            <p:spPr>
              <a:xfrm>
                <a:off x="828261" y="1863785"/>
                <a:ext cx="411480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    <a:solidFill>
                      <a:srgbClr val="425059"/>
                    </a:solidFill>
                    <a:latin typeface="Arial"/>
                    <a:ea typeface="나눔스퀘어 Light"/>
                    <a:cs typeface="Arial"/>
                  </a:rPr>
                  <a:t>4</a:t>
                </a:r>
    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  <a:solidFill>
                    <a:srgbClr val="425059"/>
                  </a:solidFill>
                  <a:latin typeface="Arial"/>
                  <a:ea typeface="나눔스퀘어 Light"/>
                  <a:cs typeface="Arial"/>
                </a:endParaRPr>
              </a:p>
            </p:txBody>
          </p:sp>
        </p:grpSp>
        <p:sp>
          <p:nvSpPr>
            <p:cNvPr id="36" name="TextBox 23"/>
            <p:cNvSpPr txBox="1"/>
            <p:nvPr/>
          </p:nvSpPr>
          <p:spPr>
            <a:xfrm>
              <a:off x="1564640" y="1894265"/>
              <a:ext cx="82762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800" b="0" i="0" u="none" strike="noStrike" kern="1200" cap="none" spc="-300" normalizeH="0" baseline="0" mc:Ignorable="hp" hp:hslEmbossed="0">
                  <a:solidFill>
                    <a:srgbClr val="ddbc9c"/>
                  </a:solidFill>
                  <a:latin typeface="Arial"/>
                  <a:ea typeface="나눔스퀘어 Light"/>
                  <a:cs typeface="Arial"/>
                </a:rPr>
                <a:t>Q&amp;A</a:t>
              </a:r>
              <a:endParaRPr xmlns:mc="http://schemas.openxmlformats.org/markup-compatibility/2006" xmlns:hp="http://schemas.haansoft.com/office/presentation/8.0" kumimoji="0" lang="en-US" altLang="ko-KR" sz="28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0" y="3424536"/>
            <a:ext cx="2806065" cy="4502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300">
                <a:solidFill>
                  <a:schemeClr val="accent6">
                    <a:lumMod val="40000"/>
                    <a:lumOff val="60000"/>
                  </a:schemeClr>
                </a:solidFill>
              </a:rPr>
              <a:t>원본 </a:t>
            </a:r>
            <a:r>
              <a:rPr lang="en-US" altLang="ko-KR" sz="2400" spc="-300">
                <a:solidFill>
                  <a:schemeClr val="accent6">
                    <a:lumMod val="40000"/>
                    <a:lumOff val="60000"/>
                  </a:schemeClr>
                </a:solidFill>
              </a:rPr>
              <a:t>&amp;</a:t>
            </a:r>
            <a:r>
              <a:rPr lang="ko-KR" altLang="en-US" sz="2400" spc="-300">
                <a:solidFill>
                  <a:schemeClr val="accent6">
                    <a:lumMod val="40000"/>
                    <a:lumOff val="60000"/>
                  </a:schemeClr>
                </a:solidFill>
              </a:rPr>
              <a:t> 업그레이드 부분</a:t>
            </a:r>
            <a:endParaRPr lang="ko-KR" altLang="en-US" sz="2400" spc="-3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업그레이드 부분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67236" y="1908073"/>
            <a:ext cx="103310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52739" y="1908073"/>
            <a:ext cx="9072025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4141" y="2061961"/>
            <a:ext cx="3096549" cy="6031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400" spc="-150">
                <a:solidFill>
                  <a:schemeClr val="bg1"/>
                </a:solidFill>
                <a:latin typeface="+mj-ea"/>
                <a:ea typeface="+mj-ea"/>
                <a:cs typeface="+mn-cs"/>
              </a:rPr>
              <a:t>txt</a:t>
            </a:r>
            <a:r>
              <a:rPr lang="ko-KR" altLang="en-US" sz="3400" spc="-150">
                <a:solidFill>
                  <a:schemeClr val="bg1"/>
                </a:solidFill>
                <a:latin typeface="+mj-ea"/>
                <a:ea typeface="+mj-ea"/>
                <a:cs typeface="+mn-cs"/>
              </a:rPr>
              <a:t>파일 불러오기</a:t>
            </a:r>
            <a:endParaRPr lang="ko-KR" altLang="en-US" sz="3400" spc="-15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67236" y="3301617"/>
            <a:ext cx="1033103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52739" y="3301617"/>
            <a:ext cx="9072025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bg1"/>
                </a:solidFill>
              </a:rPr>
              <a:t>2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4141" y="3455505"/>
            <a:ext cx="6173123" cy="600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 spc="-150">
                <a:solidFill>
                  <a:schemeClr val="bg1"/>
                </a:solidFill>
                <a:latin typeface="+mj-ea"/>
                <a:ea typeface="+mj-ea"/>
                <a:cs typeface="+mn-cs"/>
              </a:rPr>
              <a:t>광고판 크기지정 </a:t>
            </a:r>
            <a:r>
              <a:rPr lang="en-US" altLang="ko-KR" sz="3400" spc="-150">
                <a:solidFill>
                  <a:schemeClr val="bg1"/>
                </a:solidFill>
                <a:latin typeface="+mj-ea"/>
                <a:ea typeface="+mj-ea"/>
                <a:cs typeface="+mn-cs"/>
              </a:rPr>
              <a:t>&amp;</a:t>
            </a:r>
            <a:r>
              <a:rPr lang="ko-KR" altLang="en-US" sz="3400" spc="-15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반복 횟수 지정</a:t>
            </a:r>
            <a:endParaRPr lang="ko-KR" altLang="en-US" sz="3400" spc="-15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7236" y="4695161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52739" y="4695161"/>
            <a:ext cx="907202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45581" y="4793616"/>
            <a:ext cx="47641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4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4141" y="4849049"/>
            <a:ext cx="3287049" cy="5973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 spc="-15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색상 </a:t>
            </a:r>
            <a:r>
              <a:rPr lang="en-US" altLang="ko-KR" sz="3400" spc="-15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&amp; flash </a:t>
            </a:r>
            <a:r>
              <a:rPr lang="ko-KR" altLang="en-US" sz="3400" spc="-15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효과 </a:t>
            </a:r>
            <a:endParaRPr lang="ko-KR" altLang="en-US" sz="3400" spc="-15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127591" y="111943"/>
            <a:ext cx="2788188" cy="3909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rial"/>
                <a:ea typeface="나눔스퀘어 Light"/>
                <a:cs typeface="Arial"/>
              </a:rPr>
              <a:t>Part 1,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rial"/>
                <a:ea typeface="나눔스퀘어 Light"/>
                <a:cs typeface="Arial"/>
              </a:rPr>
              <a:t> 원본실행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tx1"/>
              </a:solidFill>
              <a:latin typeface="Arial"/>
              <a:ea typeface="나눔스퀘어 Light"/>
              <a:cs typeface="Arial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25307" y="965023"/>
            <a:ext cx="5141383" cy="330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업그레이드 부분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사진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06799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25302" y="1587148"/>
            <a:ext cx="5513011" cy="217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6213492" y="1587148"/>
            <a:ext cx="5513011" cy="2173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425302" y="3984555"/>
            <a:ext cx="5513011" cy="2173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6213492" y="3984555"/>
            <a:ext cx="5513011" cy="2173344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5209001" y="3031179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5" name="TextBox 244"/>
          <p:cNvSpPr txBox="1"/>
          <p:nvPr/>
        </p:nvSpPr>
        <p:spPr>
          <a:xfrm>
            <a:off x="5342583" y="3076728"/>
            <a:ext cx="490209" cy="638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endParaRPr lang="ko-KR" alt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6213492" y="3037552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6281468" y="3083101"/>
            <a:ext cx="621422" cy="638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endParaRPr lang="ko-KR" alt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5220583" y="3984555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5322675" y="4030104"/>
            <a:ext cx="553191" cy="638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endParaRPr lang="ko-KR" alt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6213986" y="3984555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6356316" y="4030104"/>
            <a:ext cx="472713" cy="638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ko-KR" alt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9871711" y="1662094"/>
            <a:ext cx="1706094" cy="498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+mn-ea"/>
              </a:rPr>
              <a:t>광고판 크기 지정</a:t>
            </a:r>
            <a:endParaRPr lang="ko-KR" altLang="en-US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725646" y="4042586"/>
            <a:ext cx="1737519" cy="4989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반복횟수 지정</a:t>
            </a:r>
            <a:endParaRPr lang="ko-KR" altLang="en-US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0576561" y="4032172"/>
            <a:ext cx="1010769" cy="4998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색상지정</a:t>
            </a:r>
            <a:endParaRPr lang="ko-KR" altLang="en-US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57" name="TextBox 252"/>
          <p:cNvSpPr txBox="1"/>
          <p:nvPr/>
        </p:nvSpPr>
        <p:spPr>
          <a:xfrm>
            <a:off x="975360" y="1657469"/>
            <a:ext cx="1639422" cy="49327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indent="-28575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스퀘어 Light"/>
              </a:rPr>
              <a:t>txt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나눔스퀘어 Light"/>
              </a:rPr>
              <a:t>파일 불러오기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ffffff"/>
              </a:solidFill>
              <a:latin typeface="나눔스퀘어 Light"/>
            </a:endParaRPr>
          </a:p>
        </p:txBody>
      </p:sp>
      <p:pic>
        <p:nvPicPr>
          <p:cNvPr id="2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574" y="2266950"/>
            <a:ext cx="2700337" cy="1185040"/>
          </a:xfrm>
          <a:prstGeom prst="rect">
            <a:avLst/>
          </a:prstGeom>
        </p:spPr>
      </p:pic>
      <p:pic>
        <p:nvPicPr>
          <p:cNvPr id="2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53474" y="2168842"/>
            <a:ext cx="2724163" cy="1260157"/>
          </a:xfrm>
          <a:prstGeom prst="rect">
            <a:avLst/>
          </a:prstGeom>
        </p:spPr>
      </p:pic>
      <p:pic>
        <p:nvPicPr>
          <p:cNvPr id="2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6286" y="4643437"/>
            <a:ext cx="2700337" cy="1404175"/>
          </a:xfrm>
          <a:prstGeom prst="rect">
            <a:avLst/>
          </a:prstGeom>
        </p:spPr>
      </p:pic>
      <p:pic>
        <p:nvPicPr>
          <p:cNvPr id="26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91573" y="4510089"/>
            <a:ext cx="2700337" cy="1373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0" y="3424536"/>
            <a:ext cx="14154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6">
                    <a:lumMod val="40000"/>
                    <a:lumOff val="60000"/>
                  </a:schemeClr>
                </a:solidFill>
              </a:rPr>
              <a:t>소스설명</a:t>
            </a:r>
            <a:endParaRPr lang="ko-KR" altLang="en-US" sz="2800" spc="-3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47650" y="2576181"/>
            <a:ext cx="10953750" cy="3881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커서위치 조정 함수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06799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556" y="2705100"/>
            <a:ext cx="10385444" cy="308419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spc="-150"/>
              <a:t>◎</a:t>
            </a:r>
            <a:r>
              <a:rPr lang="en-US" altLang="ko-KR" sz="2000" spc="-150"/>
              <a:t>COORD pos</a:t>
            </a:r>
            <a:endParaRPr lang="en-US" altLang="ko-KR" sz="20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pc="-150"/>
              <a:t>좌표 지정 함수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2000" spc="-150"/>
              <a:t>◎</a:t>
            </a:r>
            <a:r>
              <a:rPr lang="en-US" altLang="ko-KR" sz="2000" spc="-150"/>
              <a:t>SetConsoleCursorPosition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pc="-150"/>
              <a:t>함수를 통해 커서를 이동시키는 함수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2000" spc="-150"/>
              <a:t>◎</a:t>
            </a:r>
            <a:r>
              <a:rPr lang="en-US" altLang="ko-KR" sz="2000" spc="-150"/>
              <a:t>SetConsoleTextAttribute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pc="-150"/>
              <a:t>화면 버퍼의 현재 색 특성을 설정할때 호출하여 사용한다</a:t>
            </a:r>
            <a:r>
              <a:rPr lang="en-US" altLang="ko-KR" spc="-150"/>
              <a:t>.</a:t>
            </a:r>
            <a:endParaRPr lang="en-US" altLang="ko-KR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pc="-150"/>
              <a:t>13</a:t>
            </a:r>
            <a:r>
              <a:rPr lang="ko-KR" altLang="en-US" spc="-150"/>
              <a:t>의 경우 진한 보라색을 출력함</a:t>
            </a:r>
            <a:r>
              <a:rPr lang="en-US" altLang="ko-KR" spc="-150"/>
              <a:t>.</a:t>
            </a:r>
            <a:endParaRPr lang="en-US" altLang="ko-KR" spc="-150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037" y="1166811"/>
            <a:ext cx="6919163" cy="127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096000" y="1137907"/>
            <a:ext cx="5962650" cy="5377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메인 함수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06799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6530" y="2091690"/>
            <a:ext cx="5270520" cy="26498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000" spc="-150"/>
              <a:t>file_name</a:t>
            </a:r>
            <a:r>
              <a:rPr lang="ko-KR" altLang="en-US" sz="2000" spc="-150"/>
              <a:t>을 통해 </a:t>
            </a:r>
            <a:r>
              <a:rPr lang="en-US" altLang="ko-KR" sz="2000" spc="-150"/>
              <a:t>txt</a:t>
            </a:r>
            <a:r>
              <a:rPr lang="ko-KR" altLang="en-US" sz="2000" spc="-150"/>
              <a:t>파일을 받음</a:t>
            </a: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spc="-150"/>
              <a:t>lline_horizontality</a:t>
            </a:r>
            <a:r>
              <a:rPr lang="ko-KR" altLang="en-US" sz="2000" spc="-150"/>
              <a:t>를 통해 광고판 크기를 설정</a:t>
            </a: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spc="-150"/>
              <a:t>repeat</a:t>
            </a:r>
            <a:r>
              <a:rPr lang="ko-KR" altLang="en-US" sz="2000" spc="-150"/>
              <a:t>로 반복횟수가 </a:t>
            </a:r>
            <a:r>
              <a:rPr lang="en-US" altLang="ko-KR" sz="2000" spc="-150"/>
              <a:t>0</a:t>
            </a:r>
            <a:r>
              <a:rPr lang="ko-KR" altLang="en-US" sz="2000" spc="-150"/>
              <a:t>번이라고 적을 경우 다시 </a:t>
            </a:r>
            <a:r>
              <a:rPr lang="en-US" altLang="ko-KR" sz="2000" spc="-150"/>
              <a:t>while</a:t>
            </a:r>
            <a:r>
              <a:rPr lang="ko-KR" altLang="en-US" sz="2000" spc="-150"/>
              <a:t>문에서 </a:t>
            </a:r>
            <a:r>
              <a:rPr lang="en-US" altLang="ko-KR" sz="2000" spc="-150"/>
              <a:t>do</a:t>
            </a:r>
            <a:r>
              <a:rPr lang="ko-KR" altLang="en-US" sz="2000" spc="-150"/>
              <a:t>문으로 돌아감 </a:t>
            </a:r>
            <a:r>
              <a:rPr lang="en-US" altLang="ko-KR" sz="2000" spc="-150"/>
              <a:t>1</a:t>
            </a:r>
            <a:r>
              <a:rPr lang="ko-KR" altLang="en-US" sz="2000" spc="-150"/>
              <a:t>번이상 적을  경우  </a:t>
            </a:r>
            <a:r>
              <a:rPr lang="en-US" altLang="ko-KR" sz="2000" spc="-150"/>
              <a:t>for</a:t>
            </a:r>
            <a:r>
              <a:rPr lang="ko-KR" altLang="en-US" sz="2000" spc="-150"/>
              <a:t>문에서 </a:t>
            </a:r>
            <a:r>
              <a:rPr lang="en-US" altLang="ko-KR" sz="2000" spc="-150"/>
              <a:t>1</a:t>
            </a:r>
            <a:r>
              <a:rPr lang="ko-KR" altLang="en-US" sz="2000" spc="-150"/>
              <a:t>번이면 </a:t>
            </a:r>
            <a:r>
              <a:rPr lang="en-US" altLang="ko-KR" sz="2000" spc="-150"/>
              <a:t>1</a:t>
            </a:r>
            <a:r>
              <a:rPr lang="ko-KR" altLang="en-US" sz="2000" spc="-150"/>
              <a:t>번 </a:t>
            </a:r>
            <a:r>
              <a:rPr lang="en-US" altLang="ko-KR" sz="2000" spc="-150"/>
              <a:t>2</a:t>
            </a:r>
            <a:r>
              <a:rPr lang="ko-KR" altLang="en-US" sz="2000" spc="-150"/>
              <a:t>번이면 </a:t>
            </a:r>
            <a:r>
              <a:rPr lang="en-US" altLang="ko-KR" sz="2000" spc="-150"/>
              <a:t>2</a:t>
            </a:r>
            <a:r>
              <a:rPr lang="ko-KR" altLang="en-US" sz="2000" spc="-150"/>
              <a:t>번 반복해서 출력</a:t>
            </a:r>
            <a:endParaRPr lang="ko-KR" altLang="en-US" sz="2000" spc="-150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9563" y="1300163"/>
            <a:ext cx="5524499" cy="4501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340</ep:Words>
  <ep:PresentationFormat>와이드스크린</ep:PresentationFormat>
  <ep:Paragraphs>97</ep:Paragraphs>
  <ep:Slides>18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2020-05-25T00:38:46.000</dcterms:created>
  <dc:creator>Yu Saebyeol</dc:creator>
  <cp:lastModifiedBy>jumg6</cp:lastModifiedBy>
  <dcterms:modified xsi:type="dcterms:W3CDTF">2021-09-30T09:26:50.101</dcterms:modified>
  <cp:revision>79</cp:revision>
  <dc:title>PowerPoint 프레젠테이션</dc:title>
  <cp:version/>
</cp:coreProperties>
</file>