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64" y="48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video" Target="file:///C:/Users/jumg6/OneDrive/&#47928;&#49436;/oCam/&#45433;&#54868;_2021_12_07_22_22_53_105.mp4" TargetMode="External" /><Relationship Id="rId3" Type="http://schemas.microsoft.com/office/2007/relationships/media" Target="file:///C:\Users\jumg6\OneDrive\&#47928;&#49436;\oCam\&#45433;&#54868;_2021_12_07_22_22_53_105.mp4" TargetMode="External" /><Relationship Id="rId4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video" Target="file:///C:/Users/jumg6/OneDrive/&#47928;&#49436;/oCam/&#45433;&#54868;_2021_12_06_22_28_48_312.mp4" TargetMode="External" /><Relationship Id="rId3" Type="http://schemas.microsoft.com/office/2007/relationships/media" Target="file:///C:\Users\jumg6\OneDrive\&#47928;&#49436;\oCam\&#45433;&#54868;_2021_12_06_22_28_48_312.mp4" TargetMode="External" /><Relationship Id="rId4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7810" b="781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85197" y="2686669"/>
            <a:ext cx="5221605" cy="1298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 b="1">
                <a:solidFill>
                  <a:schemeClr val="bg1"/>
                </a:solidFill>
              </a:rPr>
              <a:t>게임프로그래밍</a:t>
            </a:r>
            <a:endParaRPr lang="ko-KR" altLang="en-US" sz="5400" b="1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sz="5400" b="1">
                <a:solidFill>
                  <a:schemeClr val="bg1"/>
                </a:solidFill>
              </a:rPr>
              <a:t>경성대 카트 투어</a:t>
            </a:r>
            <a:endParaRPr lang="ko-KR" altLang="en-US" sz="5400" b="1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 flipH="1">
            <a:off x="8579212" y="5499621"/>
            <a:ext cx="3478532" cy="1232649"/>
          </a:xfrm>
          <a:prstGeom prst="rect">
            <a:avLst/>
          </a:prstGeom>
          <a:noFill/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chemeClr val="dk1"/>
                </a:solidFill>
                <a:latin typeface="Arial"/>
                <a:ea typeface="나눔스퀘어 Light"/>
                <a:cs typeface="Arial"/>
              </a:rPr>
              <a:t>학번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chemeClr val="dk1"/>
                </a:solidFill>
                <a:latin typeface="Arial"/>
                <a:ea typeface="나눔스퀘어 Light"/>
                <a:cs typeface="Arial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chemeClr val="dk1"/>
                </a:solidFill>
                <a:latin typeface="Arial"/>
                <a:ea typeface="나눔스퀘어 Light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chemeClr val="dk1"/>
                </a:solidFill>
                <a:latin typeface="Arial"/>
                <a:ea typeface="나눔스퀘어 Light"/>
                <a:cs typeface="Arial"/>
              </a:rPr>
              <a:t>2017748083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chemeClr val="dk1"/>
              </a:solidFill>
              <a:latin typeface="Arial"/>
              <a:ea typeface="나눔스퀘어 Light"/>
              <a:cs typeface="Arial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chemeClr val="dk1"/>
                </a:solidFill>
                <a:latin typeface="Arial"/>
                <a:ea typeface="나눔스퀘어 Light"/>
                <a:cs typeface="Arial"/>
              </a:rPr>
              <a:t>이름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chemeClr val="dk1"/>
                </a:solidFill>
                <a:latin typeface="Arial"/>
                <a:ea typeface="나눔스퀘어 Light"/>
                <a:cs typeface="Arial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chemeClr val="dk1"/>
                </a:solidFill>
                <a:latin typeface="Arial"/>
                <a:ea typeface="나눔스퀘어 Light"/>
                <a:cs typeface="Arial"/>
              </a:rPr>
              <a:t> 정용혁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chemeClr val="dk1"/>
              </a:solidFill>
              <a:latin typeface="Arial"/>
              <a:ea typeface="나눔스퀘어 Light"/>
              <a:cs typeface="Arial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chemeClr val="dk1"/>
                </a:solidFill>
                <a:latin typeface="Arial"/>
                <a:ea typeface="나눔스퀘어 Light"/>
                <a:cs typeface="Arial"/>
              </a:rPr>
              <a:t>발표일시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chemeClr val="dk1"/>
                </a:solidFill>
                <a:latin typeface="Arial"/>
                <a:ea typeface="나눔스퀘어 Light"/>
                <a:cs typeface="Arial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chemeClr val="dk1"/>
                </a:solidFill>
                <a:latin typeface="Arial"/>
                <a:ea typeface="나눔스퀘어 Light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chemeClr val="dk1"/>
                </a:solidFill>
                <a:latin typeface="Arial"/>
                <a:ea typeface="나눔스퀘어 Light"/>
                <a:cs typeface="Arial"/>
              </a:rPr>
              <a:t>2021-12-09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chemeClr val="dk1"/>
              </a:solidFill>
              <a:latin typeface="Arial"/>
              <a:ea typeface="나눔스퀘어 Light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8785" y="652394"/>
            <a:ext cx="5268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3.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437813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업그레이드 게임영상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10" name="녹화_2021_12_07_22_22_53_105.mp4">
            <a:hlinkClick r:id="" action="ppaction://media"/>
          </p:cNvPr>
          <p:cNvPicPr>
            <a:picLocks noRot="1"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 rotWithShape="1">
          <a:blip r:embed="rId4"/>
          <a:stretch>
            <a:fillRect/>
          </a:stretch>
        </p:blipFill>
        <p:spPr>
          <a:xfrm>
            <a:off x="2497365" y="1787147"/>
            <a:ext cx="7197270" cy="4163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78043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8785" y="652394"/>
            <a:ext cx="5268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4.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980363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출처</a:t>
            </a: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endParaRPr lang="en-US" altLang="ko-KR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539750" y="1918607"/>
            <a:ext cx="11366500" cy="4390571"/>
          </a:xfrm>
          <a:prstGeom prst="rect">
            <a:avLst/>
          </a:prstGeom>
        </p:spPr>
        <p:txBody>
          <a:bodyPr wrap="square"/>
          <a:p>
            <a:pPr>
              <a:defRPr/>
            </a:pPr>
            <a:r>
              <a:rPr lang="ko-KR" altLang="en-US"/>
              <a:t>무료 </a:t>
            </a:r>
            <a:r>
              <a:rPr lang="en-US" altLang="ko-KR"/>
              <a:t>ppt</a:t>
            </a:r>
            <a:r>
              <a:rPr lang="ko-KR" altLang="en-US"/>
              <a:t> 템플릿</a:t>
            </a:r>
            <a:endParaRPr lang="ko-KR" altLang="en-US"/>
          </a:p>
          <a:p>
            <a:pPr>
              <a:defRPr/>
            </a:pPr>
            <a:r>
              <a:rPr lang="en-US" altLang="ko-KR"/>
              <a:t>-https://yusaebyeol.blogspot.com/2018/09/free-powerpoint-download-ppt-portfolio.html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게임 업그레이드  </a:t>
            </a:r>
            <a:endParaRPr lang="ko-KR" altLang="en-US"/>
          </a:p>
          <a:p>
            <a:pPr>
              <a:defRPr/>
            </a:pPr>
            <a:r>
              <a:rPr lang="en-US" altLang="ko-KR"/>
              <a:t>-https://www.youtube.com/watch?v=4YIZOr_aGls</a:t>
            </a:r>
            <a:endParaRPr lang="en-US" altLang="ko-KR"/>
          </a:p>
          <a:p>
            <a:pPr>
              <a:defRPr/>
            </a:pPr>
            <a:r>
              <a:rPr lang="en-US" altLang="ko-KR"/>
              <a:t>-https://learn.unity.com/tutorial/karting-mod-lap-course-game-mode</a:t>
            </a:r>
            <a:endParaRPr lang="en-US" altLang="ko-KR"/>
          </a:p>
          <a:p>
            <a:pPr>
              <a:defRPr/>
            </a:pPr>
            <a:r>
              <a:rPr lang="en-US" altLang="ko-KR"/>
              <a:t>-https://learn.unity.com/tutorial/karting-challenge-add-a-hat?uv=2019.3&amp;projectId=5c82b27cedbc2a0e8db0c728</a:t>
            </a:r>
            <a:endParaRPr lang="en-US" altLang="ko-KR"/>
          </a:p>
          <a:p>
            <a:pPr>
              <a:defRPr/>
            </a:pPr>
            <a:r>
              <a:rPr lang="en-US" altLang="ko-KR"/>
              <a:t>-https://learn.unity.com/tutorial/kateu-modeu-bilbodeue-nae-eolgul-cugahagi?language=ko#5f9e5dededbc2a60cca4f57e</a:t>
            </a:r>
            <a:endParaRPr lang="en-US" altLang="ko-KR"/>
          </a:p>
          <a:p>
            <a:pPr>
              <a:defRPr/>
            </a:pPr>
            <a:r>
              <a:rPr lang="en-US" altLang="ko-KR"/>
              <a:t>-https://learn.unity.com/tutorial/karting-mod-crash-course-game-mode#5e203c6dedbc2a00206e9f32</a:t>
            </a:r>
            <a:endParaRPr lang="en-US" altLang="ko-KR"/>
          </a:p>
          <a:p>
            <a:pPr>
              <a:defRPr/>
            </a:pPr>
            <a:r>
              <a:rPr lang="en-US" altLang="ko-KR"/>
              <a:t>-https://assetstore.unity.com/packages/3d/characters/block-people-60962</a:t>
            </a:r>
            <a:endParaRPr lang="en-US" altLang="ko-KR"/>
          </a:p>
          <a:p>
            <a:pPr>
              <a:defRPr/>
            </a:pPr>
            <a:r>
              <a:rPr lang="en-US" altLang="ko-KR"/>
              <a:t>-https://assetstore.unity.com/packages/3d/kart-skins-karting-microgame-add-ons-174460</a:t>
            </a:r>
            <a:endParaRPr lang="en-US" altLang="ko-KR"/>
          </a:p>
          <a:p>
            <a:pPr>
              <a:defRPr/>
            </a:pPr>
            <a:r>
              <a:rPr lang="en-US" altLang="ko-KR"/>
              <a:t>-https://www.youtube.com/watch?v=i0Vt7l3XrIU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75785" y="3058825"/>
            <a:ext cx="3440429" cy="8445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5000">
                <a:solidFill>
                  <a:schemeClr val="bg1"/>
                </a:solidFill>
              </a:rPr>
              <a:t>감사합니다</a:t>
            </a:r>
            <a:r>
              <a:rPr lang="en-US" altLang="ko-KR" sz="5000">
                <a:solidFill>
                  <a:schemeClr val="bg1"/>
                </a:solidFill>
              </a:rPr>
              <a:t>!</a:t>
            </a:r>
            <a:endParaRPr lang="en-US" altLang="ko-KR" sz="5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3910" b="1172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001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3542048"/>
            <a:ext cx="60305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002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24" y="4805642"/>
            <a:ext cx="60305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003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3824" y="6069236"/>
            <a:ext cx="59503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004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108982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bg1"/>
                </a:solidFill>
              </a:rPr>
              <a:t>초기 게임 </a:t>
            </a:r>
            <a:endParaRPr lang="ko-KR" altLang="en-US" spc="-15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59166" y="3542048"/>
            <a:ext cx="16517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bg1"/>
                </a:solidFill>
              </a:rPr>
              <a:t>업그레이드 종류</a:t>
            </a:r>
            <a:endParaRPr lang="ko-KR" altLang="en-US" spc="-15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9166" y="4805642"/>
            <a:ext cx="20613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bg1"/>
                </a:solidFill>
              </a:rPr>
              <a:t>업그레이드 게임영상</a:t>
            </a:r>
            <a:endParaRPr lang="ko-KR" altLang="en-US" spc="-15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59166" y="6069236"/>
            <a:ext cx="594524" cy="35823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bg1"/>
                </a:solidFill>
              </a:rPr>
              <a:t>출처</a:t>
            </a:r>
            <a:endParaRPr lang="ko-KR" altLang="en-US" spc="-150">
              <a:solidFill>
                <a:schemeClr val="bg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35420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19200" y="483626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231900" y="6028886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CONTENTS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0" name="TextBox 16"/>
          <p:cNvSpPr txBox="1"/>
          <p:nvPr/>
        </p:nvSpPr>
        <p:spPr>
          <a:xfrm>
            <a:off x="2259166" y="2674193"/>
            <a:ext cx="3541394" cy="63860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180975" indent="-180975" algn="l" defTabSz="914400" rtl="0" eaLnBrk="1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-150" normalizeH="0" baseline="0" mc:Ignorable="hp" hp:hslEmbossed="0">
                <a:solidFill>
                  <a:srgbClr val="ffffff"/>
                </a:solidFill>
                <a:latin typeface="Noto Sans CJK KR Thin"/>
                <a:ea typeface="Noto Sans CJK KR Thin"/>
                <a:cs typeface="Arial"/>
              </a:rPr>
              <a:t>게임 소개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-150" normalizeH="0" baseline="0" mc:Ignorable="hp" hp:hslEmbossed="0">
              <a:solidFill>
                <a:srgbClr val="ffffff"/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 algn="l" defTabSz="914400" rtl="0" eaLnBrk="1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-150" normalizeH="0" baseline="0" mc:Ignorable="hp" hp:hslEmbossed="0">
                <a:solidFill>
                  <a:srgbClr val="ffffff"/>
                </a:solidFill>
                <a:latin typeface="Noto Sans CJK KR Thin"/>
                <a:ea typeface="Noto Sans CJK KR Thin"/>
                <a:cs typeface="Arial"/>
              </a:rPr>
              <a:t>게임 영상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-150" normalizeH="0" baseline="0" mc:Ignorable="hp" hp:hslEmbossed="0">
              <a:solidFill>
                <a:srgbClr val="ffffff"/>
              </a:solidFill>
              <a:latin typeface="Noto Sans CJK KR Thin"/>
              <a:ea typeface="Noto Sans CJK KR Thin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 rot="0">
            <a:off x="527769" y="2211262"/>
            <a:ext cx="5187231" cy="2082608"/>
            <a:chOff x="527769" y="1728426"/>
            <a:chExt cx="5187231" cy="2082608"/>
          </a:xfrm>
        </p:grpSpPr>
        <p:sp>
          <p:nvSpPr>
            <p:cNvPr id="18" name="TextBox 17"/>
            <p:cNvSpPr txBox="1"/>
            <p:nvPr/>
          </p:nvSpPr>
          <p:spPr>
            <a:xfrm>
              <a:off x="558063" y="3058923"/>
              <a:ext cx="3600552" cy="75211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4400" b="1" spc="-15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/>
                </a:rPr>
                <a:t>초기 게임 영상</a:t>
              </a:r>
              <a:endParaRPr lang="ko-KR" altLang="en-US" sz="4400" b="1" spc="-150">
                <a:solidFill>
                  <a:schemeClr val="bg1"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0" b="1" spc="-15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Part 1.</a:t>
              </a:r>
              <a:endParaRPr lang="ko-KR" altLang="en-US" sz="8000" b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0185" y="652394"/>
            <a:ext cx="7554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1.1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856663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게임 소개 </a:t>
            </a: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endParaRPr lang="en-US" altLang="ko-KR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57" name="TextBox 6"/>
          <p:cNvSpPr txBox="1"/>
          <p:nvPr/>
        </p:nvSpPr>
        <p:spPr>
          <a:xfrm>
            <a:off x="2289252" y="1180991"/>
            <a:ext cx="926388" cy="293479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5f5e58"/>
                </a:solidFill>
                <a:latin typeface="Arial"/>
                <a:ea typeface="나눔스퀘어라운드 Regular"/>
                <a:cs typeface="Arial"/>
              </a:rPr>
              <a:t>초기 게임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5f5e58"/>
              </a:solidFill>
              <a:latin typeface="Arial"/>
              <a:ea typeface="나눔스퀘어라운드 Regular"/>
              <a:cs typeface="Arial"/>
            </a:endParaRPr>
          </a:p>
        </p:txBody>
      </p:sp>
      <p:pic>
        <p:nvPicPr>
          <p:cNvPr id="5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1157" y="1729427"/>
            <a:ext cx="4791569" cy="3008879"/>
          </a:xfrm>
          <a:prstGeom prst="rect">
            <a:avLst/>
          </a:prstGeom>
        </p:spPr>
      </p:pic>
      <p:pic>
        <p:nvPicPr>
          <p:cNvPr id="5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720397"/>
            <a:ext cx="5336335" cy="3008896"/>
          </a:xfrm>
          <a:prstGeom prst="rect">
            <a:avLst/>
          </a:prstGeom>
        </p:spPr>
      </p:pic>
      <p:sp>
        <p:nvSpPr>
          <p:cNvPr id="60" name=""/>
          <p:cNvSpPr txBox="1"/>
          <p:nvPr/>
        </p:nvSpPr>
        <p:spPr>
          <a:xfrm>
            <a:off x="734785" y="4884964"/>
            <a:ext cx="10377715" cy="1505857"/>
          </a:xfrm>
          <a:prstGeom prst="rect">
            <a:avLst/>
          </a:prstGeom>
        </p:spPr>
        <p:txBody>
          <a:bodyPr wrap="square"/>
          <a:p>
            <a:pPr>
              <a:defRPr/>
            </a:pPr>
            <a:r>
              <a:rPr lang="en-US" altLang="ko-KR" sz="2000">
                <a:latin typeface="맑은 고딕"/>
                <a:ea typeface="맑은 고딕"/>
              </a:rPr>
              <a:t>1</a:t>
            </a:r>
            <a:r>
              <a:rPr lang="ko-KR" altLang="en-US" sz="2000">
                <a:latin typeface="맑은 고딕"/>
                <a:ea typeface="맑은 고딕"/>
              </a:rPr>
              <a:t>번의 사진의 도로를 방향키를 조작하여 카트를 움직이는 카트라이드 형식의 게임입니다</a:t>
            </a:r>
            <a:r>
              <a:rPr lang="en-US" altLang="ko-KR" sz="2000">
                <a:latin typeface="맑은 고딕"/>
                <a:ea typeface="맑은 고딕"/>
              </a:rPr>
              <a:t>.</a:t>
            </a:r>
            <a:endParaRPr lang="en-US" altLang="ko-KR" sz="2000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2000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2000">
                <a:latin typeface="맑은 고딕"/>
                <a:ea typeface="맑은 고딕"/>
              </a:rPr>
              <a:t>제한시간안에 게임을 완주하면 성공하는 게임입니다</a:t>
            </a:r>
            <a:r>
              <a:rPr lang="en-US" altLang="ko-KR" sz="2000">
                <a:latin typeface="맑은 고딕"/>
                <a:ea typeface="맑은 고딕"/>
              </a:rPr>
              <a:t>.</a:t>
            </a:r>
            <a:endParaRPr lang="en-US" altLang="ko-KR" sz="2000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20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0185" y="652394"/>
            <a:ext cx="7554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1.2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856663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게임 영상 </a:t>
            </a: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endParaRPr lang="en-US" altLang="ko-KR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57" name="TextBox 6"/>
          <p:cNvSpPr txBox="1"/>
          <p:nvPr/>
        </p:nvSpPr>
        <p:spPr>
          <a:xfrm>
            <a:off x="2289252" y="1180991"/>
            <a:ext cx="926388" cy="293479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5f5e58"/>
                </a:solidFill>
                <a:latin typeface="Arial"/>
                <a:ea typeface="나눔스퀘어라운드 Regular"/>
                <a:cs typeface="Arial"/>
              </a:rPr>
              <a:t>초기 게임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5f5e58"/>
              </a:solidFill>
              <a:latin typeface="Arial"/>
              <a:ea typeface="나눔스퀘어라운드 Regular"/>
              <a:cs typeface="Arial"/>
            </a:endParaRPr>
          </a:p>
        </p:txBody>
      </p:sp>
      <p:pic>
        <p:nvPicPr>
          <p:cNvPr id="59" name="녹화_2021_12_06_22_28_48_312.mp4">
            <a:hlinkClick r:id="" action="ppaction://media"/>
          </p:cNvPr>
          <p:cNvPicPr>
            <a:picLocks noRot="1"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 rotWithShape="1">
          <a:blip r:embed="rId4"/>
          <a:stretch>
            <a:fillRect/>
          </a:stretch>
        </p:blipFill>
        <p:spPr>
          <a:xfrm>
            <a:off x="2545443" y="1847014"/>
            <a:ext cx="7101113" cy="40258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25890" fill="hold"/>
                                        <p:tgtEl>
                                          <p:spTgt spid="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9"/>
                </p:tgtEl>
              </p:cMediaNode>
            </p:video>
          </p:childTnLst>
        </p:cTn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83464" y="3541759"/>
            <a:ext cx="3975201" cy="7521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 b="1" spc="-150">
                <a:solidFill>
                  <a:schemeClr val="bg1">
                    <a:alpha val="70000"/>
                  </a:schemeClr>
                </a:solidFill>
                <a:latin typeface="+mj-lt"/>
                <a:ea typeface="THE명품고딕L"/>
              </a:rPr>
              <a:t>업그레이드 종류</a:t>
            </a:r>
            <a:endParaRPr lang="ko-KR" altLang="en-US" sz="4400" b="1" spc="-150">
              <a:solidFill>
                <a:schemeClr val="bg1">
                  <a:alpha val="70000"/>
                </a:schemeClr>
              </a:solidFill>
              <a:latin typeface="+mj-lt"/>
              <a:ea typeface="THE명품고딕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0" b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Part 2.</a:t>
            </a:r>
            <a:endParaRPr lang="ko-KR" altLang="en-US" sz="8000" b="1" spc="-15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75650" y="2523218"/>
            <a:ext cx="3314700" cy="22288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8785" y="652394"/>
            <a:ext cx="5268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2.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08538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업그레이드 종류①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7466" y="1726065"/>
            <a:ext cx="5137804" cy="3578225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5465536" y="1673677"/>
            <a:ext cx="6486072" cy="503001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ko-KR"/>
              <a:t>게임바탕 </a:t>
            </a:r>
            <a:endParaRPr lang="ko-KR" altLang="ko-KR"/>
          </a:p>
          <a:p>
            <a:pPr>
              <a:defRPr/>
            </a:pPr>
            <a:r>
              <a:rPr lang="ko-KR" altLang="ko-KR"/>
              <a:t>1.</a:t>
            </a:r>
            <a:r>
              <a:rPr lang="ko-KR" altLang="en-US"/>
              <a:t>학교 오르막길과 같은 도로각도 조절</a:t>
            </a:r>
            <a:endParaRPr lang="ko-KR" altLang="en-US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옆길 나무 삽입</a:t>
            </a:r>
            <a:endParaRPr lang="ko-KR" altLang="en-US"/>
          </a:p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학교 각 위치별 건물 삽입</a:t>
            </a:r>
            <a:endParaRPr lang="ko-KR" altLang="en-US"/>
          </a:p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경성대학교 로고 삽입</a:t>
            </a:r>
            <a:endParaRPr lang="ko-KR" altLang="en-US"/>
          </a:p>
          <a:p>
            <a:pPr>
              <a:defRPr/>
            </a:pPr>
            <a:r>
              <a:rPr lang="en-US" altLang="ko-KR"/>
              <a:t>5.</a:t>
            </a:r>
            <a:r>
              <a:rPr lang="ko-KR" altLang="en-US"/>
              <a:t>학생들 </a:t>
            </a:r>
            <a:r>
              <a:rPr lang="en-US" altLang="ko-KR"/>
              <a:t>3D</a:t>
            </a:r>
            <a:r>
              <a:rPr lang="ko-KR" altLang="en-US"/>
              <a:t>삽입</a:t>
            </a:r>
            <a:endParaRPr lang="ko-KR" altLang="en-US"/>
          </a:p>
          <a:p>
            <a:pPr>
              <a:defRPr/>
            </a:pPr>
            <a:r>
              <a:rPr lang="en-US" altLang="ko-KR"/>
              <a:t>6.</a:t>
            </a:r>
            <a:r>
              <a:rPr lang="ko-KR" altLang="en-US"/>
              <a:t>구름삽입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캐릭터</a:t>
            </a:r>
            <a:endParaRPr lang="ko-KR" altLang="en-US"/>
          </a:p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색상변경</a:t>
            </a:r>
            <a:endParaRPr lang="ko-KR" altLang="en-US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모자삽입</a:t>
            </a:r>
            <a:endParaRPr lang="ko-KR" altLang="en-US"/>
          </a:p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안경삽입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카트바디</a:t>
            </a:r>
            <a:endParaRPr lang="ko-KR" altLang="en-US"/>
          </a:p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바디 색상 변경 </a:t>
            </a:r>
            <a:endParaRPr lang="ko-KR" altLang="en-US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바퀴 색상 변경</a:t>
            </a:r>
            <a:endParaRPr lang="ko-KR" altLang="en-US"/>
          </a:p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카트 속도 변경</a:t>
            </a:r>
            <a:endParaRPr lang="ko-KR" altLang="en-US"/>
          </a:p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카트 바디 스킨 장착</a:t>
            </a:r>
            <a:endParaRPr lang="ko-KR" altLang="en-US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933999" y="4281715"/>
            <a:ext cx="2960007" cy="20778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8785" y="652394"/>
            <a:ext cx="5268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2.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08538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업그레이드 종류②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57" name="TextBox 6"/>
          <p:cNvSpPr txBox="1"/>
          <p:nvPr/>
        </p:nvSpPr>
        <p:spPr>
          <a:xfrm>
            <a:off x="2289252" y="1180991"/>
            <a:ext cx="231063" cy="293479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5f5e58"/>
              </a:solidFill>
              <a:latin typeface="Arial"/>
              <a:ea typeface="나눔스퀘어라운드 Regular"/>
              <a:cs typeface="Arial"/>
            </a:endParaRPr>
          </a:p>
        </p:txBody>
      </p:sp>
      <p:pic>
        <p:nvPicPr>
          <p:cNvPr id="6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07477" y="3922938"/>
            <a:ext cx="2169952" cy="1864632"/>
          </a:xfrm>
          <a:prstGeom prst="rect">
            <a:avLst/>
          </a:prstGeom>
        </p:spPr>
      </p:pic>
      <p:pic>
        <p:nvPicPr>
          <p:cNvPr id="6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2057" y="1760310"/>
            <a:ext cx="3657600" cy="3028950"/>
          </a:xfrm>
          <a:prstGeom prst="rect">
            <a:avLst/>
          </a:prstGeom>
        </p:spPr>
      </p:pic>
      <p:sp>
        <p:nvSpPr>
          <p:cNvPr id="62" name=""/>
          <p:cNvSpPr txBox="1"/>
          <p:nvPr/>
        </p:nvSpPr>
        <p:spPr>
          <a:xfrm>
            <a:off x="4095750" y="1855107"/>
            <a:ext cx="6449787" cy="277213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200"/>
              <a:t>1.</a:t>
            </a:r>
            <a:r>
              <a:rPr lang="ko-KR" altLang="en-US" sz="2200"/>
              <a:t>각 주요 건물별 체크포인트 삽입</a:t>
            </a:r>
            <a:endParaRPr lang="ko-KR" altLang="en-US" sz="2200"/>
          </a:p>
          <a:p>
            <a:pPr>
              <a:defRPr/>
            </a:pPr>
            <a:r>
              <a:rPr lang="en-US" altLang="ko-KR" sz="2200"/>
              <a:t>2.</a:t>
            </a:r>
            <a:r>
              <a:rPr lang="ko-KR" altLang="en-US" sz="2200"/>
              <a:t>체크포인트 통과시 </a:t>
            </a:r>
            <a:r>
              <a:rPr lang="en-US" altLang="ko-KR" sz="2200"/>
              <a:t>5</a:t>
            </a:r>
            <a:r>
              <a:rPr lang="ko-KR" altLang="en-US" sz="2200"/>
              <a:t>초 게임시간 증가</a:t>
            </a:r>
            <a:endParaRPr lang="ko-KR" altLang="en-US" sz="2200"/>
          </a:p>
          <a:p>
            <a:pPr>
              <a:defRPr/>
            </a:pPr>
            <a:r>
              <a:rPr lang="en-US" altLang="ko-KR" sz="2200"/>
              <a:t>3.</a:t>
            </a:r>
            <a:r>
              <a:rPr lang="ko-KR" altLang="en-US" sz="2200"/>
              <a:t>주어진 체크포인트 통과해야 게임종료</a:t>
            </a:r>
            <a:endParaRPr lang="ko-KR" altLang="en-US" sz="2200"/>
          </a:p>
          <a:p>
            <a:pPr>
              <a:defRPr/>
            </a:pPr>
            <a:r>
              <a:rPr lang="en-US" altLang="ko-KR" sz="2200"/>
              <a:t>3.</a:t>
            </a:r>
            <a:r>
              <a:rPr lang="ko-KR" altLang="en-US" sz="2200"/>
              <a:t>볼링핀 삽입</a:t>
            </a:r>
            <a:endParaRPr lang="ko-KR" altLang="en-US" sz="2200"/>
          </a:p>
          <a:p>
            <a:pPr>
              <a:defRPr/>
            </a:pPr>
            <a:r>
              <a:rPr lang="en-US" altLang="ko-KR" sz="2200"/>
              <a:t>4.</a:t>
            </a:r>
            <a:r>
              <a:rPr lang="ko-KR" altLang="en-US" sz="2200"/>
              <a:t>주어진 볼링핑 획득해야 게임종료</a:t>
            </a:r>
            <a:endParaRPr lang="ko-KR" altLang="en-US" sz="2200"/>
          </a:p>
          <a:p>
            <a:pPr>
              <a:defRPr/>
            </a:pPr>
            <a:r>
              <a:rPr lang="en-US" altLang="ko-KR" sz="2200"/>
              <a:t>5.</a:t>
            </a:r>
            <a:r>
              <a:rPr lang="ko-KR" altLang="en-US" sz="2200"/>
              <a:t>볼링획득시 폭죽효과</a:t>
            </a:r>
            <a:endParaRPr lang="ko-KR" altLang="en-US" sz="2200"/>
          </a:p>
          <a:p>
            <a:pPr>
              <a:defRPr/>
            </a:pPr>
            <a:r>
              <a:rPr lang="en-US" altLang="ko-KR" sz="2200"/>
              <a:t>6.</a:t>
            </a:r>
            <a:r>
              <a:rPr lang="ko-KR" altLang="en-US" sz="2200"/>
              <a:t>출발시 오디오 교환</a:t>
            </a:r>
            <a:endParaRPr lang="ko-KR" altLang="en-US" sz="2200"/>
          </a:p>
          <a:p>
            <a:pPr>
              <a:defRPr/>
            </a:pPr>
            <a:r>
              <a:rPr lang="en-US" altLang="ko-KR" sz="2200"/>
              <a:t>7.</a:t>
            </a:r>
            <a:r>
              <a:rPr lang="ko-KR" altLang="en-US" sz="2200"/>
              <a:t>인트로 메뉴 삽입</a:t>
            </a:r>
            <a:endParaRPr lang="ko-KR" altLang="en-US"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83464" y="3541759"/>
            <a:ext cx="5156301" cy="7521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 b="1" spc="-150">
                <a:solidFill>
                  <a:schemeClr val="bg1">
                    <a:alpha val="70000"/>
                  </a:schemeClr>
                </a:solidFill>
                <a:latin typeface="+mj-lt"/>
                <a:ea typeface="THE명품고딕L"/>
              </a:rPr>
              <a:t>업그레이드 게임 영상</a:t>
            </a:r>
            <a:endParaRPr lang="ko-KR" altLang="en-US" sz="4400" b="1" spc="-150">
              <a:solidFill>
                <a:schemeClr val="bg1">
                  <a:alpha val="70000"/>
                </a:schemeClr>
              </a:solidFill>
              <a:latin typeface="+mj-lt"/>
              <a:ea typeface="THE명품고딕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0" b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Part 3.</a:t>
            </a:r>
            <a:endParaRPr lang="ko-KR" altLang="en-US" sz="8000" b="1" spc="-15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142</ep:Words>
  <ep:PresentationFormat>와이드스크린</ep:PresentationFormat>
  <ep:Paragraphs>74</ep:Paragraphs>
  <ep:Slides>12</ep:Slides>
  <ep:Notes>0</ep:Notes>
  <ep:TotalTime>0</ep:TotalTime>
  <ep:HiddenSlides>0</ep:HiddenSlides>
  <ep:MMClips>2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2015-07-07T04:48:58.000</dcterms:created>
  <dc:creator>Saebyeol Yu</dc:creator>
  <cp:lastModifiedBy>jumg6</cp:lastModifiedBy>
  <dcterms:modified xsi:type="dcterms:W3CDTF">2021-12-07T14:01:01.366</dcterms:modified>
  <cp:revision>76</cp:revision>
  <dc:title>PowerPoint 프레젠테이션</dc:title>
  <cp:version/>
</cp:coreProperties>
</file>