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반응형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웹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반응형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 웹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/>
              <a:t>반응형</a:t>
            </a:r>
            <a:r>
              <a:rPr lang="ko-KR" altLang="en-US" sz="1200" dirty="0"/>
              <a:t> 웹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반응형</a:t>
            </a:r>
            <a:r>
              <a:rPr lang="ko-KR" altLang="en-US" sz="1600" b="1" dirty="0">
                <a:latin typeface="+mn-ea"/>
              </a:rPr>
              <a:t> 웹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r>
              <a:rPr lang="en-US" altLang="ko-KR" sz="1200" dirty="0" smtClean="0"/>
              <a:t>media</a:t>
            </a:r>
            <a:r>
              <a:rPr lang="ko-KR" altLang="en-US" sz="1200" dirty="0" smtClean="0"/>
              <a:t>규칙을 이용하여 </a:t>
            </a:r>
            <a:r>
              <a:rPr lang="ko-KR" altLang="en-US" sz="1200" dirty="0" err="1" smtClean="0"/>
              <a:t>반응형</a:t>
            </a:r>
            <a:r>
              <a:rPr lang="ko-KR" altLang="en-US" sz="1200" dirty="0" smtClean="0"/>
              <a:t> 웹을 만들어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(html_css_27_1_ex1)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14" y="1647930"/>
            <a:ext cx="6114677" cy="31819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23" y="2338111"/>
            <a:ext cx="4962615" cy="41238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345" y="1398408"/>
            <a:ext cx="3030455" cy="42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30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1720</cp:revision>
  <dcterms:created xsi:type="dcterms:W3CDTF">2014-12-01T08:37:15Z</dcterms:created>
  <dcterms:modified xsi:type="dcterms:W3CDTF">2015-05-03T09:02:50Z</dcterms:modified>
</cp:coreProperties>
</file>