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C351D-ED77-4C9C-B236-05CBFE58FDF1}" v="12" dt="2025-03-26T17:44:29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형 박" userId="6050f2cbf55e2bd0" providerId="LiveId" clId="{DE0C351D-ED77-4C9C-B236-05CBFE58FDF1}"/>
    <pc:docChg chg="undo custSel modSld">
      <pc:chgData name="준형 박" userId="6050f2cbf55e2bd0" providerId="LiveId" clId="{DE0C351D-ED77-4C9C-B236-05CBFE58FDF1}" dt="2025-03-26T17:44:31.182" v="205" actId="20577"/>
      <pc:docMkLst>
        <pc:docMk/>
      </pc:docMkLst>
      <pc:sldChg chg="modSp mod">
        <pc:chgData name="준형 박" userId="6050f2cbf55e2bd0" providerId="LiveId" clId="{DE0C351D-ED77-4C9C-B236-05CBFE58FDF1}" dt="2025-03-26T15:06:58.004" v="85"/>
        <pc:sldMkLst>
          <pc:docMk/>
          <pc:sldMk cId="3294773845" sldId="256"/>
        </pc:sldMkLst>
        <pc:spChg chg="mod">
          <ac:chgData name="준형 박" userId="6050f2cbf55e2bd0" providerId="LiveId" clId="{DE0C351D-ED77-4C9C-B236-05CBFE58FDF1}" dt="2025-03-26T15:06:58.004" v="85"/>
          <ac:spMkLst>
            <pc:docMk/>
            <pc:sldMk cId="3294773845" sldId="256"/>
            <ac:spMk id="3" creationId="{20CDEFE4-4446-944E-D352-69AB0F2190A0}"/>
          </ac:spMkLst>
        </pc:spChg>
      </pc:sldChg>
      <pc:sldChg chg="addSp delSp modSp mod">
        <pc:chgData name="준형 박" userId="6050f2cbf55e2bd0" providerId="LiveId" clId="{DE0C351D-ED77-4C9C-B236-05CBFE58FDF1}" dt="2025-03-26T17:44:31.182" v="205" actId="20577"/>
        <pc:sldMkLst>
          <pc:docMk/>
          <pc:sldMk cId="1512960336" sldId="257"/>
        </pc:sldMkLst>
        <pc:spChg chg="mod">
          <ac:chgData name="준형 박" userId="6050f2cbf55e2bd0" providerId="LiveId" clId="{DE0C351D-ED77-4C9C-B236-05CBFE58FDF1}" dt="2025-03-26T17:44:31.182" v="205" actId="20577"/>
          <ac:spMkLst>
            <pc:docMk/>
            <pc:sldMk cId="1512960336" sldId="257"/>
            <ac:spMk id="3" creationId="{62ED5676-E7FE-7561-9FD3-4322703A7472}"/>
          </ac:spMkLst>
        </pc:spChg>
        <pc:picChg chg="add mod">
          <ac:chgData name="준형 박" userId="6050f2cbf55e2bd0" providerId="LiveId" clId="{DE0C351D-ED77-4C9C-B236-05CBFE58FDF1}" dt="2025-03-26T17:43:56.406" v="90" actId="1076"/>
          <ac:picMkLst>
            <pc:docMk/>
            <pc:sldMk cId="1512960336" sldId="257"/>
            <ac:picMk id="5" creationId="{9201F7A0-2CFF-76C1-3F3D-D688690AED4C}"/>
          </ac:picMkLst>
        </pc:picChg>
        <pc:picChg chg="add del">
          <ac:chgData name="준형 박" userId="6050f2cbf55e2bd0" providerId="LiveId" clId="{DE0C351D-ED77-4C9C-B236-05CBFE58FDF1}" dt="2025-03-26T15:06:18.848" v="7" actId="22"/>
          <ac:picMkLst>
            <pc:docMk/>
            <pc:sldMk cId="1512960336" sldId="257"/>
            <ac:picMk id="5" creationId="{AE8ADC28-D174-BD8D-33B4-FB38F7EBF7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367E4-A9A5-F217-1B4B-370596E8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954AAF-B4FE-4CBC-4E80-5FF8ACF1F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27EBD-887D-9F52-0E99-FC9F06AE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80CB7-F188-ACFE-F7E0-BF6C5F51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433E5-BB30-8D12-FAC3-C8ECE194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8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9AB3E-6A8E-FEA7-89FE-75DB97D6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C2CC1-FE31-2AC2-7413-9055D0900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F58C1-3D69-4DBB-088E-6112954E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32647-B1EE-131B-523A-9BF4362A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40B2F-7600-4AF2-317E-126AA746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8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2B5916-6320-5E8C-380F-AB5657D92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64D8B-470B-B36D-2F65-32C6490A2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EC0F38-F5AA-5936-6DA7-A9D365F6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D2BE3-FC5F-EB75-7579-E358AA03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59E7DE-9480-8B7A-82E4-E29E2560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4C4AB-876E-BD91-DB63-2A3A18A6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CF0B8-D90D-0B13-32E8-54881201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D4EAF-5FF6-8996-4219-F57140C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792DB2-54C8-FDDF-8006-7012201D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48787-FFDD-3138-25A1-CB353081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4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E3480-49B1-7261-7E8F-8DAEA693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0BCD2-A008-F779-E3F8-120011F5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49E50-879E-0943-6B42-72696D8E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7C826-6D59-F3F0-BB9C-6A00CF8B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6CF0E1-5EB2-3F08-452A-A5B7DD4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C7DA2-51CD-5E22-C862-C0DB1DA4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1DBC5-96E8-7F5E-4EF2-7619B8E36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A00DC0-759E-163D-FD8B-D40AA2F7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DFF32A-62E3-368C-3705-AA2FE102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081DC-7F42-F8CF-43F6-2346C7CE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1DECC7-6446-A048-3281-2A10C367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1756E-C765-2C70-C824-3A993276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93B743-9B03-5500-4283-9AB6CE0D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5452F7-7662-69FA-D665-8E365ACB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9FBEE-8F2F-BC7C-8F9A-B975E218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A62CA9-B0F3-2C21-BE3A-177FB3175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E51807-2D64-0741-6E46-C4A03043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57BA95-7CBD-E86A-B3C5-6770A19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F09E66-35F9-810E-87AE-12A9C9A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112773-6116-5F01-B069-6BEF3F6E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20EED1-FFEA-EB4E-6084-44F68153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AA03B2-94A3-6753-08BD-498F2BB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4F2625-D133-6F79-EEE5-B0F13838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7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C34067-BD9E-C0E4-A69E-A8907892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5E3E90-D5C9-E82D-362B-A0680529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BBE311-8701-9518-D51B-529497A8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2E054-B777-73CE-9605-E48C8AC1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7F563-EE75-6711-00AC-55D59C0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77E755-DDD2-6316-5100-71B22AAE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858D7-2ECC-3A48-0D63-73229A68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D02765-5723-D9FB-5E42-94B8A781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91FD4A-E402-70AB-727A-6D3B6891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08604-3FC8-717A-649A-A2E8F11B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D4EDDB-A4AA-ECD5-9AA3-AC5611453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E1BFDA-E2D4-9746-31EE-95F524A2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50B31E-17C5-4666-E400-C519CAAA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68C480-2113-8946-9B77-24421A14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9B34A-E18F-6742-6BEB-8A5D08C5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D7AEED-F179-FAC6-E796-0852F791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F21C23-41B6-CEDF-0087-44BFEB65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D76E78-030F-08D7-C9C6-BC4189C3F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07762-BE7C-1E95-E868-139680F4B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C627DB-1CB2-3A3D-F41F-81CC0EEAA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3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AD5A3-9075-CDCB-15BA-FF36EA7BF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Code tutorial</a:t>
            </a:r>
            <a:endParaRPr lang="ko-KR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CDEFE4-4446-944E-D352-69AB0F219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31333F"/>
                </a:solidFill>
                <a:effectLst/>
                <a:latin typeface="Source Sans Pro" panose="020F0502020204030204" pitchFamily="34" charset="0"/>
              </a:rPr>
              <a:t>ASDF: Automated System for Detecting Fingering</a:t>
            </a:r>
          </a:p>
        </p:txBody>
      </p:sp>
    </p:spTree>
    <p:extLst>
      <p:ext uri="{BB962C8B-B14F-4D97-AF65-F5344CB8AC3E}">
        <p14:creationId xmlns:p14="http://schemas.microsoft.com/office/powerpoint/2010/main" val="329477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2F72D-8E61-E3F0-BCAD-130D02A20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7C20C-FF57-869F-8064-B6E23FBE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Prerequisites</a:t>
            </a:r>
            <a:endParaRPr lang="ko-KR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C5531-F974-ECFD-E2B6-10379F33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miditok</a:t>
            </a:r>
            <a:r>
              <a:rPr lang="en-US" altLang="ko-KR" dirty="0"/>
              <a:t> 3.0.5.post1</a:t>
            </a:r>
          </a:p>
          <a:p>
            <a:r>
              <a:rPr lang="en-US" altLang="ko-KR" dirty="0"/>
              <a:t>shapely 2.0.7</a:t>
            </a:r>
          </a:p>
          <a:p>
            <a:r>
              <a:rPr lang="en-US" altLang="ko-KR" dirty="0" err="1"/>
              <a:t>geopandas</a:t>
            </a:r>
            <a:r>
              <a:rPr lang="en-US" altLang="ko-KR" dirty="0"/>
              <a:t> 1.0.1</a:t>
            </a:r>
          </a:p>
          <a:p>
            <a:r>
              <a:rPr lang="en-US" altLang="ko-KR" dirty="0" err="1"/>
              <a:t>mido</a:t>
            </a:r>
            <a:r>
              <a:rPr lang="en-US" altLang="ko-KR" dirty="0"/>
              <a:t> 1.3.3</a:t>
            </a:r>
          </a:p>
          <a:p>
            <a:r>
              <a:rPr lang="en-US" altLang="ko-KR" dirty="0"/>
              <a:t>pretty_midi-0.2.10</a:t>
            </a:r>
          </a:p>
          <a:p>
            <a:r>
              <a:rPr lang="en-US" altLang="ko-KR" dirty="0" err="1"/>
              <a:t>streamlit</a:t>
            </a:r>
            <a:r>
              <a:rPr lang="en-US" altLang="ko-KR" dirty="0"/>
              <a:t> 1.37.1</a:t>
            </a:r>
          </a:p>
          <a:p>
            <a:r>
              <a:rPr lang="en-US" altLang="ko-KR" dirty="0" err="1"/>
              <a:t>streamlit_image_coordinates</a:t>
            </a:r>
            <a:r>
              <a:rPr lang="en-US" altLang="ko-KR" dirty="0"/>
              <a:t> 0.2.0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3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052B2-15F2-A0A1-E127-28AC8593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ED5676-E7FE-7561-9FD3-4322703A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ASDF</a:t>
            </a:r>
            <a:r>
              <a:rPr lang="ko-KR" altLang="en-US" dirty="0"/>
              <a:t> 폴더 하나 만들고 거기 안에 파일 넣기</a:t>
            </a:r>
            <a:endParaRPr lang="en-US" altLang="ko-KR" dirty="0"/>
          </a:p>
          <a:p>
            <a:r>
              <a:rPr lang="en-US" altLang="ko-KR" dirty="0"/>
              <a:t>./ASDF/</a:t>
            </a:r>
            <a:r>
              <a:rPr lang="en-US" altLang="ko-KR" dirty="0" err="1"/>
              <a:t>videocapture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video </a:t>
            </a:r>
            <a:r>
              <a:rPr lang="ko-KR" altLang="en-US" dirty="0"/>
              <a:t>파일 넣기</a:t>
            </a:r>
            <a:endParaRPr lang="en-US" altLang="ko-KR" dirty="0"/>
          </a:p>
          <a:p>
            <a:r>
              <a:rPr lang="en-US" altLang="ko-KR" dirty="0"/>
              <a:t>./ASDF/</a:t>
            </a:r>
            <a:r>
              <a:rPr lang="en-US" altLang="ko-KR" dirty="0" err="1"/>
              <a:t>midiconvert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midi </a:t>
            </a:r>
            <a:r>
              <a:rPr lang="ko-KR" altLang="en-US" dirty="0"/>
              <a:t>파일 넣기</a:t>
            </a:r>
            <a:endParaRPr lang="en-US" altLang="ko-KR" dirty="0"/>
          </a:p>
          <a:p>
            <a:r>
              <a:rPr lang="en-US" altLang="ko-KR" dirty="0"/>
              <a:t>Main.py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 err="1"/>
              <a:t>쯤에</a:t>
            </a:r>
            <a:r>
              <a:rPr lang="ko-KR" altLang="en-US" dirty="0"/>
              <a:t> </a:t>
            </a:r>
            <a:r>
              <a:rPr lang="en-US" altLang="ko-KR" dirty="0" err="1"/>
              <a:t>filepath</a:t>
            </a:r>
            <a:r>
              <a:rPr lang="en-US" altLang="ko-KR" dirty="0"/>
              <a:t> </a:t>
            </a:r>
            <a:r>
              <a:rPr lang="ko-KR" altLang="en-US" dirty="0"/>
              <a:t>본인의 </a:t>
            </a:r>
            <a:r>
              <a:rPr lang="en-US" altLang="ko-KR" dirty="0"/>
              <a:t>home directory</a:t>
            </a:r>
            <a:r>
              <a:rPr lang="ko-KR" altLang="en-US"/>
              <a:t>에 맞게 변경</a:t>
            </a:r>
            <a:endParaRPr lang="en-US" altLang="ko-KR" dirty="0"/>
          </a:p>
          <a:p>
            <a:r>
              <a:rPr lang="ko-KR" altLang="en-US" b="1" dirty="0"/>
              <a:t>터미널 실행 위치</a:t>
            </a:r>
            <a:r>
              <a:rPr lang="en-US" altLang="ko-KR" b="1" dirty="0"/>
              <a:t>: ASDF </a:t>
            </a:r>
            <a:r>
              <a:rPr lang="ko-KR" altLang="en-US" b="1" dirty="0"/>
              <a:t>폴더 바로 바깥</a:t>
            </a:r>
            <a:endParaRPr lang="en-US" altLang="ko-KR" b="1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Streamlit</a:t>
            </a:r>
            <a:r>
              <a:rPr lang="en-US" altLang="ko-KR" dirty="0"/>
              <a:t> run ./ASDF/ASDF.py)</a:t>
            </a:r>
          </a:p>
          <a:p>
            <a:r>
              <a:rPr lang="ko-KR" altLang="en-US" dirty="0"/>
              <a:t>현재 </a:t>
            </a:r>
            <a:r>
              <a:rPr lang="ko-KR" altLang="en-US" dirty="0" err="1"/>
              <a:t>구현된것</a:t>
            </a:r>
            <a:r>
              <a:rPr lang="en-US" altLang="ko-KR" dirty="0"/>
              <a:t>: </a:t>
            </a:r>
            <a:r>
              <a:rPr lang="ko-KR" altLang="en-US" dirty="0"/>
              <a:t>직접 </a:t>
            </a:r>
            <a:r>
              <a:rPr lang="en-US" altLang="ko-KR" dirty="0"/>
              <a:t>corner </a:t>
            </a:r>
            <a:r>
              <a:rPr lang="ko-KR" altLang="en-US" dirty="0"/>
              <a:t>찍기</a:t>
            </a:r>
            <a:endParaRPr lang="en-US" altLang="ko-KR" dirty="0"/>
          </a:p>
          <a:p>
            <a:r>
              <a:rPr lang="ko-KR" altLang="en-US" dirty="0"/>
              <a:t>아직 </a:t>
            </a:r>
            <a:r>
              <a:rPr lang="ko-KR" altLang="en-US" dirty="0" err="1"/>
              <a:t>미구현된것</a:t>
            </a:r>
            <a:r>
              <a:rPr lang="en-US" altLang="ko-KR" dirty="0"/>
              <a:t>: Metadata</a:t>
            </a:r>
            <a:r>
              <a:rPr lang="ko-KR" altLang="en-US" dirty="0"/>
              <a:t>에 있는 </a:t>
            </a:r>
            <a:r>
              <a:rPr lang="en-US" altLang="ko-KR" dirty="0"/>
              <a:t>corner</a:t>
            </a:r>
            <a:r>
              <a:rPr lang="ko-KR" altLang="en-US" dirty="0"/>
              <a:t>로부터 바로 </a:t>
            </a:r>
            <a:r>
              <a:rPr lang="en-US" altLang="ko-KR" dirty="0"/>
              <a:t>corner </a:t>
            </a:r>
            <a:r>
              <a:rPr lang="ko-KR" altLang="en-US" dirty="0"/>
              <a:t>정보 만들기</a:t>
            </a:r>
            <a:endParaRPr lang="en-US" altLang="ko-KR" dirty="0"/>
          </a:p>
          <a:p>
            <a:r>
              <a:rPr lang="en-US" altLang="ko-KR" dirty="0"/>
              <a:t>Keyboard distortion </a:t>
            </a:r>
            <a:r>
              <a:rPr lang="ko-KR" altLang="en-US" dirty="0"/>
              <a:t>정보 찍기 </a:t>
            </a:r>
            <a:r>
              <a:rPr lang="en-US" altLang="ko-KR" dirty="0"/>
              <a:t>(</a:t>
            </a:r>
            <a:r>
              <a:rPr lang="ko-KR" altLang="en-US" dirty="0"/>
              <a:t>이건 제가 다 해서 키보드 파일도 </a:t>
            </a:r>
            <a:r>
              <a:rPr lang="en-US" altLang="ko-KR" dirty="0"/>
              <a:t>push</a:t>
            </a:r>
            <a:r>
              <a:rPr lang="ko-KR" altLang="en-US" dirty="0"/>
              <a:t>해두겠습니다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01F7A0-2CFF-76C1-3F3D-D688690A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59" y="837379"/>
            <a:ext cx="822122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6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4B273-7159-D306-F447-E3B7A9F5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81214-3C1B-46CE-4BB8-13B5E549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81034-53E5-317F-8E42-D412D979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Delete smart tempo</a:t>
            </a:r>
            <a:r>
              <a:rPr lang="ko-KR" altLang="en-US" dirty="0"/>
              <a:t>에서 로직 </a:t>
            </a:r>
            <a:r>
              <a:rPr lang="ko-KR" altLang="en-US" dirty="0" err="1"/>
              <a:t>스마트템포</a:t>
            </a:r>
            <a:r>
              <a:rPr lang="ko-KR" altLang="en-US" dirty="0"/>
              <a:t> 제거하기</a:t>
            </a:r>
            <a:endParaRPr lang="en-US" altLang="ko-KR" dirty="0"/>
          </a:p>
          <a:p>
            <a:r>
              <a:rPr lang="en-US" altLang="ko-KR" dirty="0"/>
              <a:t>~_singletempo.mid </a:t>
            </a:r>
            <a:r>
              <a:rPr lang="ko-KR" altLang="en-US" dirty="0"/>
              <a:t>파일로 </a:t>
            </a:r>
            <a:r>
              <a:rPr lang="en-US" altLang="ko-KR" dirty="0"/>
              <a:t>Generate </a:t>
            </a:r>
            <a:r>
              <a:rPr lang="en-US" altLang="ko-KR" dirty="0" err="1"/>
              <a:t>mediapipe</a:t>
            </a:r>
            <a:r>
              <a:rPr lang="en-US" altLang="ko-KR" dirty="0"/>
              <a:t> data </a:t>
            </a:r>
            <a:r>
              <a:rPr lang="ko-KR" altLang="en-US" dirty="0"/>
              <a:t>하기</a:t>
            </a:r>
            <a:endParaRPr lang="en-US" altLang="ko-KR" dirty="0"/>
          </a:p>
          <a:p>
            <a:r>
              <a:rPr lang="ko-KR" altLang="en-US" dirty="0"/>
              <a:t>다 됐으면 </a:t>
            </a:r>
            <a:r>
              <a:rPr lang="en-US" altLang="ko-KR" dirty="0"/>
              <a:t>Pre-finger labeling</a:t>
            </a:r>
            <a:r>
              <a:rPr lang="ko-KR" altLang="en-US" dirty="0"/>
              <a:t>에서 해당 파일 </a:t>
            </a:r>
            <a:r>
              <a:rPr lang="ko-KR" altLang="en-US" dirty="0" err="1"/>
              <a:t>핑거링</a:t>
            </a:r>
            <a:r>
              <a:rPr lang="ko-KR" altLang="en-US" dirty="0"/>
              <a:t> 추출하기</a:t>
            </a:r>
            <a:endParaRPr lang="en-US" altLang="ko-KR" dirty="0"/>
          </a:p>
          <a:p>
            <a:r>
              <a:rPr lang="ko-KR" altLang="en-US" dirty="0"/>
              <a:t>다 됐으면 화면에 출력되는 이 이미지의 </a:t>
            </a:r>
            <a:r>
              <a:rPr lang="en-US" altLang="ko-KR" dirty="0" err="1"/>
              <a:t>noinfo</a:t>
            </a:r>
            <a:r>
              <a:rPr lang="en-US" altLang="ko-KR" dirty="0"/>
              <a:t> (no </a:t>
            </a:r>
            <a:r>
              <a:rPr lang="en-US" altLang="ko-KR" dirty="0" err="1"/>
              <a:t>candiate</a:t>
            </a:r>
            <a:r>
              <a:rPr lang="en-US" altLang="ko-KR" dirty="0"/>
              <a:t>) / total undecided (multi candidates) </a:t>
            </a:r>
            <a:r>
              <a:rPr lang="ko-KR" altLang="en-US" dirty="0"/>
              <a:t>비율 저장하기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8C42F8-7096-AE06-E741-B93038E4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79" y="4234758"/>
            <a:ext cx="606827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5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166</Words>
  <Application>Microsoft Office PowerPoint</Application>
  <PresentationFormat>ワイド画面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Source Sans Pro</vt:lpstr>
      <vt:lpstr>Office テーマ</vt:lpstr>
      <vt:lpstr>Code tutorial</vt:lpstr>
      <vt:lpstr>Prerequisites</vt:lpstr>
      <vt:lpstr>순서</vt:lpstr>
      <vt:lpstr>순서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준형 박</dc:creator>
  <cp:lastModifiedBy>준형 박</cp:lastModifiedBy>
  <cp:revision>1</cp:revision>
  <dcterms:created xsi:type="dcterms:W3CDTF">2025-03-26T14:56:38Z</dcterms:created>
  <dcterms:modified xsi:type="dcterms:W3CDTF">2025-03-26T17:44:35Z</dcterms:modified>
</cp:coreProperties>
</file>