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0" r:id="rId2"/>
    <p:sldMasterId id="2147483673" r:id="rId3"/>
  </p:sldMasterIdLst>
  <p:notesMasterIdLst>
    <p:notesMasterId r:id="rId41"/>
  </p:notesMasterIdLst>
  <p:handoutMasterIdLst>
    <p:handoutMasterId r:id="rId42"/>
  </p:handoutMasterIdLst>
  <p:sldIdLst>
    <p:sldId id="737" r:id="rId4"/>
    <p:sldId id="782" r:id="rId5"/>
    <p:sldId id="730" r:id="rId6"/>
    <p:sldId id="745" r:id="rId7"/>
    <p:sldId id="732" r:id="rId8"/>
    <p:sldId id="726" r:id="rId9"/>
    <p:sldId id="743" r:id="rId10"/>
    <p:sldId id="748" r:id="rId11"/>
    <p:sldId id="749" r:id="rId12"/>
    <p:sldId id="750" r:id="rId13"/>
    <p:sldId id="778" r:id="rId14"/>
    <p:sldId id="752" r:id="rId15"/>
    <p:sldId id="780" r:id="rId16"/>
    <p:sldId id="755" r:id="rId17"/>
    <p:sldId id="756" r:id="rId18"/>
    <p:sldId id="757" r:id="rId19"/>
    <p:sldId id="758" r:id="rId20"/>
    <p:sldId id="760" r:id="rId21"/>
    <p:sldId id="761" r:id="rId22"/>
    <p:sldId id="762" r:id="rId23"/>
    <p:sldId id="763" r:id="rId24"/>
    <p:sldId id="764" r:id="rId25"/>
    <p:sldId id="765" r:id="rId26"/>
    <p:sldId id="766" r:id="rId27"/>
    <p:sldId id="767" r:id="rId28"/>
    <p:sldId id="768" r:id="rId29"/>
    <p:sldId id="769" r:id="rId30"/>
    <p:sldId id="770" r:id="rId31"/>
    <p:sldId id="783" r:id="rId32"/>
    <p:sldId id="771" r:id="rId33"/>
    <p:sldId id="772" r:id="rId34"/>
    <p:sldId id="773" r:id="rId35"/>
    <p:sldId id="774" r:id="rId36"/>
    <p:sldId id="775" r:id="rId37"/>
    <p:sldId id="776" r:id="rId38"/>
    <p:sldId id="777" r:id="rId39"/>
    <p:sldId id="739" r:id="rId40"/>
  </p:sldIdLst>
  <p:sldSz cx="24384000" cy="13716000"/>
  <p:notesSz cx="9928225" cy="6797675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pos="6718">
          <p15:clr>
            <a:srgbClr val="A4A3A4"/>
          </p15:clr>
        </p15:guide>
        <p15:guide id="2" pos="658">
          <p15:clr>
            <a:srgbClr val="A4A3A4"/>
          </p15:clr>
        </p15:guide>
        <p15:guide id="3" pos="14413">
          <p15:clr>
            <a:srgbClr val="A4A3A4"/>
          </p15:clr>
        </p15:guide>
        <p15:guide id="4" orient="horz" pos="5667">
          <p15:clr>
            <a:srgbClr val="A4A3A4"/>
          </p15:clr>
        </p15:guide>
        <p15:guide id="5" orient="horz" pos="7687">
          <p15:clr>
            <a:srgbClr val="A4A3A4"/>
          </p15:clr>
        </p15:guide>
        <p15:guide id="6" pos="7680">
          <p15:clr>
            <a:srgbClr val="A4A3A4"/>
          </p15:clr>
        </p15:guide>
        <p15:guide id="7" orient="horz" pos="46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EEE"/>
    <a:srgbClr val="11589E"/>
    <a:srgbClr val="77ADCF"/>
    <a:srgbClr val="0070C0"/>
    <a:srgbClr val="3333FF"/>
    <a:srgbClr val="2A77E7"/>
    <a:srgbClr val="EEEDEF"/>
    <a:srgbClr val="87B8D5"/>
    <a:srgbClr val="0F6DA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93850" autoAdjust="0"/>
  </p:normalViewPr>
  <p:slideViewPr>
    <p:cSldViewPr snapToObjects="1">
      <p:cViewPr varScale="1">
        <p:scale>
          <a:sx n="32" d="100"/>
          <a:sy n="32" d="100"/>
        </p:scale>
        <p:origin x="807" y="60"/>
      </p:cViewPr>
      <p:guideLst>
        <p:guide pos="6718"/>
        <p:guide pos="658"/>
        <p:guide pos="14413"/>
        <p:guide orient="horz" pos="5667"/>
        <p:guide orient="horz" pos="7687"/>
        <p:guide pos="7680"/>
        <p:guide orient="horz" pos="4609"/>
      </p:guideLst>
    </p:cSldViewPr>
  </p:slideViewPr>
  <p:outlineViewPr>
    <p:cViewPr>
      <p:scale>
        <a:sx n="33" d="100"/>
        <a:sy n="33" d="100"/>
      </p:scale>
      <p:origin x="0" y="1044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1234" y="48"/>
      </p:cViewPr>
      <p:guideLst>
        <p:guide orient="horz" pos="2141"/>
        <p:guide pos="3127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gs" Target="tags/tag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19C59-1356-4F81-A990-E23BF07C4C60}" type="doc">
      <dgm:prSet loTypeId="urn:microsoft.com/office/officeart/2005/8/layout/process1" loCatId="process" qsTypeId="urn:microsoft.com/office/officeart/2005/8/quickstyle/3d5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45D23690-4F6B-45E5-9191-5487992007A1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编程语言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2E433E6F-9184-4630-B4E1-439BB9C877B2}" type="parTrans" cxnId="{0026AB00-DB25-4E8F-A9A0-51E3763599A4}">
      <dgm:prSet/>
      <dgm:spPr/>
      <dgm:t>
        <a:bodyPr/>
        <a:lstStyle/>
        <a:p>
          <a:endParaRPr lang="zh-CN" altLang="en-US"/>
        </a:p>
      </dgm:t>
    </dgm:pt>
    <dgm:pt modelId="{84E9D134-CD80-4E26-916C-7DA0045D4A7C}" type="sibTrans" cxnId="{0026AB00-DB25-4E8F-A9A0-51E3763599A4}">
      <dgm:prSet/>
      <dgm:spPr/>
      <dgm:t>
        <a:bodyPr/>
        <a:lstStyle/>
        <a:p>
          <a:endParaRPr lang="zh-CN" altLang="en-US"/>
        </a:p>
      </dgm:t>
    </dgm:pt>
    <dgm:pt modelId="{705990F7-46FF-442C-A387-E6CA9473DADE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思维编程题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DB60705C-6923-445B-8EDC-E3DFA3EFA287}" type="parTrans" cxnId="{7BF356E6-E6CE-4F91-9217-72AD6646B507}">
      <dgm:prSet/>
      <dgm:spPr/>
      <dgm:t>
        <a:bodyPr/>
        <a:lstStyle/>
        <a:p>
          <a:endParaRPr lang="zh-CN" altLang="en-US"/>
        </a:p>
      </dgm:t>
    </dgm:pt>
    <dgm:pt modelId="{98F229DA-2067-4E42-AFBE-E88314AF12F9}" type="sibTrans" cxnId="{7BF356E6-E6CE-4F91-9217-72AD6646B507}">
      <dgm:prSet/>
      <dgm:spPr/>
      <dgm:t>
        <a:bodyPr/>
        <a:lstStyle/>
        <a:p>
          <a:endParaRPr lang="zh-CN" altLang="en-US"/>
        </a:p>
      </dgm:t>
    </dgm:pt>
    <dgm:pt modelId="{55FBB7D2-69BA-4012-A781-30830451CDD9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>
              <a:latin typeface="+mn-lt"/>
              <a:ea typeface="+mn-ea"/>
              <a:cs typeface="+mn-ea"/>
              <a:sym typeface="+mn-lt"/>
            </a:rPr>
            <a:t>数据结构</a:t>
          </a:r>
          <a:endParaRPr lang="zh-CN" altLang="en-US" sz="2800">
            <a:latin typeface="+mn-lt"/>
            <a:ea typeface="+mn-ea"/>
            <a:cs typeface="+mn-ea"/>
            <a:sym typeface="+mn-lt"/>
          </a:endParaRPr>
        </a:p>
      </dgm:t>
    </dgm:pt>
    <dgm:pt modelId="{AC06E138-B75A-4D4C-A780-0A0ED6946293}" type="parTrans" cxnId="{D0B79121-7FD1-4FF6-B914-CD0867DEA556}">
      <dgm:prSet/>
      <dgm:spPr/>
      <dgm:t>
        <a:bodyPr/>
        <a:lstStyle/>
        <a:p>
          <a:endParaRPr lang="zh-CN" altLang="en-US"/>
        </a:p>
      </dgm:t>
    </dgm:pt>
    <dgm:pt modelId="{3107370C-A943-40AD-AF39-778F0381D429}" type="sibTrans" cxnId="{D0B79121-7FD1-4FF6-B914-CD0867DEA556}">
      <dgm:prSet/>
      <dgm:spPr/>
      <dgm:t>
        <a:bodyPr/>
        <a:lstStyle/>
        <a:p>
          <a:endParaRPr lang="zh-CN" altLang="en-US"/>
        </a:p>
      </dgm:t>
    </dgm:pt>
    <dgm:pt modelId="{224F40F4-C388-4EB7-9864-F34782024690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搜索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383B623E-1631-4ADD-AA2C-B5149E297974}" type="parTrans" cxnId="{ED96185E-4B2C-4BF8-B08D-AF22FBB724D2}">
      <dgm:prSet/>
      <dgm:spPr/>
      <dgm:t>
        <a:bodyPr/>
        <a:lstStyle/>
        <a:p>
          <a:endParaRPr lang="zh-CN" altLang="en-US"/>
        </a:p>
      </dgm:t>
    </dgm:pt>
    <dgm:pt modelId="{EB3BB5EB-C586-48C8-A885-4C39AEFE8B39}" type="sibTrans" cxnId="{ED96185E-4B2C-4BF8-B08D-AF22FBB724D2}">
      <dgm:prSet/>
      <dgm:spPr/>
      <dgm:t>
        <a:bodyPr/>
        <a:lstStyle/>
        <a:p>
          <a:endParaRPr lang="zh-CN" altLang="en-US"/>
        </a:p>
      </dgm:t>
    </dgm:pt>
    <dgm:pt modelId="{000F36BA-2F67-4C51-BFB0-3E25BD9F08B0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字符串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6405085E-43EB-44E0-B0F9-5952A95B1B7A}" type="parTrans" cxnId="{F0CA073E-D2D8-4D59-BC91-FD46AE7E5F6F}">
      <dgm:prSet/>
      <dgm:spPr/>
      <dgm:t>
        <a:bodyPr/>
        <a:lstStyle/>
        <a:p>
          <a:endParaRPr lang="zh-CN" altLang="en-US"/>
        </a:p>
      </dgm:t>
    </dgm:pt>
    <dgm:pt modelId="{03D414BD-DC0A-4656-B030-A46977ACF84E}" type="sibTrans" cxnId="{F0CA073E-D2D8-4D59-BC91-FD46AE7E5F6F}">
      <dgm:prSet/>
      <dgm:spPr/>
      <dgm:t>
        <a:bodyPr/>
        <a:lstStyle/>
        <a:p>
          <a:endParaRPr lang="zh-CN" altLang="en-US"/>
        </a:p>
      </dgm:t>
    </dgm:pt>
    <dgm:pt modelId="{E77EC91A-6156-4CA2-B596-BEE57AFB6AD7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动态规划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2D1C64E1-0127-45B2-A336-31A3C0BC4EC3}" type="parTrans" cxnId="{1522F939-D5BD-45E6-9FA0-FE5BE4CA583B}">
      <dgm:prSet/>
      <dgm:spPr/>
      <dgm:t>
        <a:bodyPr/>
        <a:lstStyle/>
        <a:p>
          <a:endParaRPr lang="zh-CN" altLang="en-US"/>
        </a:p>
      </dgm:t>
    </dgm:pt>
    <dgm:pt modelId="{B5144680-4CFC-4117-8528-5DEEA98A3077}" type="sibTrans" cxnId="{1522F939-D5BD-45E6-9FA0-FE5BE4CA583B}">
      <dgm:prSet/>
      <dgm:spPr/>
      <dgm:t>
        <a:bodyPr/>
        <a:lstStyle/>
        <a:p>
          <a:endParaRPr lang="zh-CN" altLang="en-US"/>
        </a:p>
      </dgm:t>
    </dgm:pt>
    <dgm:pt modelId="{0094ABF9-A62E-4876-AAD1-EB0ACDF511CF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数学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8C3E635D-3903-46BA-B770-51553AA2A535}" type="parTrans" cxnId="{F3A1ED97-3901-4F9F-AB1C-9773A46AE0B2}">
      <dgm:prSet/>
      <dgm:spPr/>
      <dgm:t>
        <a:bodyPr/>
        <a:lstStyle/>
        <a:p>
          <a:endParaRPr lang="zh-CN" altLang="en-US"/>
        </a:p>
      </dgm:t>
    </dgm:pt>
    <dgm:pt modelId="{AB98B771-7516-44A8-8757-2A279FE66185}" type="sibTrans" cxnId="{F3A1ED97-3901-4F9F-AB1C-9773A46AE0B2}">
      <dgm:prSet/>
      <dgm:spPr/>
      <dgm:t>
        <a:bodyPr/>
        <a:lstStyle/>
        <a:p>
          <a:endParaRPr lang="zh-CN" altLang="en-US"/>
        </a:p>
      </dgm:t>
    </dgm:pt>
    <dgm:pt modelId="{43EA779E-D40D-4E44-94B7-225354128072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>
              <a:latin typeface="+mn-lt"/>
              <a:ea typeface="+mn-ea"/>
              <a:cs typeface="+mn-ea"/>
              <a:sym typeface="+mn-lt"/>
            </a:rPr>
            <a:t>几何</a:t>
          </a:r>
          <a:endParaRPr lang="zh-CN" altLang="en-US" sz="2800">
            <a:latin typeface="+mn-lt"/>
            <a:ea typeface="+mn-ea"/>
            <a:cs typeface="+mn-ea"/>
            <a:sym typeface="+mn-lt"/>
          </a:endParaRPr>
        </a:p>
      </dgm:t>
    </dgm:pt>
    <dgm:pt modelId="{EB4C25E2-FD9E-430D-BF7D-B64689C4A7BC}" type="parTrans" cxnId="{A6FE877B-563C-4D79-9AE4-9811127F0E64}">
      <dgm:prSet/>
      <dgm:spPr/>
      <dgm:t>
        <a:bodyPr/>
        <a:lstStyle/>
        <a:p>
          <a:endParaRPr lang="zh-CN" altLang="en-US"/>
        </a:p>
      </dgm:t>
    </dgm:pt>
    <dgm:pt modelId="{72A101A1-F20B-45BA-ACA3-21F0A6871562}" type="sibTrans" cxnId="{A6FE877B-563C-4D79-9AE4-9811127F0E64}">
      <dgm:prSet/>
      <dgm:spPr/>
      <dgm:t>
        <a:bodyPr/>
        <a:lstStyle/>
        <a:p>
          <a:endParaRPr lang="zh-CN" altLang="en-US"/>
        </a:p>
      </dgm:t>
    </dgm:pt>
    <dgm:pt modelId="{68239E01-9AFD-4577-AE58-E65A8425B38D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图论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10285B04-69AF-4BEA-B3DD-C023A85C5A3E}" type="parTrans" cxnId="{9B4EFB8D-9236-4057-B8F2-4C3A15AA0C41}">
      <dgm:prSet/>
      <dgm:spPr/>
      <dgm:t>
        <a:bodyPr/>
        <a:lstStyle/>
        <a:p>
          <a:endParaRPr lang="zh-CN" altLang="en-US"/>
        </a:p>
      </dgm:t>
    </dgm:pt>
    <dgm:pt modelId="{E80C9292-BCC2-4A2E-8B40-EEB817BC529F}" type="sibTrans" cxnId="{9B4EFB8D-9236-4057-B8F2-4C3A15AA0C41}">
      <dgm:prSet/>
      <dgm:spPr/>
      <dgm:t>
        <a:bodyPr/>
        <a:lstStyle/>
        <a:p>
          <a:endParaRPr lang="zh-CN" altLang="en-US"/>
        </a:p>
      </dgm:t>
    </dgm:pt>
    <dgm:pt modelId="{94919E99-6E65-46E2-A1FF-CAC287708AA5}" type="pres">
      <dgm:prSet presAssocID="{47519C59-1356-4F81-A990-E23BF07C4C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7EEED7-0FBE-47DC-8630-8E3FB4EF26AF}" type="pres">
      <dgm:prSet presAssocID="{45D23690-4F6B-45E5-9191-5487992007A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AAFF21-2DB4-48B8-A73A-A698D5AA4632}" type="pres">
      <dgm:prSet presAssocID="{84E9D134-CD80-4E26-916C-7DA0045D4A7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7C27D999-57F1-48D9-B80F-1F8657FBB1D3}" type="pres">
      <dgm:prSet presAssocID="{84E9D134-CD80-4E26-916C-7DA0045D4A7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AA269FE5-FCA5-43CC-A813-D72ED35CBC5E}" type="pres">
      <dgm:prSet presAssocID="{705990F7-46FF-442C-A387-E6CA9473DAD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66F71B-3D2F-4CF1-AA3B-C006CA249B9E}" type="pres">
      <dgm:prSet presAssocID="{98F229DA-2067-4E42-AFBE-E88314AF12F9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9845C16D-F418-4C5D-A12C-76F4935DE34A}" type="pres">
      <dgm:prSet presAssocID="{98F229DA-2067-4E42-AFBE-E88314AF12F9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6D865F40-7604-47AE-99D4-E4E2CDB35B1B}" type="pres">
      <dgm:prSet presAssocID="{55FBB7D2-69BA-4012-A781-30830451CDD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0D49E-AAE1-4B99-B10A-81372E47E6BB}" type="pres">
      <dgm:prSet presAssocID="{3107370C-A943-40AD-AF39-778F0381D429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FCBB24E7-4CCD-4B3F-92C7-110661D33E37}" type="pres">
      <dgm:prSet presAssocID="{3107370C-A943-40AD-AF39-778F0381D429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18AAFDF0-2EDA-427E-8748-83A9753A155F}" type="pres">
      <dgm:prSet presAssocID="{224F40F4-C388-4EB7-9864-F3478202469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43CB6-2413-4DE2-9014-3DB17849AC91}" type="pres">
      <dgm:prSet presAssocID="{EB3BB5EB-C586-48C8-A885-4C39AEFE8B39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0F6B7A32-7FF5-44AC-A843-137661934468}" type="pres">
      <dgm:prSet presAssocID="{EB3BB5EB-C586-48C8-A885-4C39AEFE8B39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A42FB40B-5F29-4DF7-895E-67718A028A44}" type="pres">
      <dgm:prSet presAssocID="{000F36BA-2F67-4C51-BFB0-3E25BD9F08B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299E6-9375-4D4F-AB81-E54A2010B707}" type="pres">
      <dgm:prSet presAssocID="{03D414BD-DC0A-4656-B030-A46977ACF84E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7B61AE90-41C5-4D36-83EB-3C64161EBC1B}" type="pres">
      <dgm:prSet presAssocID="{03D414BD-DC0A-4656-B030-A46977ACF84E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ABA92DFB-CA8D-402B-BECE-819659ACACBE}" type="pres">
      <dgm:prSet presAssocID="{E77EC91A-6156-4CA2-B596-BEE57AFB6AD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D401A6-6742-482A-8175-D9D722E55B65}" type="pres">
      <dgm:prSet presAssocID="{B5144680-4CFC-4117-8528-5DEEA98A3077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BBD12AE2-E23F-4E3F-98D9-3022DB09D951}" type="pres">
      <dgm:prSet presAssocID="{B5144680-4CFC-4117-8528-5DEEA98A3077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BE2F4F44-644E-4DBE-A8FB-4B204CD989FE}" type="pres">
      <dgm:prSet presAssocID="{0094ABF9-A62E-4876-AAD1-EB0ACDF511C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C1DF-CC2E-4703-9BDE-C0146EEE8708}" type="pres">
      <dgm:prSet presAssocID="{AB98B771-7516-44A8-8757-2A279FE66185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D307D7AF-F0D3-439C-B1AE-AAB4B6DB1F90}" type="pres">
      <dgm:prSet presAssocID="{AB98B771-7516-44A8-8757-2A279FE66185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5F4C7164-8467-4C94-962B-787D8509DA4A}" type="pres">
      <dgm:prSet presAssocID="{43EA779E-D40D-4E44-94B7-22535412807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88DD9-8280-43BE-BB15-0A5DCE78D0DB}" type="pres">
      <dgm:prSet presAssocID="{72A101A1-F20B-45BA-ACA3-21F0A6871562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7F2A5475-258A-4BB9-95D1-274C2B456DF2}" type="pres">
      <dgm:prSet presAssocID="{72A101A1-F20B-45BA-ACA3-21F0A6871562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4339CF45-7178-4F05-AB07-BF09EEFC4D48}" type="pres">
      <dgm:prSet presAssocID="{68239E01-9AFD-4577-AE58-E65A8425B38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AE96E2-A33A-4FC6-90C3-34A4A8349FAE}" type="presOf" srcId="{84E9D134-CD80-4E26-916C-7DA0045D4A7C}" destId="{7C27D999-57F1-48D9-B80F-1F8657FBB1D3}" srcOrd="1" destOrd="0" presId="urn:microsoft.com/office/officeart/2005/8/layout/process1"/>
    <dgm:cxn modelId="{7BF356E6-E6CE-4F91-9217-72AD6646B507}" srcId="{47519C59-1356-4F81-A990-E23BF07C4C60}" destId="{705990F7-46FF-442C-A387-E6CA9473DADE}" srcOrd="1" destOrd="0" parTransId="{DB60705C-6923-445B-8EDC-E3DFA3EFA287}" sibTransId="{98F229DA-2067-4E42-AFBE-E88314AF12F9}"/>
    <dgm:cxn modelId="{AB674EC6-1E82-4A74-9B1A-DFE90C4E11A6}" type="presOf" srcId="{98F229DA-2067-4E42-AFBE-E88314AF12F9}" destId="{9845C16D-F418-4C5D-A12C-76F4935DE34A}" srcOrd="1" destOrd="0" presId="urn:microsoft.com/office/officeart/2005/8/layout/process1"/>
    <dgm:cxn modelId="{FEBA18E7-56AA-4432-926F-9FBE3479D2C5}" type="presOf" srcId="{AB98B771-7516-44A8-8757-2A279FE66185}" destId="{D307D7AF-F0D3-439C-B1AE-AAB4B6DB1F90}" srcOrd="1" destOrd="0" presId="urn:microsoft.com/office/officeart/2005/8/layout/process1"/>
    <dgm:cxn modelId="{79D31C1F-D069-4064-A704-8AD12B96A9CD}" type="presOf" srcId="{224F40F4-C388-4EB7-9864-F34782024690}" destId="{18AAFDF0-2EDA-427E-8748-83A9753A155F}" srcOrd="0" destOrd="0" presId="urn:microsoft.com/office/officeart/2005/8/layout/process1"/>
    <dgm:cxn modelId="{0026AB00-DB25-4E8F-A9A0-51E3763599A4}" srcId="{47519C59-1356-4F81-A990-E23BF07C4C60}" destId="{45D23690-4F6B-45E5-9191-5487992007A1}" srcOrd="0" destOrd="0" parTransId="{2E433E6F-9184-4630-B4E1-439BB9C877B2}" sibTransId="{84E9D134-CD80-4E26-916C-7DA0045D4A7C}"/>
    <dgm:cxn modelId="{1522F939-D5BD-45E6-9FA0-FE5BE4CA583B}" srcId="{47519C59-1356-4F81-A990-E23BF07C4C60}" destId="{E77EC91A-6156-4CA2-B596-BEE57AFB6AD7}" srcOrd="5" destOrd="0" parTransId="{2D1C64E1-0127-45B2-A336-31A3C0BC4EC3}" sibTransId="{B5144680-4CFC-4117-8528-5DEEA98A3077}"/>
    <dgm:cxn modelId="{19926AB1-DDD8-4700-A8DB-63403AC58E44}" type="presOf" srcId="{55FBB7D2-69BA-4012-A781-30830451CDD9}" destId="{6D865F40-7604-47AE-99D4-E4E2CDB35B1B}" srcOrd="0" destOrd="0" presId="urn:microsoft.com/office/officeart/2005/8/layout/process1"/>
    <dgm:cxn modelId="{962CB3F7-A11F-46EB-B421-CB4112EA8F0A}" type="presOf" srcId="{705990F7-46FF-442C-A387-E6CA9473DADE}" destId="{AA269FE5-FCA5-43CC-A813-D72ED35CBC5E}" srcOrd="0" destOrd="0" presId="urn:microsoft.com/office/officeart/2005/8/layout/process1"/>
    <dgm:cxn modelId="{3A387150-41D8-40F7-AD86-F3D93EB3025E}" type="presOf" srcId="{72A101A1-F20B-45BA-ACA3-21F0A6871562}" destId="{7F2A5475-258A-4BB9-95D1-274C2B456DF2}" srcOrd="1" destOrd="0" presId="urn:microsoft.com/office/officeart/2005/8/layout/process1"/>
    <dgm:cxn modelId="{F2311C74-E5F2-489A-A747-A27FC4ED453D}" type="presOf" srcId="{0094ABF9-A62E-4876-AAD1-EB0ACDF511CF}" destId="{BE2F4F44-644E-4DBE-A8FB-4B204CD989FE}" srcOrd="0" destOrd="0" presId="urn:microsoft.com/office/officeart/2005/8/layout/process1"/>
    <dgm:cxn modelId="{E4C627DE-AF20-475F-9A0B-CB26F9A93BB4}" type="presOf" srcId="{EB3BB5EB-C586-48C8-A885-4C39AEFE8B39}" destId="{0F6B7A32-7FF5-44AC-A843-137661934468}" srcOrd="1" destOrd="0" presId="urn:microsoft.com/office/officeart/2005/8/layout/process1"/>
    <dgm:cxn modelId="{7C5FB4D9-6C3C-4BC2-8612-9AA517B86EB6}" type="presOf" srcId="{47519C59-1356-4F81-A990-E23BF07C4C60}" destId="{94919E99-6E65-46E2-A1FF-CAC287708AA5}" srcOrd="0" destOrd="0" presId="urn:microsoft.com/office/officeart/2005/8/layout/process1"/>
    <dgm:cxn modelId="{16EDBB52-1FBD-4758-AC5F-1B8C507268A8}" type="presOf" srcId="{45D23690-4F6B-45E5-9191-5487992007A1}" destId="{B37EEED7-0FBE-47DC-8630-8E3FB4EF26AF}" srcOrd="0" destOrd="0" presId="urn:microsoft.com/office/officeart/2005/8/layout/process1"/>
    <dgm:cxn modelId="{9B426C73-3321-4551-996D-3B0228D5C76D}" type="presOf" srcId="{B5144680-4CFC-4117-8528-5DEEA98A3077}" destId="{54D401A6-6742-482A-8175-D9D722E55B65}" srcOrd="0" destOrd="0" presId="urn:microsoft.com/office/officeart/2005/8/layout/process1"/>
    <dgm:cxn modelId="{28FB2B99-1198-4FC5-A6DF-C2F173DB5327}" type="presOf" srcId="{3107370C-A943-40AD-AF39-778F0381D429}" destId="{2B80D49E-AAE1-4B99-B10A-81372E47E6BB}" srcOrd="0" destOrd="0" presId="urn:microsoft.com/office/officeart/2005/8/layout/process1"/>
    <dgm:cxn modelId="{3CC65387-6121-4248-ABDD-E917FF2B9963}" type="presOf" srcId="{B5144680-4CFC-4117-8528-5DEEA98A3077}" destId="{BBD12AE2-E23F-4E3F-98D9-3022DB09D951}" srcOrd="1" destOrd="0" presId="urn:microsoft.com/office/officeart/2005/8/layout/process1"/>
    <dgm:cxn modelId="{CE939D47-E73D-48F4-BFD3-BD4220866040}" type="presOf" srcId="{03D414BD-DC0A-4656-B030-A46977ACF84E}" destId="{62E299E6-9375-4D4F-AB81-E54A2010B707}" srcOrd="0" destOrd="0" presId="urn:microsoft.com/office/officeart/2005/8/layout/process1"/>
    <dgm:cxn modelId="{442B3D5C-49E8-43BE-9E6B-C40C009C74EB}" type="presOf" srcId="{000F36BA-2F67-4C51-BFB0-3E25BD9F08B0}" destId="{A42FB40B-5F29-4DF7-895E-67718A028A44}" srcOrd="0" destOrd="0" presId="urn:microsoft.com/office/officeart/2005/8/layout/process1"/>
    <dgm:cxn modelId="{0FE67272-BA09-4A6C-B676-F8D06D5E97E6}" type="presOf" srcId="{68239E01-9AFD-4577-AE58-E65A8425B38D}" destId="{4339CF45-7178-4F05-AB07-BF09EEFC4D48}" srcOrd="0" destOrd="0" presId="urn:microsoft.com/office/officeart/2005/8/layout/process1"/>
    <dgm:cxn modelId="{ED3E6F9C-0EC8-4054-821F-58319D9B7E92}" type="presOf" srcId="{98F229DA-2067-4E42-AFBE-E88314AF12F9}" destId="{0866F71B-3D2F-4CF1-AA3B-C006CA249B9E}" srcOrd="0" destOrd="0" presId="urn:microsoft.com/office/officeart/2005/8/layout/process1"/>
    <dgm:cxn modelId="{3F0ABB6F-66F6-4F4D-BC75-503B60C9F99A}" type="presOf" srcId="{84E9D134-CD80-4E26-916C-7DA0045D4A7C}" destId="{F5AAFF21-2DB4-48B8-A73A-A698D5AA4632}" srcOrd="0" destOrd="0" presId="urn:microsoft.com/office/officeart/2005/8/layout/process1"/>
    <dgm:cxn modelId="{F0CA073E-D2D8-4D59-BC91-FD46AE7E5F6F}" srcId="{47519C59-1356-4F81-A990-E23BF07C4C60}" destId="{000F36BA-2F67-4C51-BFB0-3E25BD9F08B0}" srcOrd="4" destOrd="0" parTransId="{6405085E-43EB-44E0-B0F9-5952A95B1B7A}" sibTransId="{03D414BD-DC0A-4656-B030-A46977ACF84E}"/>
    <dgm:cxn modelId="{F12CDA00-406D-472B-BF71-79A10AAC28EA}" type="presOf" srcId="{3107370C-A943-40AD-AF39-778F0381D429}" destId="{FCBB24E7-4CCD-4B3F-92C7-110661D33E37}" srcOrd="1" destOrd="0" presId="urn:microsoft.com/office/officeart/2005/8/layout/process1"/>
    <dgm:cxn modelId="{9DCA9F31-E9D5-4BAC-9AF6-E9EA8E0FABA4}" type="presOf" srcId="{E77EC91A-6156-4CA2-B596-BEE57AFB6AD7}" destId="{ABA92DFB-CA8D-402B-BECE-819659ACACBE}" srcOrd="0" destOrd="0" presId="urn:microsoft.com/office/officeart/2005/8/layout/process1"/>
    <dgm:cxn modelId="{ED96185E-4B2C-4BF8-B08D-AF22FBB724D2}" srcId="{47519C59-1356-4F81-A990-E23BF07C4C60}" destId="{224F40F4-C388-4EB7-9864-F34782024690}" srcOrd="3" destOrd="0" parTransId="{383B623E-1631-4ADD-AA2C-B5149E297974}" sibTransId="{EB3BB5EB-C586-48C8-A885-4C39AEFE8B39}"/>
    <dgm:cxn modelId="{4D0B0DFE-F1FA-4349-8D73-D8B7DFBF8CDB}" type="presOf" srcId="{AB98B771-7516-44A8-8757-2A279FE66185}" destId="{8285C1DF-CC2E-4703-9BDE-C0146EEE8708}" srcOrd="0" destOrd="0" presId="urn:microsoft.com/office/officeart/2005/8/layout/process1"/>
    <dgm:cxn modelId="{A6FE877B-563C-4D79-9AE4-9811127F0E64}" srcId="{47519C59-1356-4F81-A990-E23BF07C4C60}" destId="{43EA779E-D40D-4E44-94B7-225354128072}" srcOrd="7" destOrd="0" parTransId="{EB4C25E2-FD9E-430D-BF7D-B64689C4A7BC}" sibTransId="{72A101A1-F20B-45BA-ACA3-21F0A6871562}"/>
    <dgm:cxn modelId="{080814CD-E097-4BE1-B862-4D2EE0D37DB3}" type="presOf" srcId="{43EA779E-D40D-4E44-94B7-225354128072}" destId="{5F4C7164-8467-4C94-962B-787D8509DA4A}" srcOrd="0" destOrd="0" presId="urn:microsoft.com/office/officeart/2005/8/layout/process1"/>
    <dgm:cxn modelId="{E7F6E9BE-68F1-4EBF-A779-B253A1E1215B}" type="presOf" srcId="{72A101A1-F20B-45BA-ACA3-21F0A6871562}" destId="{F3488DD9-8280-43BE-BB15-0A5DCE78D0DB}" srcOrd="0" destOrd="0" presId="urn:microsoft.com/office/officeart/2005/8/layout/process1"/>
    <dgm:cxn modelId="{9B4EFB8D-9236-4057-B8F2-4C3A15AA0C41}" srcId="{47519C59-1356-4F81-A990-E23BF07C4C60}" destId="{68239E01-9AFD-4577-AE58-E65A8425B38D}" srcOrd="8" destOrd="0" parTransId="{10285B04-69AF-4BEA-B3DD-C023A85C5A3E}" sibTransId="{E80C9292-BCC2-4A2E-8B40-EEB817BC529F}"/>
    <dgm:cxn modelId="{D0B79121-7FD1-4FF6-B914-CD0867DEA556}" srcId="{47519C59-1356-4F81-A990-E23BF07C4C60}" destId="{55FBB7D2-69BA-4012-A781-30830451CDD9}" srcOrd="2" destOrd="0" parTransId="{AC06E138-B75A-4D4C-A780-0A0ED6946293}" sibTransId="{3107370C-A943-40AD-AF39-778F0381D429}"/>
    <dgm:cxn modelId="{3B8091FA-AF3F-4EEE-8FDD-F42A2F586C8A}" type="presOf" srcId="{03D414BD-DC0A-4656-B030-A46977ACF84E}" destId="{7B61AE90-41C5-4D36-83EB-3C64161EBC1B}" srcOrd="1" destOrd="0" presId="urn:microsoft.com/office/officeart/2005/8/layout/process1"/>
    <dgm:cxn modelId="{F3A1ED97-3901-4F9F-AB1C-9773A46AE0B2}" srcId="{47519C59-1356-4F81-A990-E23BF07C4C60}" destId="{0094ABF9-A62E-4876-AAD1-EB0ACDF511CF}" srcOrd="6" destOrd="0" parTransId="{8C3E635D-3903-46BA-B770-51553AA2A535}" sibTransId="{AB98B771-7516-44A8-8757-2A279FE66185}"/>
    <dgm:cxn modelId="{94BC5E0F-1DDB-4326-9824-B395B37BFA38}" type="presOf" srcId="{EB3BB5EB-C586-48C8-A885-4C39AEFE8B39}" destId="{42A43CB6-2413-4DE2-9014-3DB17849AC91}" srcOrd="0" destOrd="0" presId="urn:microsoft.com/office/officeart/2005/8/layout/process1"/>
    <dgm:cxn modelId="{CA76A202-9BB4-4AD5-A1E3-0EE608BD2B7C}" type="presParOf" srcId="{94919E99-6E65-46E2-A1FF-CAC287708AA5}" destId="{B37EEED7-0FBE-47DC-8630-8E3FB4EF26AF}" srcOrd="0" destOrd="0" presId="urn:microsoft.com/office/officeart/2005/8/layout/process1"/>
    <dgm:cxn modelId="{F4444C22-E7DB-49D5-8759-C4AD74A01B4B}" type="presParOf" srcId="{94919E99-6E65-46E2-A1FF-CAC287708AA5}" destId="{F5AAFF21-2DB4-48B8-A73A-A698D5AA4632}" srcOrd="1" destOrd="0" presId="urn:microsoft.com/office/officeart/2005/8/layout/process1"/>
    <dgm:cxn modelId="{69BDDFA2-451D-4FD4-8F41-78B5E6F2ACF9}" type="presParOf" srcId="{F5AAFF21-2DB4-48B8-A73A-A698D5AA4632}" destId="{7C27D999-57F1-48D9-B80F-1F8657FBB1D3}" srcOrd="0" destOrd="0" presId="urn:microsoft.com/office/officeart/2005/8/layout/process1"/>
    <dgm:cxn modelId="{17B8D12E-406E-44D5-A4B4-64FB955D0C8D}" type="presParOf" srcId="{94919E99-6E65-46E2-A1FF-CAC287708AA5}" destId="{AA269FE5-FCA5-43CC-A813-D72ED35CBC5E}" srcOrd="2" destOrd="0" presId="urn:microsoft.com/office/officeart/2005/8/layout/process1"/>
    <dgm:cxn modelId="{6E7B1C43-696A-486D-B0CE-2758B4FF01A7}" type="presParOf" srcId="{94919E99-6E65-46E2-A1FF-CAC287708AA5}" destId="{0866F71B-3D2F-4CF1-AA3B-C006CA249B9E}" srcOrd="3" destOrd="0" presId="urn:microsoft.com/office/officeart/2005/8/layout/process1"/>
    <dgm:cxn modelId="{31C9DE8E-05F5-4BB0-8F03-DBEBA084D1F7}" type="presParOf" srcId="{0866F71B-3D2F-4CF1-AA3B-C006CA249B9E}" destId="{9845C16D-F418-4C5D-A12C-76F4935DE34A}" srcOrd="0" destOrd="0" presId="urn:microsoft.com/office/officeart/2005/8/layout/process1"/>
    <dgm:cxn modelId="{DAC3701E-FB9F-4927-BC86-FDD82F063371}" type="presParOf" srcId="{94919E99-6E65-46E2-A1FF-CAC287708AA5}" destId="{6D865F40-7604-47AE-99D4-E4E2CDB35B1B}" srcOrd="4" destOrd="0" presId="urn:microsoft.com/office/officeart/2005/8/layout/process1"/>
    <dgm:cxn modelId="{A872E1B3-CC5D-47BC-9A84-3AB0092AC331}" type="presParOf" srcId="{94919E99-6E65-46E2-A1FF-CAC287708AA5}" destId="{2B80D49E-AAE1-4B99-B10A-81372E47E6BB}" srcOrd="5" destOrd="0" presId="urn:microsoft.com/office/officeart/2005/8/layout/process1"/>
    <dgm:cxn modelId="{0E961308-5911-4B0A-8B6A-B1B8FF4A4813}" type="presParOf" srcId="{2B80D49E-AAE1-4B99-B10A-81372E47E6BB}" destId="{FCBB24E7-4CCD-4B3F-92C7-110661D33E37}" srcOrd="0" destOrd="0" presId="urn:microsoft.com/office/officeart/2005/8/layout/process1"/>
    <dgm:cxn modelId="{DD5851D4-3D9D-46E7-81EC-3DCA8C224F55}" type="presParOf" srcId="{94919E99-6E65-46E2-A1FF-CAC287708AA5}" destId="{18AAFDF0-2EDA-427E-8748-83A9753A155F}" srcOrd="6" destOrd="0" presId="urn:microsoft.com/office/officeart/2005/8/layout/process1"/>
    <dgm:cxn modelId="{4D69332B-4714-4CF1-9412-1B08AC37F359}" type="presParOf" srcId="{94919E99-6E65-46E2-A1FF-CAC287708AA5}" destId="{42A43CB6-2413-4DE2-9014-3DB17849AC91}" srcOrd="7" destOrd="0" presId="urn:microsoft.com/office/officeart/2005/8/layout/process1"/>
    <dgm:cxn modelId="{F9FD6690-F7DF-4130-AB9A-6C33C4317559}" type="presParOf" srcId="{42A43CB6-2413-4DE2-9014-3DB17849AC91}" destId="{0F6B7A32-7FF5-44AC-A843-137661934468}" srcOrd="0" destOrd="0" presId="urn:microsoft.com/office/officeart/2005/8/layout/process1"/>
    <dgm:cxn modelId="{4EADA9D1-3699-4D20-A0A9-B49CA9BC9004}" type="presParOf" srcId="{94919E99-6E65-46E2-A1FF-CAC287708AA5}" destId="{A42FB40B-5F29-4DF7-895E-67718A028A44}" srcOrd="8" destOrd="0" presId="urn:microsoft.com/office/officeart/2005/8/layout/process1"/>
    <dgm:cxn modelId="{5354B170-3F40-4769-86B1-5368F0C9A573}" type="presParOf" srcId="{94919E99-6E65-46E2-A1FF-CAC287708AA5}" destId="{62E299E6-9375-4D4F-AB81-E54A2010B707}" srcOrd="9" destOrd="0" presId="urn:microsoft.com/office/officeart/2005/8/layout/process1"/>
    <dgm:cxn modelId="{08258F16-6369-4E6B-8898-224F242CAEAD}" type="presParOf" srcId="{62E299E6-9375-4D4F-AB81-E54A2010B707}" destId="{7B61AE90-41C5-4D36-83EB-3C64161EBC1B}" srcOrd="0" destOrd="0" presId="urn:microsoft.com/office/officeart/2005/8/layout/process1"/>
    <dgm:cxn modelId="{619AEEBA-E7B6-4D5D-B4EF-250C0642BC1A}" type="presParOf" srcId="{94919E99-6E65-46E2-A1FF-CAC287708AA5}" destId="{ABA92DFB-CA8D-402B-BECE-819659ACACBE}" srcOrd="10" destOrd="0" presId="urn:microsoft.com/office/officeart/2005/8/layout/process1"/>
    <dgm:cxn modelId="{6AB5B6F0-E265-48DC-AAFA-A1BF8C3BA45D}" type="presParOf" srcId="{94919E99-6E65-46E2-A1FF-CAC287708AA5}" destId="{54D401A6-6742-482A-8175-D9D722E55B65}" srcOrd="11" destOrd="0" presId="urn:microsoft.com/office/officeart/2005/8/layout/process1"/>
    <dgm:cxn modelId="{50E86039-2840-4247-9849-002159FE8224}" type="presParOf" srcId="{54D401A6-6742-482A-8175-D9D722E55B65}" destId="{BBD12AE2-E23F-4E3F-98D9-3022DB09D951}" srcOrd="0" destOrd="0" presId="urn:microsoft.com/office/officeart/2005/8/layout/process1"/>
    <dgm:cxn modelId="{191D4AB8-C854-475A-8B16-71E2D721D7CB}" type="presParOf" srcId="{94919E99-6E65-46E2-A1FF-CAC287708AA5}" destId="{BE2F4F44-644E-4DBE-A8FB-4B204CD989FE}" srcOrd="12" destOrd="0" presId="urn:microsoft.com/office/officeart/2005/8/layout/process1"/>
    <dgm:cxn modelId="{5D9DDC1C-8775-4AEB-8010-B2CAC6636384}" type="presParOf" srcId="{94919E99-6E65-46E2-A1FF-CAC287708AA5}" destId="{8285C1DF-CC2E-4703-9BDE-C0146EEE8708}" srcOrd="13" destOrd="0" presId="urn:microsoft.com/office/officeart/2005/8/layout/process1"/>
    <dgm:cxn modelId="{9C5BD897-E571-4EC5-8309-5E7674ED7B44}" type="presParOf" srcId="{8285C1DF-CC2E-4703-9BDE-C0146EEE8708}" destId="{D307D7AF-F0D3-439C-B1AE-AAB4B6DB1F90}" srcOrd="0" destOrd="0" presId="urn:microsoft.com/office/officeart/2005/8/layout/process1"/>
    <dgm:cxn modelId="{9B104567-4996-43B6-BD39-F7A1EB6A1113}" type="presParOf" srcId="{94919E99-6E65-46E2-A1FF-CAC287708AA5}" destId="{5F4C7164-8467-4C94-962B-787D8509DA4A}" srcOrd="14" destOrd="0" presId="urn:microsoft.com/office/officeart/2005/8/layout/process1"/>
    <dgm:cxn modelId="{5060B751-9371-4BF6-8515-B2FCA38CA0E1}" type="presParOf" srcId="{94919E99-6E65-46E2-A1FF-CAC287708AA5}" destId="{F3488DD9-8280-43BE-BB15-0A5DCE78D0DB}" srcOrd="15" destOrd="0" presId="urn:microsoft.com/office/officeart/2005/8/layout/process1"/>
    <dgm:cxn modelId="{B9B72007-1B25-472B-A958-80128B4C8FF9}" type="presParOf" srcId="{F3488DD9-8280-43BE-BB15-0A5DCE78D0DB}" destId="{7F2A5475-258A-4BB9-95D1-274C2B456DF2}" srcOrd="0" destOrd="0" presId="urn:microsoft.com/office/officeart/2005/8/layout/process1"/>
    <dgm:cxn modelId="{95DD59CE-35D0-475E-AC0B-4CB1F50BAF70}" type="presParOf" srcId="{94919E99-6E65-46E2-A1FF-CAC287708AA5}" destId="{4339CF45-7178-4F05-AB07-BF09EEFC4D48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EEED7-0FBE-47DC-8630-8E3FB4EF26AF}">
      <dsp:nvSpPr>
        <dsp:cNvPr id="0" name=""/>
        <dsp:cNvSpPr/>
      </dsp:nvSpPr>
      <dsp:spPr bwMode="white">
        <a:xfrm>
          <a:off x="9135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编程语言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6282" y="4693483"/>
        <a:ext cx="2039547" cy="1194011"/>
      </dsp:txXfrm>
    </dsp:sp>
    <dsp:sp modelId="{F5AAFF21-2DB4-48B8-A73A-A698D5AA4632}">
      <dsp:nvSpPr>
        <dsp:cNvPr id="0" name=""/>
        <dsp:cNvSpPr/>
      </dsp:nvSpPr>
      <dsp:spPr bwMode="white">
        <a:xfrm>
          <a:off x="2334362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334362" y="5133219"/>
        <a:ext cx="313694" cy="314540"/>
      </dsp:txXfrm>
    </dsp:sp>
    <dsp:sp modelId="{AA269FE5-FCA5-43CC-A813-D72ED35CBC5E}">
      <dsp:nvSpPr>
        <dsp:cNvPr id="0" name=""/>
        <dsp:cNvSpPr/>
      </dsp:nvSpPr>
      <dsp:spPr bwMode="white">
        <a:xfrm>
          <a:off x="2968514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思维编程题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005661" y="4693483"/>
        <a:ext cx="2039547" cy="1194011"/>
      </dsp:txXfrm>
    </dsp:sp>
    <dsp:sp modelId="{0866F71B-3D2F-4CF1-AA3B-C006CA249B9E}">
      <dsp:nvSpPr>
        <dsp:cNvPr id="0" name=""/>
        <dsp:cNvSpPr/>
      </dsp:nvSpPr>
      <dsp:spPr bwMode="white">
        <a:xfrm>
          <a:off x="5293740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293740" y="5133219"/>
        <a:ext cx="313694" cy="314540"/>
      </dsp:txXfrm>
    </dsp:sp>
    <dsp:sp modelId="{6D865F40-7604-47AE-99D4-E4E2CDB35B1B}">
      <dsp:nvSpPr>
        <dsp:cNvPr id="0" name=""/>
        <dsp:cNvSpPr/>
      </dsp:nvSpPr>
      <dsp:spPr bwMode="white">
        <a:xfrm>
          <a:off x="5927893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latin typeface="+mn-lt"/>
              <a:ea typeface="+mn-ea"/>
              <a:cs typeface="+mn-ea"/>
              <a:sym typeface="+mn-lt"/>
            </a:rPr>
            <a:t>数据结构</a:t>
          </a:r>
          <a:endParaRPr lang="zh-CN" altLang="en-US" sz="2800" kern="1200">
            <a:latin typeface="+mn-lt"/>
            <a:ea typeface="+mn-ea"/>
            <a:cs typeface="+mn-ea"/>
            <a:sym typeface="+mn-lt"/>
          </a:endParaRPr>
        </a:p>
      </dsp:txBody>
      <dsp:txXfrm>
        <a:off x="5965040" y="4693483"/>
        <a:ext cx="2039547" cy="1194011"/>
      </dsp:txXfrm>
    </dsp:sp>
    <dsp:sp modelId="{2B80D49E-AAE1-4B99-B10A-81372E47E6BB}">
      <dsp:nvSpPr>
        <dsp:cNvPr id="0" name=""/>
        <dsp:cNvSpPr/>
      </dsp:nvSpPr>
      <dsp:spPr bwMode="white">
        <a:xfrm>
          <a:off x="8253119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8253119" y="5133219"/>
        <a:ext cx="313694" cy="314540"/>
      </dsp:txXfrm>
    </dsp:sp>
    <dsp:sp modelId="{18AAFDF0-2EDA-427E-8748-83A9753A155F}">
      <dsp:nvSpPr>
        <dsp:cNvPr id="0" name=""/>
        <dsp:cNvSpPr/>
      </dsp:nvSpPr>
      <dsp:spPr bwMode="white">
        <a:xfrm>
          <a:off x="8887272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搜索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8924419" y="4693483"/>
        <a:ext cx="2039547" cy="1194011"/>
      </dsp:txXfrm>
    </dsp:sp>
    <dsp:sp modelId="{42A43CB6-2413-4DE2-9014-3DB17849AC91}">
      <dsp:nvSpPr>
        <dsp:cNvPr id="0" name=""/>
        <dsp:cNvSpPr/>
      </dsp:nvSpPr>
      <dsp:spPr bwMode="white">
        <a:xfrm>
          <a:off x="11212498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1212498" y="5133219"/>
        <a:ext cx="313694" cy="314540"/>
      </dsp:txXfrm>
    </dsp:sp>
    <dsp:sp modelId="{A42FB40B-5F29-4DF7-895E-67718A028A44}">
      <dsp:nvSpPr>
        <dsp:cNvPr id="0" name=""/>
        <dsp:cNvSpPr/>
      </dsp:nvSpPr>
      <dsp:spPr bwMode="white">
        <a:xfrm>
          <a:off x="11846651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字符串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1883798" y="4693483"/>
        <a:ext cx="2039547" cy="1194011"/>
      </dsp:txXfrm>
    </dsp:sp>
    <dsp:sp modelId="{62E299E6-9375-4D4F-AB81-E54A2010B707}">
      <dsp:nvSpPr>
        <dsp:cNvPr id="0" name=""/>
        <dsp:cNvSpPr/>
      </dsp:nvSpPr>
      <dsp:spPr bwMode="white">
        <a:xfrm>
          <a:off x="14171877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4171877" y="5133219"/>
        <a:ext cx="313694" cy="314540"/>
      </dsp:txXfrm>
    </dsp:sp>
    <dsp:sp modelId="{ABA92DFB-CA8D-402B-BECE-819659ACACBE}">
      <dsp:nvSpPr>
        <dsp:cNvPr id="0" name=""/>
        <dsp:cNvSpPr/>
      </dsp:nvSpPr>
      <dsp:spPr bwMode="white">
        <a:xfrm>
          <a:off x="14806029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动态规划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843176" y="4693483"/>
        <a:ext cx="2039547" cy="1194011"/>
      </dsp:txXfrm>
    </dsp:sp>
    <dsp:sp modelId="{54D401A6-6742-482A-8175-D9D722E55B65}">
      <dsp:nvSpPr>
        <dsp:cNvPr id="0" name=""/>
        <dsp:cNvSpPr/>
      </dsp:nvSpPr>
      <dsp:spPr bwMode="white">
        <a:xfrm>
          <a:off x="17131255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7131255" y="5133219"/>
        <a:ext cx="313694" cy="314540"/>
      </dsp:txXfrm>
    </dsp:sp>
    <dsp:sp modelId="{BE2F4F44-644E-4DBE-A8FB-4B204CD989FE}">
      <dsp:nvSpPr>
        <dsp:cNvPr id="0" name=""/>
        <dsp:cNvSpPr/>
      </dsp:nvSpPr>
      <dsp:spPr bwMode="white">
        <a:xfrm>
          <a:off x="17765408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数学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7802555" y="4693483"/>
        <a:ext cx="2039547" cy="1194011"/>
      </dsp:txXfrm>
    </dsp:sp>
    <dsp:sp modelId="{8285C1DF-CC2E-4703-9BDE-C0146EEE8708}">
      <dsp:nvSpPr>
        <dsp:cNvPr id="0" name=""/>
        <dsp:cNvSpPr/>
      </dsp:nvSpPr>
      <dsp:spPr bwMode="white">
        <a:xfrm>
          <a:off x="20090634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090634" y="5133219"/>
        <a:ext cx="313694" cy="314540"/>
      </dsp:txXfrm>
    </dsp:sp>
    <dsp:sp modelId="{5F4C7164-8467-4C94-962B-787D8509DA4A}">
      <dsp:nvSpPr>
        <dsp:cNvPr id="0" name=""/>
        <dsp:cNvSpPr/>
      </dsp:nvSpPr>
      <dsp:spPr bwMode="white">
        <a:xfrm>
          <a:off x="20724787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latin typeface="+mn-lt"/>
              <a:ea typeface="+mn-ea"/>
              <a:cs typeface="+mn-ea"/>
              <a:sym typeface="+mn-lt"/>
            </a:rPr>
            <a:t>几何</a:t>
          </a:r>
          <a:endParaRPr lang="zh-CN" altLang="en-US" sz="2800" kern="1200">
            <a:latin typeface="+mn-lt"/>
            <a:ea typeface="+mn-ea"/>
            <a:cs typeface="+mn-ea"/>
            <a:sym typeface="+mn-lt"/>
          </a:endParaRPr>
        </a:p>
      </dsp:txBody>
      <dsp:txXfrm>
        <a:off x="20761934" y="4693483"/>
        <a:ext cx="2039547" cy="1194011"/>
      </dsp:txXfrm>
    </dsp:sp>
    <dsp:sp modelId="{F3488DD9-8280-43BE-BB15-0A5DCE78D0DB}">
      <dsp:nvSpPr>
        <dsp:cNvPr id="0" name=""/>
        <dsp:cNvSpPr/>
      </dsp:nvSpPr>
      <dsp:spPr bwMode="white">
        <a:xfrm>
          <a:off x="23050013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3050013" y="5133219"/>
        <a:ext cx="313694" cy="314540"/>
      </dsp:txXfrm>
    </dsp:sp>
    <dsp:sp modelId="{4339CF45-7178-4F05-AB07-BF09EEFC4D48}">
      <dsp:nvSpPr>
        <dsp:cNvPr id="0" name=""/>
        <dsp:cNvSpPr/>
      </dsp:nvSpPr>
      <dsp:spPr bwMode="white">
        <a:xfrm>
          <a:off x="23684166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图论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3721313" y="4693483"/>
        <a:ext cx="2039547" cy="1194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E6993DC-483A-45AC-9156-0752343CED43}" type="datetimeFigureOut">
              <a:rPr lang="zh-CN" altLang="en-US"/>
              <a:t>2023/1/12</a:t>
            </a:fld>
            <a:endParaRPr lang="en-US" altLang="zh-CN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ea typeface="宋体" panose="02010600030101010101" pitchFamily="2" charset="-122"/>
              </a:defRPr>
            </a:lvl1pPr>
          </a:lstStyle>
          <a:p>
            <a:fld id="{D75B2E05-0253-43DA-BFE4-F260377C23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80275" cy="305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D7BAAFD8-8AF5-4807-BA38-874513E93B2C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62003"/>
            <a:ext cx="17881600" cy="1127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016000" y="2133603"/>
            <a:ext cx="21945600" cy="10801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961600" y="13106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C7F7FE-F591-4024-B354-EAC5CFD677D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62003"/>
            <a:ext cx="17881600" cy="112712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16000" y="2133603"/>
            <a:ext cx="21945600" cy="10801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03200" y="13106403"/>
            <a:ext cx="5689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32288E-54C1-4959-8B17-BE5786665258}" type="datetime1">
              <a:rPr lang="en-US" altLang="zh-CN" smtClean="0"/>
              <a:t>1/12/2023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961600" y="13106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9B6394-FEB0-405D-BB54-3675ABA4161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97E5A3-57E4-43F7-946A-5C66CF70BF06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F5C97F9A-45AD-4498-B856-5AF780781397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31B025C-90F1-4033-8D58-9A7D30B87B80}" type="datetime1">
              <a:rPr lang="en-US" altLang="zh-CN" smtClean="0"/>
              <a:t>1/12/2023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700" y="9178927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CFEE73-20F7-474A-B173-6307B936A446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C9360B5-64CB-46AB-9803-AA3C34914FFA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44B93E-9018-43F3-8F45-02E6CCE6BD59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DD472664-DEE8-44BA-AEBC-3D1BBFC236F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79577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79577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030875-4EDC-49FE-8485-0A8E7292A3BE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AF32095A-B3D4-4519-AA8C-1D2FCF3507E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4F7ECC3-19A3-4181-A332-9AEEBE1C7265}" type="datetime1">
              <a:rPr lang="en-US" altLang="zh-CN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4CB864B-4EF4-4434-BB60-762C23849B52}" type="slidenum">
              <a:rPr lang="zh-CN" altLang="en-US" smtClean="0"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3C55073A-8F40-4D0C-A35F-C94788AEE746}" type="datetime1">
              <a:rPr lang="en-US" altLang="zh-CN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17794D7-36C4-4E93-AE7A-0CAF6AF174FC}" type="slidenum">
              <a:rPr lang="zh-CN" altLang="en-US" smtClean="0"/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2A4D5A-E928-4439-A3EE-2D2F07FF6B2B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58BF02F4-5381-4EAA-94F3-16972E022FEE}" type="slidenum">
              <a:rPr lang="zh-CN" altLang="en-US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09084" y="1510371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2A0A0-4373-49D9-BA24-389BB7432E15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7C6F6D-FFA8-468C-AF6A-CB4C27E2EEF8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C22A9A-31D9-4B6A-AF9C-57334A67958E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FC47EF18-B5BF-468C-8E72-DE6319A52F22}" type="slidenum">
              <a:rPr lang="zh-CN" altLang="en-US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B1ED25-F041-4272-ACD5-16F44E2DA613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8AF99495-4C70-4DA1-B4FD-AE3C2F6741A9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3FB983-6C20-4E69-A150-2562B2F4CD5F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8AF99495-4C70-4DA1-B4FD-AE3C2F6741A9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9" tIns="45719" rIns="45719" bIns="45719"/>
          <a:lstStyle>
            <a:lvl1pPr defTabSz="338455">
              <a:spcBef>
                <a:spcPts val="0"/>
              </a:spcBef>
              <a:defRPr sz="1475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3"/>
            <a:ext cx="21971004" cy="4648202"/>
          </a:xfrm>
          <a:prstGeom prst="rect">
            <a:avLst/>
          </a:prstGeom>
        </p:spPr>
        <p:txBody>
          <a:bodyPr anchor="b"/>
          <a:lstStyle>
            <a:lvl1pPr>
              <a:defRPr sz="5800" b="0" spc="-116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5" y="7210491"/>
            <a:ext cx="21971002" cy="19050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09084" y="1510371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2A0A0-4373-49D9-BA24-389BB7432E15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7C6F6D-FFA8-468C-AF6A-CB4C27E2EEF8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95253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48839" y="2968626"/>
            <a:ext cx="10651066" cy="87852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06333" y="2968626"/>
            <a:ext cx="10655298" cy="87852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D5490-7D55-471A-81B5-0774564F5794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472664-DEE8-44BA-AEBC-3D1BBFC236F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26" y="549276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3" y="3070226"/>
            <a:ext cx="10773834" cy="1279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3" y="4349750"/>
            <a:ext cx="10773834" cy="7902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65" y="3070226"/>
            <a:ext cx="10778066" cy="1279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65" y="4349750"/>
            <a:ext cx="10778066" cy="7902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69C6-574A-4198-BB1C-82EEBF2E1801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32095A-B3D4-4519-AA8C-1D2FCF3507E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95253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CB864B-4EF4-4434-BB60-762C23849B5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7794D7-36C4-4E93-AE7A-0CAF6AF174F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28" y="546100"/>
            <a:ext cx="8022168" cy="2324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69" y="546123"/>
            <a:ext cx="13631334" cy="117062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28" y="2870207"/>
            <a:ext cx="8022168" cy="9382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E952D-61FE-44C1-96ED-14749303448E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BF02F4-5381-4EAA-94F3-16972E022FE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4" y="9601200"/>
            <a:ext cx="14630400" cy="1133476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4" y="1225550"/>
            <a:ext cx="146304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4" y="10734676"/>
            <a:ext cx="14630400" cy="1609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FC57A-25E6-407B-AEED-71D456720CA2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47EF18-B5BF-468C-8E72-DE6319A52F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62003"/>
            <a:ext cx="17881600" cy="1127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016000" y="2133603"/>
            <a:ext cx="21945600" cy="10801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961600" y="13106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C7F7FE-F591-4024-B354-EAC5CFD677D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62003"/>
            <a:ext cx="17881600" cy="112712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16000" y="2133603"/>
            <a:ext cx="21945600" cy="10801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03200" y="13106403"/>
            <a:ext cx="5689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32288E-54C1-4959-8B17-BE5786665258}" type="datetime1">
              <a:rPr lang="en-US" altLang="zh-CN" smtClean="0"/>
              <a:t>1/12/2023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961600" y="13106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9B6394-FEB0-405D-BB54-3675ABA4161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95253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48839" y="2968626"/>
            <a:ext cx="10651066" cy="87852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06333" y="2968626"/>
            <a:ext cx="10655298" cy="87852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D5490-7D55-471A-81B5-0774564F5794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472664-DEE8-44BA-AEBC-3D1BBFC236F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26" y="549276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3" y="3070226"/>
            <a:ext cx="10773834" cy="1279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3" y="4349750"/>
            <a:ext cx="10773834" cy="7902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65" y="3070226"/>
            <a:ext cx="10778066" cy="1279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65" y="4349750"/>
            <a:ext cx="10778066" cy="7902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69C6-574A-4198-BB1C-82EEBF2E1801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32095A-B3D4-4519-AA8C-1D2FCF3507E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95253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CB864B-4EF4-4434-BB60-762C23849B5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7794D7-36C4-4E93-AE7A-0CAF6AF174F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28" y="546100"/>
            <a:ext cx="8022168" cy="2324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69" y="546123"/>
            <a:ext cx="13631334" cy="117062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28" y="2870207"/>
            <a:ext cx="8022168" cy="9382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E952D-61FE-44C1-96ED-14749303448E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BF02F4-5381-4EAA-94F3-16972E022FE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4" y="9601200"/>
            <a:ext cx="14630400" cy="1133476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4" y="1225550"/>
            <a:ext cx="146304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4" y="10734676"/>
            <a:ext cx="14630400" cy="1609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FC57A-25E6-407B-AEED-71D456720CA2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47EF18-B5BF-468C-8E72-DE6319A52F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3"/>
          <a:srcRect l="50381" t="9919"/>
          <a:stretch>
            <a:fillRect/>
          </a:stretch>
        </p:blipFill>
        <p:spPr>
          <a:xfrm>
            <a:off x="12268600" y="45720"/>
            <a:ext cx="12187130" cy="1371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r="47772"/>
          <a:stretch>
            <a:fillRect/>
          </a:stretch>
        </p:blipFill>
        <p:spPr>
          <a:xfrm>
            <a:off x="81470" y="45720"/>
            <a:ext cx="12187130" cy="13716000"/>
          </a:xfrm>
          <a:prstGeom prst="rect">
            <a:avLst/>
          </a:prstGeom>
        </p:spPr>
      </p:pic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b="1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楷体_GB2312" panose="02010609030101010101" pitchFamily="49" charset="-122"/>
        <a:buChar char="o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4460" y="0"/>
            <a:ext cx="24329540" cy="13692498"/>
          </a:xfrm>
          <a:prstGeom prst="rect">
            <a:avLst/>
          </a:prstGeom>
        </p:spPr>
      </p:pic>
      <p:sp>
        <p:nvSpPr>
          <p:cNvPr id="2" name="矩形: 圆角 2"/>
          <p:cNvSpPr/>
          <p:nvPr userDrawn="1"/>
        </p:nvSpPr>
        <p:spPr>
          <a:xfrm>
            <a:off x="27230" y="0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/>
          </a:p>
        </p:txBody>
      </p:sp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r="47772"/>
          <a:stretch>
            <a:fillRect/>
          </a:stretch>
        </p:blipFill>
        <p:spPr>
          <a:xfrm>
            <a:off x="11733885" y="0"/>
            <a:ext cx="12187130" cy="13716000"/>
          </a:xfrm>
          <a:prstGeom prst="rect">
            <a:avLst/>
          </a:prstGeom>
        </p:spPr>
      </p:pic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b="1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楷体_GB2312" panose="02010609030101010101" pitchFamily="49" charset="-122"/>
        <a:buChar char="o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anqiao.cn/problems/?sort=students_coun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-21703" y="-28170"/>
            <a:ext cx="24384001" cy="13772340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433715" y="3012613"/>
            <a:ext cx="21971004" cy="25396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Source Han Serif CN"/>
                <a:ea typeface="Source Han Serif CN"/>
                <a:cs typeface="Source Han Serif CN"/>
                <a:sym typeface="Source Han Serif CN"/>
              </a:defRPr>
            </a:lvl1pPr>
          </a:lstStyle>
          <a:p>
            <a:r>
              <a:rPr lang="zh-CN" altLang="en-US" sz="9600" dirty="0" smtClean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96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9600" dirty="0" smtClean="0">
                <a:latin typeface="+mn-lt"/>
                <a:ea typeface="+mn-ea"/>
                <a:cs typeface="+mn-ea"/>
                <a:sym typeface="+mn-lt"/>
              </a:rPr>
              <a:t>章 蓝</a:t>
            </a:r>
            <a:r>
              <a:rPr lang="zh-CN" altLang="en-US" sz="9600" dirty="0">
                <a:latin typeface="+mn-lt"/>
                <a:ea typeface="+mn-ea"/>
                <a:cs typeface="+mn-ea"/>
                <a:sym typeface="+mn-lt"/>
              </a:rPr>
              <a:t>桥杯大赛软件类介绍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2111" y="6460389"/>
            <a:ext cx="11519969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罗勇军 </a:t>
            </a:r>
            <a:endParaRPr lang="en-US" altLang="zh-CN" sz="48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QQ</a:t>
            </a: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：</a:t>
            </a: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15512356         </a:t>
            </a: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微信：</a:t>
            </a: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13916333036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endParaRPr lang="en-US" altLang="zh-CN" sz="48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 algn="ctr"/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本书有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C++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、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Python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两个版本课件，这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是</a:t>
            </a:r>
            <a:r>
              <a:rPr lang="en-US" altLang="zh-CN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Python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版</a:t>
            </a:r>
            <a:endParaRPr lang="en-US" altLang="zh-CN" sz="40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 algn="ctr"/>
            <a:endParaRPr lang="en-US" altLang="zh-CN" sz="40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 algn="ctr"/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蓝桥云课  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https://www.lanqiao.cn/courses/13228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 </a:t>
            </a:r>
            <a:endParaRPr lang="zh-CN" altLang="en-US" sz="3600" u="sng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2085" y="5025540"/>
            <a:ext cx="6265525" cy="8116565"/>
          </a:xfrm>
          <a:prstGeom prst="rect">
            <a:avLst/>
          </a:prstGeom>
        </p:spPr>
      </p:pic>
      <p:grpSp>
        <p:nvGrpSpPr>
          <p:cNvPr id="8" name="成组"/>
          <p:cNvGrpSpPr/>
          <p:nvPr/>
        </p:nvGrpSpPr>
        <p:grpSpPr>
          <a:xfrm>
            <a:off x="961113" y="833244"/>
            <a:ext cx="4014622" cy="1163811"/>
            <a:chOff x="0" y="0"/>
            <a:chExt cx="4014621" cy="1163810"/>
          </a:xfrm>
        </p:grpSpPr>
        <p:pic>
          <p:nvPicPr>
            <p:cNvPr id="10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1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dirty="0" err="1">
                  <a:cs typeface="+mn-ea"/>
                  <a:sym typeface="+mn-lt"/>
                </a:rPr>
                <a:t>连接高校和企业·助力职业教育升级</a:t>
              </a:r>
              <a:endParaRPr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465794" y="685056"/>
            <a:ext cx="16492138" cy="1221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1.1 </a:t>
            </a:r>
            <a:r>
              <a:rPr lang="zh-CN" altLang="en-US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竞赛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规则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465794" y="3239548"/>
            <a:ext cx="19830605" cy="855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6000" b="1" dirty="0">
                <a:cs typeface="+mn-ea"/>
                <a:sym typeface="+mn-lt"/>
              </a:rPr>
              <a:t>编程语言分组：</a:t>
            </a:r>
            <a:r>
              <a:rPr lang="en-US" altLang="zh-CN" sz="6000" b="1" dirty="0">
                <a:cs typeface="+mn-ea"/>
                <a:sym typeface="+mn-lt"/>
              </a:rPr>
              <a:t>C/C++</a:t>
            </a:r>
            <a:r>
              <a:rPr lang="zh-CN" altLang="en-US" sz="6000" b="1" dirty="0">
                <a:cs typeface="+mn-ea"/>
                <a:sym typeface="+mn-lt"/>
              </a:rPr>
              <a:t>、</a:t>
            </a:r>
            <a:r>
              <a:rPr lang="en-US" altLang="zh-CN" sz="6000" b="1" dirty="0">
                <a:cs typeface="+mn-ea"/>
                <a:sym typeface="+mn-lt"/>
              </a:rPr>
              <a:t>Java</a:t>
            </a:r>
            <a:r>
              <a:rPr lang="zh-CN" altLang="en-US" sz="6000" b="1" dirty="0">
                <a:cs typeface="+mn-ea"/>
                <a:sym typeface="+mn-lt"/>
              </a:rPr>
              <a:t>、</a:t>
            </a:r>
            <a:r>
              <a:rPr lang="en-US" altLang="zh-CN" sz="6000" b="1" dirty="0">
                <a:cs typeface="+mn-ea"/>
                <a:sym typeface="+mn-lt"/>
              </a:rPr>
              <a:t>Python</a:t>
            </a:r>
            <a:endParaRPr lang="zh-CN" altLang="en-US" sz="6000" b="1" dirty="0">
              <a:cs typeface="+mn-ea"/>
              <a:sym typeface="+mn-lt"/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6000" b="1" dirty="0">
                <a:cs typeface="+mn-ea"/>
                <a:sym typeface="+mn-lt"/>
              </a:rPr>
              <a:t>院校分组：研究生组、大学</a:t>
            </a:r>
            <a:r>
              <a:rPr lang="en-US" altLang="zh-CN" sz="6000" b="1" dirty="0">
                <a:cs typeface="+mn-ea"/>
                <a:sym typeface="+mn-lt"/>
              </a:rPr>
              <a:t>A</a:t>
            </a:r>
            <a:r>
              <a:rPr lang="zh-CN" altLang="en-US" sz="6000" b="1" dirty="0">
                <a:cs typeface="+mn-ea"/>
                <a:sym typeface="+mn-lt"/>
              </a:rPr>
              <a:t>组、大学</a:t>
            </a:r>
            <a:r>
              <a:rPr lang="en-US" altLang="zh-CN" sz="6000" b="1" dirty="0">
                <a:cs typeface="+mn-ea"/>
                <a:sym typeface="+mn-lt"/>
              </a:rPr>
              <a:t>B</a:t>
            </a:r>
            <a:r>
              <a:rPr lang="zh-CN" altLang="en-US" sz="6000" b="1" dirty="0">
                <a:cs typeface="+mn-ea"/>
                <a:sym typeface="+mn-lt"/>
              </a:rPr>
              <a:t>组、大学</a:t>
            </a:r>
            <a:r>
              <a:rPr lang="en-US" altLang="zh-CN" sz="6000" b="1" dirty="0">
                <a:cs typeface="+mn-ea"/>
                <a:sym typeface="+mn-lt"/>
              </a:rPr>
              <a:t>C</a:t>
            </a:r>
            <a:r>
              <a:rPr lang="zh-CN" altLang="en-US" sz="6000" b="1" dirty="0">
                <a:cs typeface="+mn-ea"/>
                <a:sym typeface="+mn-lt"/>
              </a:rPr>
              <a:t>组。</a:t>
            </a:r>
            <a:endParaRPr lang="en-US" altLang="zh-CN" sz="6000" b="1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5400" dirty="0">
                <a:cs typeface="+mn-ea"/>
                <a:sym typeface="+mn-lt"/>
              </a:rPr>
              <a:t>研究生只能报研究生组</a:t>
            </a:r>
            <a:endParaRPr lang="en-US" altLang="zh-CN" sz="5400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5400" dirty="0">
                <a:cs typeface="+mn-ea"/>
                <a:sym typeface="+mn-lt"/>
              </a:rPr>
              <a:t>985</a:t>
            </a:r>
            <a:r>
              <a:rPr lang="zh-CN" altLang="en-US" sz="5400" dirty="0">
                <a:cs typeface="+mn-ea"/>
                <a:sym typeface="+mn-lt"/>
              </a:rPr>
              <a:t>、</a:t>
            </a:r>
            <a:r>
              <a:rPr lang="en-US" altLang="zh-CN" sz="5400" dirty="0">
                <a:cs typeface="+mn-ea"/>
                <a:sym typeface="+mn-lt"/>
              </a:rPr>
              <a:t>211</a:t>
            </a:r>
            <a:r>
              <a:rPr lang="zh-CN" altLang="en-US" sz="5400" dirty="0">
                <a:cs typeface="+mn-ea"/>
                <a:sym typeface="+mn-lt"/>
              </a:rPr>
              <a:t>本科生只能报大学 </a:t>
            </a:r>
            <a:r>
              <a:rPr lang="en-US" altLang="zh-CN" sz="5400" dirty="0">
                <a:cs typeface="+mn-ea"/>
                <a:sym typeface="+mn-lt"/>
              </a:rPr>
              <a:t>A </a:t>
            </a:r>
            <a:r>
              <a:rPr lang="zh-CN" altLang="en-US" sz="5400" dirty="0">
                <a:cs typeface="+mn-ea"/>
                <a:sym typeface="+mn-lt"/>
              </a:rPr>
              <a:t>组及以上组别</a:t>
            </a:r>
            <a:endParaRPr lang="en-US" altLang="zh-CN" sz="5400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5400" dirty="0">
                <a:cs typeface="+mn-ea"/>
                <a:sym typeface="+mn-lt"/>
              </a:rPr>
              <a:t>其它本科院校本科生可报大学 </a:t>
            </a:r>
            <a:r>
              <a:rPr lang="en-US" altLang="zh-CN" sz="5400" dirty="0">
                <a:cs typeface="+mn-ea"/>
                <a:sym typeface="+mn-lt"/>
              </a:rPr>
              <a:t>B </a:t>
            </a:r>
            <a:r>
              <a:rPr lang="zh-CN" altLang="en-US" sz="5400" dirty="0">
                <a:cs typeface="+mn-ea"/>
                <a:sym typeface="+mn-lt"/>
              </a:rPr>
              <a:t>组及以上组别</a:t>
            </a:r>
            <a:endParaRPr lang="en-US" altLang="zh-CN" sz="5400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5400" dirty="0">
                <a:cs typeface="+mn-ea"/>
                <a:sym typeface="+mn-lt"/>
              </a:rPr>
              <a:t>其它高职高专、中职中专院校可自行选择报任意组别。</a:t>
            </a:r>
          </a:p>
        </p:txBody>
      </p:sp>
      <p:sp>
        <p:nvSpPr>
          <p:cNvPr id="3" name="矩形 2"/>
          <p:cNvSpPr/>
          <p:nvPr/>
        </p:nvSpPr>
        <p:spPr>
          <a:xfrm>
            <a:off x="1465794" y="4797585"/>
            <a:ext cx="21401455" cy="6565580"/>
          </a:xfrm>
          <a:prstGeom prst="rect">
            <a:avLst/>
          </a:prstGeom>
          <a:noFill/>
          <a:ln w="50800">
            <a:gradFill>
              <a:gsLst>
                <a:gs pos="0">
                  <a:schemeClr val="bg1">
                    <a:lumMod val="85000"/>
                  </a:schemeClr>
                </a:gs>
                <a:gs pos="85000">
                  <a:schemeClr val="accent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11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854526" y="4542563"/>
            <a:ext cx="9778996" cy="341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04775">
            <a:gradFill flip="none" rotWithShape="1">
              <a:gsLst>
                <a:gs pos="0">
                  <a:srgbClr val="E6D4AC">
                    <a:lumMod val="94000"/>
                  </a:srgbClr>
                </a:gs>
                <a:gs pos="100000">
                  <a:srgbClr val="A88332">
                    <a:lumMod val="88000"/>
                    <a:lumOff val="12000"/>
                  </a:srgbClr>
                </a:gs>
              </a:gsLst>
              <a:lin ang="48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3139" y="2979519"/>
            <a:ext cx="518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gradFill flip="none" rotWithShape="1">
                  <a:gsLst>
                    <a:gs pos="1000">
                      <a:schemeClr val="accent1">
                        <a:lumMod val="80000"/>
                        <a:lumOff val="20000"/>
                      </a:schemeClr>
                    </a:gs>
                    <a:gs pos="100000">
                      <a:schemeClr val="accent1">
                        <a:lumMod val="90000"/>
                        <a:lumOff val="10000"/>
                      </a:schemeClr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赛程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635764" y="4542563"/>
            <a:ext cx="9778996" cy="341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04775">
            <a:gradFill flip="none" rotWithShape="1">
              <a:gsLst>
                <a:gs pos="0">
                  <a:schemeClr val="accent1">
                    <a:lumMod val="83000"/>
                    <a:lumOff val="17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sp>
        <p:nvSpPr>
          <p:cNvPr id="7" name="矩形: 圆顶角 6"/>
          <p:cNvSpPr/>
          <p:nvPr/>
        </p:nvSpPr>
        <p:spPr>
          <a:xfrm>
            <a:off x="1751531" y="4675833"/>
            <a:ext cx="9547466" cy="8030858"/>
          </a:xfrm>
          <a:prstGeom prst="round2SameRect">
            <a:avLst>
              <a:gd name="adj1" fmla="val 0"/>
              <a:gd name="adj2" fmla="val 4319"/>
            </a:avLst>
          </a:prstGeom>
          <a:solidFill>
            <a:schemeClr val="bg1"/>
          </a:solidFill>
          <a:ln>
            <a:noFill/>
          </a:ln>
          <a:effectLst>
            <a:outerShdw blurRad="571500" dist="241300" dir="5400000" sx="99000" sy="99000" algn="t" rotWithShape="0">
              <a:schemeClr val="tx1">
                <a:lumMod val="75000"/>
                <a:lumOff val="25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 dirty="0">
              <a:cs typeface="+mn-ea"/>
              <a:sym typeface="+mn-lt"/>
            </a:endParaRPr>
          </a:p>
        </p:txBody>
      </p:sp>
      <p:sp>
        <p:nvSpPr>
          <p:cNvPr id="8" name="矩形: 圆顶角 7"/>
          <p:cNvSpPr/>
          <p:nvPr/>
        </p:nvSpPr>
        <p:spPr>
          <a:xfrm>
            <a:off x="13072392" y="4742631"/>
            <a:ext cx="9547466" cy="8030856"/>
          </a:xfrm>
          <a:prstGeom prst="round2SameRect">
            <a:avLst>
              <a:gd name="adj1" fmla="val 0"/>
              <a:gd name="adj2" fmla="val 4319"/>
            </a:avLst>
          </a:prstGeom>
          <a:solidFill>
            <a:schemeClr val="bg1"/>
          </a:solidFill>
          <a:ln>
            <a:noFill/>
          </a:ln>
          <a:effectLst>
            <a:outerShdw blurRad="571500" dist="241300" dir="5400000" sx="99000" sy="99000" algn="t" rotWithShape="0">
              <a:schemeClr val="tx1">
                <a:lumMod val="75000"/>
                <a:lumOff val="25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74753" y="6720747"/>
            <a:ext cx="8301022" cy="0"/>
          </a:xfrm>
          <a:prstGeom prst="line">
            <a:avLst/>
          </a:prstGeom>
          <a:ln w="50800">
            <a:solidFill>
              <a:schemeClr val="accent1">
                <a:lumMod val="75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3907924" y="6696240"/>
            <a:ext cx="8301022" cy="0"/>
          </a:xfrm>
          <a:prstGeom prst="line">
            <a:avLst/>
          </a:prstGeom>
          <a:ln w="50800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593515" y="10737056"/>
            <a:ext cx="8301022" cy="0"/>
          </a:xfrm>
          <a:prstGeom prst="line">
            <a:avLst/>
          </a:prstGeom>
          <a:ln w="9525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151901" y="2979519"/>
            <a:ext cx="518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gradFill flip="none" rotWithShape="1">
                  <a:gsLst>
                    <a:gs pos="0">
                      <a:srgbClr val="E6D4AC">
                        <a:lumMod val="93000"/>
                      </a:srgbClr>
                    </a:gs>
                    <a:gs pos="100000">
                      <a:srgbClr val="A88332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竞赛形式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73222" y="6039735"/>
            <a:ext cx="7986317" cy="630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fontAlgn="auto">
              <a:lnSpc>
                <a:spcPct val="140000"/>
              </a:lnSpc>
              <a:spcAft>
                <a:spcPts val="0"/>
              </a:spcAft>
              <a:buClr>
                <a:srgbClr val="0070C0"/>
              </a:buClr>
              <a:buSzPct val="90000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每年春季：省赛、决赛，省赛一等奖参加决赛</a:t>
            </a:r>
            <a:endParaRPr lang="en-US" altLang="zh-CN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38325" y="7045273"/>
            <a:ext cx="6395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每次比赛时长</a:t>
            </a:r>
            <a:r>
              <a:rPr lang="en-US" altLang="zh-CN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小时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002751" y="5779555"/>
            <a:ext cx="7482545" cy="4062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fontAlgn="auto">
              <a:lnSpc>
                <a:spcPct val="200000"/>
              </a:lnSpc>
              <a:spcAft>
                <a:spcPts val="0"/>
              </a:spcAft>
              <a:buClr>
                <a:srgbClr val="0070C0"/>
              </a:buClr>
              <a:buSzPct val="90000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个人赛，一人一机，全程机考选手机器通过局域网连接到各个赛场的竞赛服务器</a:t>
            </a:r>
            <a:endParaRPr lang="en-US" altLang="zh-CN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 algn="just" fontAlgn="auto">
              <a:lnSpc>
                <a:spcPct val="200000"/>
              </a:lnSpc>
              <a:spcAft>
                <a:spcPts val="0"/>
              </a:spcAft>
              <a:buClr>
                <a:srgbClr val="0070C0"/>
              </a:buClr>
              <a:buSzPct val="90000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答题过程中无法访问互联网</a:t>
            </a:r>
            <a:endParaRPr lang="en-US" altLang="zh-CN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 algn="just" fontAlgn="auto">
              <a:lnSpc>
                <a:spcPct val="200000"/>
              </a:lnSpc>
              <a:spcAft>
                <a:spcPts val="0"/>
              </a:spcAft>
              <a:buClr>
                <a:srgbClr val="0070C0"/>
              </a:buClr>
              <a:buSzPct val="90000"/>
            </a:pP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不允许携带任何电子、纸质资料</a:t>
            </a:r>
          </a:p>
          <a:p>
            <a:pPr lvl="1" algn="just" fontAlgn="auto">
              <a:lnSpc>
                <a:spcPct val="200000"/>
              </a:lnSpc>
              <a:spcAft>
                <a:spcPts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73222" y="7621525"/>
            <a:ext cx="8301022" cy="0"/>
          </a:xfrm>
          <a:prstGeom prst="line">
            <a:avLst/>
          </a:prstGeom>
          <a:ln w="50800">
            <a:solidFill>
              <a:schemeClr val="accent1">
                <a:lumMod val="75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907924" y="7568493"/>
            <a:ext cx="8301022" cy="0"/>
          </a:xfrm>
          <a:prstGeom prst="line">
            <a:avLst/>
          </a:prstGeom>
          <a:ln w="50800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3978781" y="8407940"/>
            <a:ext cx="8301022" cy="0"/>
          </a:xfrm>
          <a:prstGeom prst="line">
            <a:avLst/>
          </a:prstGeom>
          <a:ln w="50800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4060324" y="9327068"/>
            <a:ext cx="8301022" cy="0"/>
          </a:xfrm>
          <a:prstGeom prst="line">
            <a:avLst/>
          </a:prstGeom>
          <a:ln w="50800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788070" y="3539322"/>
            <a:ext cx="20615176" cy="7024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algn="just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>
                <a:cs typeface="+mn-ea"/>
                <a:sym typeface="+mn-lt"/>
              </a:rPr>
              <a:t>X86</a:t>
            </a:r>
            <a:r>
              <a:rPr lang="zh-CN" altLang="en-US" dirty="0">
                <a:cs typeface="+mn-ea"/>
                <a:sym typeface="+mn-lt"/>
              </a:rPr>
              <a:t>兼容机器，内存不小于</a:t>
            </a:r>
            <a:r>
              <a:rPr lang="en-US" altLang="zh-CN" dirty="0">
                <a:cs typeface="+mn-ea"/>
                <a:sym typeface="+mn-lt"/>
              </a:rPr>
              <a:t>1G</a:t>
            </a:r>
            <a:r>
              <a:rPr lang="zh-CN" altLang="en-US" dirty="0">
                <a:cs typeface="+mn-ea"/>
                <a:sym typeface="+mn-lt"/>
              </a:rPr>
              <a:t>，硬盘不小于</a:t>
            </a:r>
            <a:r>
              <a:rPr lang="en-US" altLang="zh-CN" dirty="0">
                <a:cs typeface="+mn-ea"/>
                <a:sym typeface="+mn-lt"/>
              </a:rPr>
              <a:t>60G</a:t>
            </a:r>
            <a:r>
              <a:rPr lang="zh-CN" altLang="en-US" dirty="0">
                <a:cs typeface="+mn-ea"/>
                <a:sym typeface="+mn-lt"/>
              </a:rPr>
              <a:t>操作系统：</a:t>
            </a:r>
            <a:r>
              <a:rPr lang="en-US" altLang="zh-CN" dirty="0">
                <a:cs typeface="+mn-ea"/>
                <a:sym typeface="+mn-lt"/>
              </a:rPr>
              <a:t>Windows7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Windows8 </a:t>
            </a:r>
            <a:r>
              <a:rPr lang="zh-CN" altLang="en-US" dirty="0">
                <a:cs typeface="+mn-ea"/>
                <a:sym typeface="+mn-lt"/>
              </a:rPr>
              <a:t>或 </a:t>
            </a:r>
            <a:r>
              <a:rPr lang="en-US" altLang="zh-CN" dirty="0">
                <a:cs typeface="+mn-ea"/>
                <a:sym typeface="+mn-lt"/>
              </a:rPr>
              <a:t>Windows10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pPr lvl="1" algn="just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>
                <a:cs typeface="+mn-ea"/>
                <a:sym typeface="+mn-lt"/>
              </a:rPr>
              <a:t>C/C++</a:t>
            </a:r>
            <a:r>
              <a:rPr lang="zh-CN" altLang="en-US" dirty="0">
                <a:cs typeface="+mn-ea"/>
                <a:sym typeface="+mn-lt"/>
              </a:rPr>
              <a:t>开发环境：</a:t>
            </a:r>
            <a:r>
              <a:rPr lang="en-US" altLang="zh-CN" dirty="0">
                <a:cs typeface="+mn-ea"/>
                <a:sym typeface="+mn-lt"/>
              </a:rPr>
              <a:t>Dev-</a:t>
            </a:r>
            <a:r>
              <a:rPr lang="en-US" altLang="zh-CN" dirty="0" err="1">
                <a:cs typeface="+mn-ea"/>
                <a:sym typeface="+mn-lt"/>
              </a:rPr>
              <a:t>cpp</a:t>
            </a:r>
            <a:r>
              <a:rPr lang="en-US" altLang="zh-CN" dirty="0">
                <a:cs typeface="+mn-ea"/>
                <a:sym typeface="+mn-lt"/>
              </a:rPr>
              <a:t> 5.4.0 C/C++ API </a:t>
            </a:r>
            <a:r>
              <a:rPr lang="zh-CN" altLang="en-US" dirty="0">
                <a:cs typeface="+mn-ea"/>
                <a:sym typeface="+mn-lt"/>
              </a:rPr>
              <a:t>帮助文档</a:t>
            </a:r>
          </a:p>
          <a:p>
            <a:pPr lvl="1" algn="just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>
                <a:cs typeface="+mn-ea"/>
                <a:sym typeface="+mn-lt"/>
              </a:rPr>
              <a:t>Java</a:t>
            </a:r>
            <a:r>
              <a:rPr lang="zh-CN" altLang="en-US" dirty="0">
                <a:cs typeface="+mn-ea"/>
                <a:sym typeface="+mn-lt"/>
              </a:rPr>
              <a:t>开发环境：</a:t>
            </a:r>
            <a:r>
              <a:rPr lang="en-US" altLang="zh-CN" dirty="0">
                <a:cs typeface="+mn-ea"/>
                <a:sym typeface="+mn-lt"/>
              </a:rPr>
              <a:t>JDK 1.8 Eclipse-java-2020-06 API </a:t>
            </a:r>
            <a:r>
              <a:rPr lang="zh-CN" altLang="en-US" dirty="0">
                <a:cs typeface="+mn-ea"/>
                <a:sym typeface="+mn-lt"/>
              </a:rPr>
              <a:t>帮助文档</a:t>
            </a:r>
          </a:p>
          <a:p>
            <a:pPr lvl="1" algn="just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>
                <a:cs typeface="+mn-ea"/>
                <a:sym typeface="+mn-lt"/>
              </a:rPr>
              <a:t>Python</a:t>
            </a:r>
            <a:r>
              <a:rPr lang="zh-CN" altLang="en-US" dirty="0">
                <a:cs typeface="+mn-ea"/>
                <a:sym typeface="+mn-lt"/>
              </a:rPr>
              <a:t>环境：</a:t>
            </a:r>
            <a:r>
              <a:rPr lang="en-US" altLang="zh-CN" dirty="0">
                <a:cs typeface="+mn-ea"/>
                <a:sym typeface="+mn-lt"/>
              </a:rPr>
              <a:t>Python 3.8.6  IDLE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Python </a:t>
            </a:r>
            <a:r>
              <a:rPr lang="zh-CN" altLang="en-US" dirty="0">
                <a:cs typeface="+mn-ea"/>
                <a:sym typeface="+mn-lt"/>
              </a:rPr>
              <a:t>自带编辑器）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8731" y="444390"/>
            <a:ext cx="16227748" cy="14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SzPct val="90000"/>
            </a:pPr>
            <a:r>
              <a:rPr lang="zh-CN" altLang="en-US" sz="7200" b="1" dirty="0">
                <a:latin typeface="+mn-lt"/>
                <a:ea typeface="+mn-ea"/>
                <a:cs typeface="+mn-ea"/>
                <a:sym typeface="+mn-lt"/>
              </a:rPr>
              <a:t>参赛选手机器环境（以</a:t>
            </a:r>
            <a:r>
              <a:rPr lang="en-US" altLang="zh-CN" sz="7200" b="1" dirty="0"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7200" b="1" dirty="0">
                <a:latin typeface="+mn-lt"/>
                <a:ea typeface="+mn-ea"/>
                <a:cs typeface="+mn-ea"/>
                <a:sym typeface="+mn-lt"/>
              </a:rPr>
              <a:t>年为例）</a:t>
            </a:r>
          </a:p>
        </p:txBody>
      </p:sp>
      <p:grpSp>
        <p:nvGrpSpPr>
          <p:cNvPr id="571" name="组合 570"/>
          <p:cNvGrpSpPr/>
          <p:nvPr/>
        </p:nvGrpSpPr>
        <p:grpSpPr>
          <a:xfrm flipH="1">
            <a:off x="18523361" y="9332187"/>
            <a:ext cx="4184238" cy="4055125"/>
            <a:chOff x="3814761" y="1223936"/>
            <a:chExt cx="4559415" cy="4406147"/>
          </a:xfrm>
        </p:grpSpPr>
        <p:sp>
          <p:nvSpPr>
            <p:cNvPr id="572" name="任意多边形 4"/>
            <p:cNvSpPr/>
            <p:nvPr/>
          </p:nvSpPr>
          <p:spPr>
            <a:xfrm>
              <a:off x="3814761" y="2989087"/>
              <a:ext cx="4559415" cy="2640996"/>
            </a:xfrm>
            <a:custGeom>
              <a:avLst/>
              <a:gdLst>
                <a:gd name="connsiteX0" fmla="*/ 3886380 w 4559415"/>
                <a:gd name="connsiteY0" fmla="*/ 386745 h 2640996"/>
                <a:gd name="connsiteX1" fmla="*/ 662453 w 4559415"/>
                <a:gd name="connsiteY1" fmla="*/ 386745 h 2640996"/>
                <a:gd name="connsiteX2" fmla="*/ 672931 w 4559415"/>
                <a:gd name="connsiteY2" fmla="*/ 2254217 h 2640996"/>
                <a:gd name="connsiteX3" fmla="*/ 3896953 w 4559415"/>
                <a:gd name="connsiteY3" fmla="*/ 2254217 h 2640996"/>
                <a:gd name="connsiteX4" fmla="*/ 3886380 w 4559415"/>
                <a:gd name="connsiteY4" fmla="*/ 386745 h 264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415" h="2640996">
                  <a:moveTo>
                    <a:pt x="3886380" y="386745"/>
                  </a:moveTo>
                  <a:cubicBezTo>
                    <a:pt x="2993221" y="-128938"/>
                    <a:pt x="1549802" y="-128938"/>
                    <a:pt x="662453" y="386745"/>
                  </a:cubicBezTo>
                  <a:cubicBezTo>
                    <a:pt x="-224896" y="902429"/>
                    <a:pt x="-220229" y="1738533"/>
                    <a:pt x="672931" y="2254217"/>
                  </a:cubicBezTo>
                  <a:cubicBezTo>
                    <a:pt x="1566090" y="2769900"/>
                    <a:pt x="3009509" y="2769900"/>
                    <a:pt x="3896953" y="2254217"/>
                  </a:cubicBezTo>
                  <a:cubicBezTo>
                    <a:pt x="4784397" y="1738533"/>
                    <a:pt x="4779539" y="902429"/>
                    <a:pt x="3886380" y="386745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73" name="组合 572"/>
            <p:cNvGrpSpPr/>
            <p:nvPr/>
          </p:nvGrpSpPr>
          <p:grpSpPr>
            <a:xfrm>
              <a:off x="4072221" y="3014542"/>
              <a:ext cx="4003685" cy="2412606"/>
              <a:chOff x="4072221" y="3014542"/>
              <a:chExt cx="4003685" cy="2412606"/>
            </a:xfrm>
            <a:solidFill>
              <a:srgbClr val="E6E6E6"/>
            </a:solidFill>
          </p:grpSpPr>
          <p:sp>
            <p:nvSpPr>
              <p:cNvPr id="1131" name="任意多边形 6"/>
              <p:cNvSpPr/>
              <p:nvPr/>
            </p:nvSpPr>
            <p:spPr>
              <a:xfrm>
                <a:off x="5994393" y="3014542"/>
                <a:ext cx="2081514" cy="1204007"/>
              </a:xfrm>
              <a:custGeom>
                <a:avLst/>
                <a:gdLst>
                  <a:gd name="connsiteX0" fmla="*/ 2074699 w 2081514"/>
                  <a:gd name="connsiteY0" fmla="*/ 1170915 h 1204007"/>
                  <a:gd name="connsiteX1" fmla="*/ 2027074 w 2081514"/>
                  <a:gd name="connsiteY1" fmla="*/ 1198632 h 1204007"/>
                  <a:gd name="connsiteX2" fmla="*/ 1987069 w 2081514"/>
                  <a:gd name="connsiteY2" fmla="*/ 1198632 h 1204007"/>
                  <a:gd name="connsiteX3" fmla="*/ 6631 w 2081514"/>
                  <a:gd name="connsiteY3" fmla="*/ 55633 h 1204007"/>
                  <a:gd name="connsiteX4" fmla="*/ 1754 w 2081514"/>
                  <a:gd name="connsiteY4" fmla="*/ 37554 h 1204007"/>
                  <a:gd name="connsiteX5" fmla="*/ 6631 w 2081514"/>
                  <a:gd name="connsiteY5" fmla="*/ 32677 h 1204007"/>
                  <a:gd name="connsiteX6" fmla="*/ 54256 w 2081514"/>
                  <a:gd name="connsiteY6" fmla="*/ 5340 h 1204007"/>
                  <a:gd name="connsiteX7" fmla="*/ 94261 w 2081514"/>
                  <a:gd name="connsiteY7" fmla="*/ 5340 h 1204007"/>
                  <a:gd name="connsiteX8" fmla="*/ 2075461 w 2081514"/>
                  <a:gd name="connsiteY8" fmla="*/ 1148340 h 1204007"/>
                  <a:gd name="connsiteX9" fmla="*/ 2079424 w 2081514"/>
                  <a:gd name="connsiteY9" fmla="*/ 1166505 h 1204007"/>
                  <a:gd name="connsiteX10" fmla="*/ 2074699 w 2081514"/>
                  <a:gd name="connsiteY10" fmla="*/ 1170915 h 120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1514" h="1204007">
                    <a:moveTo>
                      <a:pt x="2074699" y="1170915"/>
                    </a:moveTo>
                    <a:lnTo>
                      <a:pt x="2027074" y="1198632"/>
                    </a:lnTo>
                    <a:cubicBezTo>
                      <a:pt x="2014692" y="1205776"/>
                      <a:pt x="1999442" y="1205776"/>
                      <a:pt x="1987069" y="1198632"/>
                    </a:cubicBezTo>
                    <a:lnTo>
                      <a:pt x="6631" y="55633"/>
                    </a:lnTo>
                    <a:cubicBezTo>
                      <a:pt x="297" y="51984"/>
                      <a:pt x="-1894" y="43898"/>
                      <a:pt x="1754" y="37554"/>
                    </a:cubicBezTo>
                    <a:cubicBezTo>
                      <a:pt x="2916" y="35525"/>
                      <a:pt x="4602" y="33839"/>
                      <a:pt x="6631" y="32677"/>
                    </a:cubicBezTo>
                    <a:lnTo>
                      <a:pt x="54256" y="5340"/>
                    </a:lnTo>
                    <a:cubicBezTo>
                      <a:pt x="66629" y="-1803"/>
                      <a:pt x="81888" y="-1803"/>
                      <a:pt x="94261" y="5340"/>
                    </a:cubicBezTo>
                    <a:lnTo>
                      <a:pt x="2075461" y="1148340"/>
                    </a:lnTo>
                    <a:cubicBezTo>
                      <a:pt x="2081567" y="1152265"/>
                      <a:pt x="2083338" y="1160399"/>
                      <a:pt x="2079424" y="1166505"/>
                    </a:cubicBezTo>
                    <a:cubicBezTo>
                      <a:pt x="2078233" y="1168343"/>
                      <a:pt x="2076614" y="1169857"/>
                      <a:pt x="2074699" y="117091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2" name="任意多边形 7"/>
              <p:cNvSpPr/>
              <p:nvPr/>
            </p:nvSpPr>
            <p:spPr>
              <a:xfrm>
                <a:off x="7067654" y="3813828"/>
                <a:ext cx="851919" cy="494733"/>
              </a:xfrm>
              <a:custGeom>
                <a:avLst/>
                <a:gdLst>
                  <a:gd name="connsiteX0" fmla="*/ 845228 w 851919"/>
                  <a:gd name="connsiteY0" fmla="*/ 438590 h 494733"/>
                  <a:gd name="connsiteX1" fmla="*/ 94277 w 851919"/>
                  <a:gd name="connsiteY1" fmla="*/ 5297 h 494733"/>
                  <a:gd name="connsiteX2" fmla="*/ 54273 w 851919"/>
                  <a:gd name="connsiteY2" fmla="*/ 5297 h 494733"/>
                  <a:gd name="connsiteX3" fmla="*/ 6648 w 851919"/>
                  <a:gd name="connsiteY3" fmla="*/ 32920 h 494733"/>
                  <a:gd name="connsiteX4" fmla="*/ 1704 w 851919"/>
                  <a:gd name="connsiteY4" fmla="*/ 50837 h 494733"/>
                  <a:gd name="connsiteX5" fmla="*/ 6648 w 851919"/>
                  <a:gd name="connsiteY5" fmla="*/ 55780 h 494733"/>
                  <a:gd name="connsiteX6" fmla="*/ 757503 w 851919"/>
                  <a:gd name="connsiteY6" fmla="*/ 489358 h 494733"/>
                  <a:gd name="connsiteX7" fmla="*/ 797508 w 851919"/>
                  <a:gd name="connsiteY7" fmla="*/ 489358 h 494733"/>
                  <a:gd name="connsiteX8" fmla="*/ 845133 w 851919"/>
                  <a:gd name="connsiteY8" fmla="*/ 461640 h 494733"/>
                  <a:gd name="connsiteX9" fmla="*/ 850220 w 851919"/>
                  <a:gd name="connsiteY9" fmla="*/ 443619 h 494733"/>
                  <a:gd name="connsiteX10" fmla="*/ 845228 w 851919"/>
                  <a:gd name="connsiteY10" fmla="*/ 438590 h 494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919" h="494733">
                    <a:moveTo>
                      <a:pt x="845228" y="438590"/>
                    </a:moveTo>
                    <a:lnTo>
                      <a:pt x="94277" y="5297"/>
                    </a:lnTo>
                    <a:cubicBezTo>
                      <a:pt x="81885" y="-1789"/>
                      <a:pt x="66665" y="-1789"/>
                      <a:pt x="54273" y="5297"/>
                    </a:cubicBezTo>
                    <a:lnTo>
                      <a:pt x="6648" y="32920"/>
                    </a:lnTo>
                    <a:cubicBezTo>
                      <a:pt x="332" y="36501"/>
                      <a:pt x="-1877" y="44531"/>
                      <a:pt x="1704" y="50837"/>
                    </a:cubicBezTo>
                    <a:cubicBezTo>
                      <a:pt x="2875" y="52904"/>
                      <a:pt x="4590" y="54608"/>
                      <a:pt x="6648" y="55780"/>
                    </a:cubicBezTo>
                    <a:lnTo>
                      <a:pt x="757503" y="489358"/>
                    </a:lnTo>
                    <a:cubicBezTo>
                      <a:pt x="769886" y="496502"/>
                      <a:pt x="785135" y="496502"/>
                      <a:pt x="797508" y="489358"/>
                    </a:cubicBezTo>
                    <a:lnTo>
                      <a:pt x="845133" y="461640"/>
                    </a:lnTo>
                    <a:cubicBezTo>
                      <a:pt x="851515" y="458068"/>
                      <a:pt x="853792" y="450001"/>
                      <a:pt x="850220" y="443619"/>
                    </a:cubicBezTo>
                    <a:cubicBezTo>
                      <a:pt x="849038" y="441523"/>
                      <a:pt x="847314" y="439780"/>
                      <a:pt x="845228" y="43859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3" name="任意多边形 8"/>
              <p:cNvSpPr/>
              <p:nvPr/>
            </p:nvSpPr>
            <p:spPr>
              <a:xfrm>
                <a:off x="7758337" y="4566641"/>
                <a:ext cx="309099" cy="179022"/>
              </a:xfrm>
              <a:custGeom>
                <a:avLst/>
                <a:gdLst>
                  <a:gd name="connsiteX0" fmla="*/ 45579 w 309099"/>
                  <a:gd name="connsiteY0" fmla="*/ 26200 h 179022"/>
                  <a:gd name="connsiteX1" fmla="*/ 264178 w 309099"/>
                  <a:gd name="connsiteY1" fmla="*/ 26200 h 179022"/>
                  <a:gd name="connsiteX2" fmla="*/ 263416 w 309099"/>
                  <a:gd name="connsiteY2" fmla="*/ 152787 h 179022"/>
                  <a:gd name="connsiteX3" fmla="*/ 44912 w 309099"/>
                  <a:gd name="connsiteY3" fmla="*/ 152787 h 179022"/>
                  <a:gd name="connsiteX4" fmla="*/ 45579 w 30909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099" h="179022">
                    <a:moveTo>
                      <a:pt x="45579" y="26200"/>
                    </a:moveTo>
                    <a:cubicBezTo>
                      <a:pt x="106158" y="-8757"/>
                      <a:pt x="203980" y="-8757"/>
                      <a:pt x="264178" y="26200"/>
                    </a:cubicBezTo>
                    <a:cubicBezTo>
                      <a:pt x="324376" y="61157"/>
                      <a:pt x="323995" y="117831"/>
                      <a:pt x="263416" y="152787"/>
                    </a:cubicBezTo>
                    <a:cubicBezTo>
                      <a:pt x="202837" y="187744"/>
                      <a:pt x="105015" y="187744"/>
                      <a:pt x="44912" y="152787"/>
                    </a:cubicBezTo>
                    <a:cubicBezTo>
                      <a:pt x="-15191" y="117831"/>
                      <a:pt x="-15000" y="61157"/>
                      <a:pt x="45579" y="262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4" name="任意多边形 9"/>
              <p:cNvSpPr/>
              <p:nvPr/>
            </p:nvSpPr>
            <p:spPr>
              <a:xfrm>
                <a:off x="4546719" y="4121657"/>
                <a:ext cx="2479428" cy="1305491"/>
              </a:xfrm>
              <a:custGeom>
                <a:avLst/>
                <a:gdLst>
                  <a:gd name="connsiteX0" fmla="*/ 2466241 w 2479428"/>
                  <a:gd name="connsiteY0" fmla="*/ 448039 h 1305491"/>
                  <a:gd name="connsiteX1" fmla="*/ 1690430 w 2479428"/>
                  <a:gd name="connsiteY1" fmla="*/ -17 h 1305491"/>
                  <a:gd name="connsiteX2" fmla="*/ 1071305 w 2479428"/>
                  <a:gd name="connsiteY2" fmla="*/ 356218 h 1305491"/>
                  <a:gd name="connsiteX3" fmla="*/ 960910 w 2479428"/>
                  <a:gd name="connsiteY3" fmla="*/ 266206 h 1305491"/>
                  <a:gd name="connsiteX4" fmla="*/ 163763 w 2479428"/>
                  <a:gd name="connsiteY4" fmla="*/ 266206 h 1305491"/>
                  <a:gd name="connsiteX5" fmla="*/ 166334 w 2479428"/>
                  <a:gd name="connsiteY5" fmla="*/ 727883 h 1305491"/>
                  <a:gd name="connsiteX6" fmla="*/ 317401 w 2479428"/>
                  <a:gd name="connsiteY6" fmla="*/ 790272 h 1305491"/>
                  <a:gd name="connsiteX7" fmla="*/ 255203 w 2479428"/>
                  <a:gd name="connsiteY7" fmla="*/ 826086 h 1305491"/>
                  <a:gd name="connsiteX8" fmla="*/ 245716 w 2479428"/>
                  <a:gd name="connsiteY8" fmla="*/ 865367 h 1305491"/>
                  <a:gd name="connsiteX9" fmla="*/ 255203 w 2479428"/>
                  <a:gd name="connsiteY9" fmla="*/ 874854 h 1305491"/>
                  <a:gd name="connsiteX10" fmla="*/ 974626 w 2479428"/>
                  <a:gd name="connsiteY10" fmla="*/ 1290429 h 1305491"/>
                  <a:gd name="connsiteX11" fmla="*/ 1087116 w 2479428"/>
                  <a:gd name="connsiteY11" fmla="*/ 1290429 h 1305491"/>
                  <a:gd name="connsiteX12" fmla="*/ 2466146 w 2479428"/>
                  <a:gd name="connsiteY12" fmla="*/ 496235 h 1305491"/>
                  <a:gd name="connsiteX13" fmla="*/ 2474966 w 2479428"/>
                  <a:gd name="connsiteY13" fmla="*/ 456802 h 1305491"/>
                  <a:gd name="connsiteX14" fmla="*/ 2466241 w 2479428"/>
                  <a:gd name="connsiteY14" fmla="*/ 448039 h 130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9428" h="1305491">
                    <a:moveTo>
                      <a:pt x="2466241" y="448039"/>
                    </a:moveTo>
                    <a:lnTo>
                      <a:pt x="1690430" y="-17"/>
                    </a:lnTo>
                    <a:lnTo>
                      <a:pt x="1071305" y="356218"/>
                    </a:lnTo>
                    <a:cubicBezTo>
                      <a:pt x="1040110" y="319927"/>
                      <a:pt x="1002734" y="289457"/>
                      <a:pt x="960910" y="266206"/>
                    </a:cubicBezTo>
                    <a:cubicBezTo>
                      <a:pt x="740025" y="138762"/>
                      <a:pt x="383123" y="138762"/>
                      <a:pt x="163763" y="266206"/>
                    </a:cubicBezTo>
                    <a:cubicBezTo>
                      <a:pt x="-55598" y="393651"/>
                      <a:pt x="-54455" y="600439"/>
                      <a:pt x="166334" y="727883"/>
                    </a:cubicBezTo>
                    <a:cubicBezTo>
                      <a:pt x="213940" y="754791"/>
                      <a:pt x="264680" y="775746"/>
                      <a:pt x="317401" y="790272"/>
                    </a:cubicBezTo>
                    <a:lnTo>
                      <a:pt x="255203" y="826086"/>
                    </a:lnTo>
                    <a:cubicBezTo>
                      <a:pt x="241734" y="834315"/>
                      <a:pt x="237486" y="851899"/>
                      <a:pt x="245716" y="865367"/>
                    </a:cubicBezTo>
                    <a:cubicBezTo>
                      <a:pt x="248078" y="869234"/>
                      <a:pt x="251336" y="872492"/>
                      <a:pt x="255203" y="874854"/>
                    </a:cubicBezTo>
                    <a:lnTo>
                      <a:pt x="974626" y="1290429"/>
                    </a:lnTo>
                    <a:cubicBezTo>
                      <a:pt x="1009440" y="1310489"/>
                      <a:pt x="1052302" y="1310489"/>
                      <a:pt x="1087116" y="1290429"/>
                    </a:cubicBezTo>
                    <a:lnTo>
                      <a:pt x="2466146" y="496235"/>
                    </a:lnTo>
                    <a:cubicBezTo>
                      <a:pt x="2479471" y="487777"/>
                      <a:pt x="2483424" y="470127"/>
                      <a:pt x="2474966" y="456802"/>
                    </a:cubicBezTo>
                    <a:cubicBezTo>
                      <a:pt x="2472728" y="453277"/>
                      <a:pt x="2469756" y="450287"/>
                      <a:pt x="2466241" y="4480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5" name="任意多边形 10"/>
              <p:cNvSpPr/>
              <p:nvPr/>
            </p:nvSpPr>
            <p:spPr>
              <a:xfrm>
                <a:off x="4072221" y="4497871"/>
                <a:ext cx="325852" cy="188606"/>
              </a:xfrm>
              <a:custGeom>
                <a:avLst/>
                <a:gdLst>
                  <a:gd name="connsiteX0" fmla="*/ 48092 w 325852"/>
                  <a:gd name="connsiteY0" fmla="*/ 27629 h 188606"/>
                  <a:gd name="connsiteX1" fmla="*/ 278501 w 325852"/>
                  <a:gd name="connsiteY1" fmla="*/ 27629 h 188606"/>
                  <a:gd name="connsiteX2" fmla="*/ 277739 w 325852"/>
                  <a:gd name="connsiteY2" fmla="*/ 160979 h 188606"/>
                  <a:gd name="connsiteX3" fmla="*/ 47330 w 325852"/>
                  <a:gd name="connsiteY3" fmla="*/ 160979 h 188606"/>
                  <a:gd name="connsiteX4" fmla="*/ 48092 w 325852"/>
                  <a:gd name="connsiteY4" fmla="*/ 27629 h 18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852" h="188606">
                    <a:moveTo>
                      <a:pt x="48092" y="27629"/>
                    </a:moveTo>
                    <a:cubicBezTo>
                      <a:pt x="111909" y="-9233"/>
                      <a:pt x="215065" y="-9233"/>
                      <a:pt x="278501" y="27629"/>
                    </a:cubicBezTo>
                    <a:cubicBezTo>
                      <a:pt x="341938" y="64491"/>
                      <a:pt x="341557" y="124213"/>
                      <a:pt x="277739" y="160979"/>
                    </a:cubicBezTo>
                    <a:cubicBezTo>
                      <a:pt x="213922" y="197745"/>
                      <a:pt x="110766" y="197841"/>
                      <a:pt x="47330" y="160979"/>
                    </a:cubicBezTo>
                    <a:cubicBezTo>
                      <a:pt x="-16107" y="124117"/>
                      <a:pt x="-15726" y="64681"/>
                      <a:pt x="48092" y="2762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4" name="组合 573"/>
            <p:cNvGrpSpPr/>
            <p:nvPr/>
          </p:nvGrpSpPr>
          <p:grpSpPr>
            <a:xfrm>
              <a:off x="4100797" y="1301227"/>
              <a:ext cx="1229772" cy="1820019"/>
              <a:chOff x="4100797" y="1301227"/>
              <a:chExt cx="1229772" cy="1820019"/>
            </a:xfrm>
            <a:solidFill>
              <a:srgbClr val="5BA3EB">
                <a:lumMod val="60000"/>
                <a:lumOff val="40000"/>
              </a:srgbClr>
            </a:solidFill>
          </p:grpSpPr>
          <p:sp>
            <p:nvSpPr>
              <p:cNvPr id="1022" name="任意多边形 12"/>
              <p:cNvSpPr/>
              <p:nvPr/>
            </p:nvSpPr>
            <p:spPr>
              <a:xfrm>
                <a:off x="4598860" y="1639736"/>
                <a:ext cx="78485" cy="109618"/>
              </a:xfrm>
              <a:custGeom>
                <a:avLst/>
                <a:gdLst>
                  <a:gd name="connsiteX0" fmla="*/ 43900 w 78485"/>
                  <a:gd name="connsiteY0" fmla="*/ 7118 h 109618"/>
                  <a:gd name="connsiteX1" fmla="*/ 78285 w 78485"/>
                  <a:gd name="connsiteY1" fmla="*/ 4641 h 109618"/>
                  <a:gd name="connsiteX2" fmla="*/ 63902 w 78485"/>
                  <a:gd name="connsiteY2" fmla="*/ 28263 h 109618"/>
                  <a:gd name="connsiteX3" fmla="*/ 44852 w 78485"/>
                  <a:gd name="connsiteY3" fmla="*/ 28263 h 109618"/>
                  <a:gd name="connsiteX4" fmla="*/ 22659 w 78485"/>
                  <a:gd name="connsiteY4" fmla="*/ 67316 h 109618"/>
                  <a:gd name="connsiteX5" fmla="*/ 45043 w 78485"/>
                  <a:gd name="connsiteY5" fmla="*/ 80651 h 109618"/>
                  <a:gd name="connsiteX6" fmla="*/ 64093 w 78485"/>
                  <a:gd name="connsiteY6" fmla="*/ 59029 h 109618"/>
                  <a:gd name="connsiteX7" fmla="*/ 78475 w 78485"/>
                  <a:gd name="connsiteY7" fmla="*/ 65697 h 109618"/>
                  <a:gd name="connsiteX8" fmla="*/ 44281 w 78485"/>
                  <a:gd name="connsiteY8" fmla="*/ 102844 h 109618"/>
                  <a:gd name="connsiteX9" fmla="*/ -11 w 78485"/>
                  <a:gd name="connsiteY9" fmla="*/ 80175 h 109618"/>
                  <a:gd name="connsiteX10" fmla="*/ 43900 w 78485"/>
                  <a:gd name="connsiteY10" fmla="*/ 7118 h 10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485" h="109618">
                    <a:moveTo>
                      <a:pt x="43900" y="7118"/>
                    </a:moveTo>
                    <a:cubicBezTo>
                      <a:pt x="58568" y="-1359"/>
                      <a:pt x="70474" y="-2407"/>
                      <a:pt x="78285" y="4641"/>
                    </a:cubicBezTo>
                    <a:lnTo>
                      <a:pt x="63902" y="28263"/>
                    </a:lnTo>
                    <a:cubicBezTo>
                      <a:pt x="58298" y="23910"/>
                      <a:pt x="50456" y="23910"/>
                      <a:pt x="44852" y="28263"/>
                    </a:cubicBezTo>
                    <a:cubicBezTo>
                      <a:pt x="31225" y="36592"/>
                      <a:pt x="22841" y="51345"/>
                      <a:pt x="22659" y="67316"/>
                    </a:cubicBezTo>
                    <a:cubicBezTo>
                      <a:pt x="22659" y="83032"/>
                      <a:pt x="32184" y="88176"/>
                      <a:pt x="45043" y="80651"/>
                    </a:cubicBezTo>
                    <a:cubicBezTo>
                      <a:pt x="53381" y="75473"/>
                      <a:pt x="60006" y="67952"/>
                      <a:pt x="64093" y="59029"/>
                    </a:cubicBezTo>
                    <a:lnTo>
                      <a:pt x="78475" y="65697"/>
                    </a:lnTo>
                    <a:cubicBezTo>
                      <a:pt x="70989" y="81179"/>
                      <a:pt x="59091" y="94102"/>
                      <a:pt x="44281" y="102844"/>
                    </a:cubicBezTo>
                    <a:cubicBezTo>
                      <a:pt x="19039" y="117227"/>
                      <a:pt x="-11" y="108178"/>
                      <a:pt x="-11" y="80175"/>
                    </a:cubicBezTo>
                    <a:cubicBezTo>
                      <a:pt x="1420" y="49991"/>
                      <a:pt x="17917" y="22545"/>
                      <a:pt x="43900" y="71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3" name="任意多边形 13"/>
              <p:cNvSpPr/>
              <p:nvPr/>
            </p:nvSpPr>
            <p:spPr>
              <a:xfrm>
                <a:off x="4680393" y="1620618"/>
                <a:ext cx="64103" cy="84366"/>
              </a:xfrm>
              <a:custGeom>
                <a:avLst/>
                <a:gdLst>
                  <a:gd name="connsiteX0" fmla="*/ 35422 w 64103"/>
                  <a:gd name="connsiteY0" fmla="*/ 5472 h 84366"/>
                  <a:gd name="connsiteX1" fmla="*/ 63997 w 64103"/>
                  <a:gd name="connsiteY1" fmla="*/ 8139 h 84366"/>
                  <a:gd name="connsiteX2" fmla="*/ 47233 w 64103"/>
                  <a:gd name="connsiteY2" fmla="*/ 27189 h 84366"/>
                  <a:gd name="connsiteX3" fmla="*/ 36442 w 64103"/>
                  <a:gd name="connsiteY3" fmla="*/ 23801 h 84366"/>
                  <a:gd name="connsiteX4" fmla="*/ 34946 w 64103"/>
                  <a:gd name="connsiteY4" fmla="*/ 24808 h 84366"/>
                  <a:gd name="connsiteX5" fmla="*/ 21516 w 64103"/>
                  <a:gd name="connsiteY5" fmla="*/ 49382 h 84366"/>
                  <a:gd name="connsiteX6" fmla="*/ 35041 w 64103"/>
                  <a:gd name="connsiteY6" fmla="*/ 58907 h 84366"/>
                  <a:gd name="connsiteX7" fmla="*/ 47329 w 64103"/>
                  <a:gd name="connsiteY7" fmla="*/ 42238 h 84366"/>
                  <a:gd name="connsiteX8" fmla="*/ 64093 w 64103"/>
                  <a:gd name="connsiteY8" fmla="*/ 42238 h 84366"/>
                  <a:gd name="connsiteX9" fmla="*/ 35518 w 64103"/>
                  <a:gd name="connsiteY9" fmla="*/ 78433 h 84366"/>
                  <a:gd name="connsiteX10" fmla="*/ -11 w 64103"/>
                  <a:gd name="connsiteY10" fmla="*/ 62146 h 84366"/>
                  <a:gd name="connsiteX11" fmla="*/ 35422 w 64103"/>
                  <a:gd name="connsiteY11" fmla="*/ 5472 h 8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03" h="84366">
                    <a:moveTo>
                      <a:pt x="35422" y="5472"/>
                    </a:moveTo>
                    <a:cubicBezTo>
                      <a:pt x="49424" y="-2720"/>
                      <a:pt x="60187" y="-1672"/>
                      <a:pt x="63997" y="8139"/>
                    </a:cubicBezTo>
                    <a:lnTo>
                      <a:pt x="47233" y="27189"/>
                    </a:lnTo>
                    <a:cubicBezTo>
                      <a:pt x="45185" y="23272"/>
                      <a:pt x="40356" y="21755"/>
                      <a:pt x="36442" y="23801"/>
                    </a:cubicBezTo>
                    <a:cubicBezTo>
                      <a:pt x="35908" y="24079"/>
                      <a:pt x="35403" y="24417"/>
                      <a:pt x="34946" y="24808"/>
                    </a:cubicBezTo>
                    <a:cubicBezTo>
                      <a:pt x="26488" y="30094"/>
                      <a:pt x="21392" y="39407"/>
                      <a:pt x="21516" y="49382"/>
                    </a:cubicBezTo>
                    <a:cubicBezTo>
                      <a:pt x="21516" y="60336"/>
                      <a:pt x="27517" y="63003"/>
                      <a:pt x="35041" y="58907"/>
                    </a:cubicBezTo>
                    <a:cubicBezTo>
                      <a:pt x="40994" y="54997"/>
                      <a:pt x="45357" y="49084"/>
                      <a:pt x="47329" y="42238"/>
                    </a:cubicBezTo>
                    <a:lnTo>
                      <a:pt x="64093" y="42238"/>
                    </a:lnTo>
                    <a:cubicBezTo>
                      <a:pt x="59540" y="57510"/>
                      <a:pt x="49319" y="70461"/>
                      <a:pt x="35518" y="78433"/>
                    </a:cubicBezTo>
                    <a:cubicBezTo>
                      <a:pt x="14848" y="90435"/>
                      <a:pt x="85" y="83767"/>
                      <a:pt x="-11" y="62146"/>
                    </a:cubicBezTo>
                    <a:cubicBezTo>
                      <a:pt x="1485" y="38488"/>
                      <a:pt x="14810" y="17180"/>
                      <a:pt x="35422" y="54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" name="任意多边形 14"/>
              <p:cNvSpPr/>
              <p:nvPr/>
            </p:nvSpPr>
            <p:spPr>
              <a:xfrm>
                <a:off x="4929282" y="1453473"/>
                <a:ext cx="82581" cy="121485"/>
              </a:xfrm>
              <a:custGeom>
                <a:avLst/>
                <a:gdLst>
                  <a:gd name="connsiteX0" fmla="*/ 37899 w 82581"/>
                  <a:gd name="connsiteY0" fmla="*/ 7834 h 121485"/>
                  <a:gd name="connsiteX1" fmla="*/ 82571 w 82581"/>
                  <a:gd name="connsiteY1" fmla="*/ 28027 h 121485"/>
                  <a:gd name="connsiteX2" fmla="*/ 38089 w 82581"/>
                  <a:gd name="connsiteY2" fmla="*/ 99655 h 121485"/>
                  <a:gd name="connsiteX3" fmla="*/ -11 w 82581"/>
                  <a:gd name="connsiteY3" fmla="*/ 121468 h 121485"/>
                  <a:gd name="connsiteX4" fmla="*/ -11 w 82581"/>
                  <a:gd name="connsiteY4" fmla="*/ 29647 h 121485"/>
                  <a:gd name="connsiteX5" fmla="*/ 37232 w 82581"/>
                  <a:gd name="connsiteY5" fmla="*/ 79463 h 121485"/>
                  <a:gd name="connsiteX6" fmla="*/ 59806 w 82581"/>
                  <a:gd name="connsiteY6" fmla="*/ 41363 h 121485"/>
                  <a:gd name="connsiteX7" fmla="*/ 37042 w 82581"/>
                  <a:gd name="connsiteY7" fmla="*/ 29266 h 121485"/>
                  <a:gd name="connsiteX8" fmla="*/ 22754 w 82581"/>
                  <a:gd name="connsiteY8" fmla="*/ 37552 h 121485"/>
                  <a:gd name="connsiteX9" fmla="*/ 22754 w 82581"/>
                  <a:gd name="connsiteY9" fmla="*/ 87940 h 121485"/>
                  <a:gd name="connsiteX10" fmla="*/ 37042 w 82581"/>
                  <a:gd name="connsiteY10" fmla="*/ 7965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581" h="121485">
                    <a:moveTo>
                      <a:pt x="37899" y="7834"/>
                    </a:moveTo>
                    <a:cubicBezTo>
                      <a:pt x="64378" y="-7501"/>
                      <a:pt x="82476" y="-167"/>
                      <a:pt x="82571" y="28027"/>
                    </a:cubicBezTo>
                    <a:cubicBezTo>
                      <a:pt x="81323" y="58049"/>
                      <a:pt x="64445" y="85225"/>
                      <a:pt x="38089" y="99655"/>
                    </a:cubicBezTo>
                    <a:lnTo>
                      <a:pt x="-11" y="121468"/>
                    </a:lnTo>
                    <a:lnTo>
                      <a:pt x="-11" y="29647"/>
                    </a:lnTo>
                    <a:close/>
                    <a:moveTo>
                      <a:pt x="37232" y="79463"/>
                    </a:moveTo>
                    <a:cubicBezTo>
                      <a:pt x="50977" y="71662"/>
                      <a:pt x="59568" y="57166"/>
                      <a:pt x="59806" y="41363"/>
                    </a:cubicBezTo>
                    <a:cubicBezTo>
                      <a:pt x="59806" y="25456"/>
                      <a:pt x="50281" y="21455"/>
                      <a:pt x="37042" y="29266"/>
                    </a:cubicBezTo>
                    <a:lnTo>
                      <a:pt x="22754" y="37552"/>
                    </a:lnTo>
                    <a:lnTo>
                      <a:pt x="22754" y="87940"/>
                    </a:lnTo>
                    <a:lnTo>
                      <a:pt x="37042" y="79653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5" name="任意多边形 15"/>
              <p:cNvSpPr/>
              <p:nvPr/>
            </p:nvSpPr>
            <p:spPr>
              <a:xfrm>
                <a:off x="5019102" y="1385887"/>
                <a:ext cx="69246" cy="125492"/>
              </a:xfrm>
              <a:custGeom>
                <a:avLst/>
                <a:gdLst>
                  <a:gd name="connsiteX0" fmla="*/ 47614 w 69246"/>
                  <a:gd name="connsiteY0" fmla="*/ 12460 h 125492"/>
                  <a:gd name="connsiteX1" fmla="*/ 69236 w 69246"/>
                  <a:gd name="connsiteY1" fmla="*/ -17 h 125492"/>
                  <a:gd name="connsiteX2" fmla="*/ 69236 w 69246"/>
                  <a:gd name="connsiteY2" fmla="*/ 97233 h 125492"/>
                  <a:gd name="connsiteX3" fmla="*/ 48662 w 69246"/>
                  <a:gd name="connsiteY3" fmla="*/ 109139 h 125492"/>
                  <a:gd name="connsiteX4" fmla="*/ 48662 w 69246"/>
                  <a:gd name="connsiteY4" fmla="*/ 102091 h 125492"/>
                  <a:gd name="connsiteX5" fmla="*/ 30565 w 69246"/>
                  <a:gd name="connsiteY5" fmla="*/ 121141 h 125492"/>
                  <a:gd name="connsiteX6" fmla="*/ -11 w 69246"/>
                  <a:gd name="connsiteY6" fmla="*/ 102091 h 125492"/>
                  <a:gd name="connsiteX7" fmla="*/ 30374 w 69246"/>
                  <a:gd name="connsiteY7" fmla="*/ 47893 h 125492"/>
                  <a:gd name="connsiteX8" fmla="*/ 47519 w 69246"/>
                  <a:gd name="connsiteY8" fmla="*/ 45417 h 125492"/>
                  <a:gd name="connsiteX9" fmla="*/ 35232 w 69246"/>
                  <a:gd name="connsiteY9" fmla="*/ 98185 h 125492"/>
                  <a:gd name="connsiteX10" fmla="*/ 48091 w 69246"/>
                  <a:gd name="connsiteY10" fmla="*/ 73706 h 125492"/>
                  <a:gd name="connsiteX11" fmla="*/ 35137 w 69246"/>
                  <a:gd name="connsiteY11" fmla="*/ 64181 h 125492"/>
                  <a:gd name="connsiteX12" fmla="*/ 22183 w 69246"/>
                  <a:gd name="connsiteY12" fmla="*/ 88565 h 125492"/>
                  <a:gd name="connsiteX13" fmla="*/ 35232 w 69246"/>
                  <a:gd name="connsiteY13" fmla="*/ 98090 h 12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246" h="125492">
                    <a:moveTo>
                      <a:pt x="47614" y="12460"/>
                    </a:moveTo>
                    <a:lnTo>
                      <a:pt x="69236" y="-17"/>
                    </a:lnTo>
                    <a:lnTo>
                      <a:pt x="69236" y="97233"/>
                    </a:lnTo>
                    <a:lnTo>
                      <a:pt x="48662" y="109139"/>
                    </a:lnTo>
                    <a:lnTo>
                      <a:pt x="48662" y="102091"/>
                    </a:lnTo>
                    <a:cubicBezTo>
                      <a:pt x="44652" y="110094"/>
                      <a:pt x="38356" y="116725"/>
                      <a:pt x="30565" y="121141"/>
                    </a:cubicBezTo>
                    <a:cubicBezTo>
                      <a:pt x="13705" y="130666"/>
                      <a:pt x="85" y="124570"/>
                      <a:pt x="-11" y="102091"/>
                    </a:cubicBezTo>
                    <a:cubicBezTo>
                      <a:pt x="228" y="80029"/>
                      <a:pt x="11677" y="59605"/>
                      <a:pt x="30374" y="47893"/>
                    </a:cubicBezTo>
                    <a:cubicBezTo>
                      <a:pt x="37518" y="43702"/>
                      <a:pt x="43423" y="42750"/>
                      <a:pt x="47519" y="45417"/>
                    </a:cubicBezTo>
                    <a:close/>
                    <a:moveTo>
                      <a:pt x="35232" y="98185"/>
                    </a:moveTo>
                    <a:cubicBezTo>
                      <a:pt x="43528" y="92858"/>
                      <a:pt x="48414" y="83561"/>
                      <a:pt x="48091" y="73706"/>
                    </a:cubicBezTo>
                    <a:cubicBezTo>
                      <a:pt x="48091" y="62943"/>
                      <a:pt x="42471" y="60181"/>
                      <a:pt x="35137" y="64181"/>
                    </a:cubicBezTo>
                    <a:cubicBezTo>
                      <a:pt x="26917" y="69546"/>
                      <a:pt x="22030" y="78752"/>
                      <a:pt x="22183" y="88565"/>
                    </a:cubicBezTo>
                    <a:cubicBezTo>
                      <a:pt x="22183" y="99328"/>
                      <a:pt x="27898" y="102281"/>
                      <a:pt x="35232" y="9809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6" name="任意多边形 16"/>
              <p:cNvSpPr/>
              <p:nvPr/>
            </p:nvSpPr>
            <p:spPr>
              <a:xfrm>
                <a:off x="5163692" y="1311782"/>
                <a:ext cx="64389" cy="127920"/>
              </a:xfrm>
              <a:custGeom>
                <a:avLst/>
                <a:gdLst>
                  <a:gd name="connsiteX0" fmla="*/ 62675 w 64389"/>
                  <a:gd name="connsiteY0" fmla="*/ 0 h 127920"/>
                  <a:gd name="connsiteX1" fmla="*/ 62770 w 64389"/>
                  <a:gd name="connsiteY1" fmla="*/ 20002 h 127920"/>
                  <a:gd name="connsiteX2" fmla="*/ 22384 w 64389"/>
                  <a:gd name="connsiteY2" fmla="*/ 43339 h 127920"/>
                  <a:gd name="connsiteX3" fmla="*/ 22479 w 64389"/>
                  <a:gd name="connsiteY3" fmla="*/ 58769 h 127920"/>
                  <a:gd name="connsiteX4" fmla="*/ 58007 w 64389"/>
                  <a:gd name="connsiteY4" fmla="*/ 38195 h 127920"/>
                  <a:gd name="connsiteX5" fmla="*/ 58007 w 64389"/>
                  <a:gd name="connsiteY5" fmla="*/ 57721 h 127920"/>
                  <a:gd name="connsiteX6" fmla="*/ 22479 w 64389"/>
                  <a:gd name="connsiteY6" fmla="*/ 78200 h 127920"/>
                  <a:gd name="connsiteX7" fmla="*/ 22574 w 64389"/>
                  <a:gd name="connsiteY7" fmla="*/ 94964 h 127920"/>
                  <a:gd name="connsiteX8" fmla="*/ 64389 w 64389"/>
                  <a:gd name="connsiteY8" fmla="*/ 70866 h 127920"/>
                  <a:gd name="connsiteX9" fmla="*/ 64389 w 64389"/>
                  <a:gd name="connsiteY9" fmla="*/ 90869 h 127920"/>
                  <a:gd name="connsiteX10" fmla="*/ 286 w 64389"/>
                  <a:gd name="connsiteY10" fmla="*/ 127921 h 127920"/>
                  <a:gd name="connsiteX11" fmla="*/ 0 w 64389"/>
                  <a:gd name="connsiteY11" fmla="*/ 36195 h 127920"/>
                  <a:gd name="connsiteX12" fmla="*/ 62675 w 64389"/>
                  <a:gd name="connsiteY12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389" h="127920">
                    <a:moveTo>
                      <a:pt x="62675" y="0"/>
                    </a:moveTo>
                    <a:lnTo>
                      <a:pt x="62770" y="20002"/>
                    </a:lnTo>
                    <a:lnTo>
                      <a:pt x="22384" y="43339"/>
                    </a:lnTo>
                    <a:lnTo>
                      <a:pt x="22479" y="58769"/>
                    </a:lnTo>
                    <a:lnTo>
                      <a:pt x="58007" y="38195"/>
                    </a:lnTo>
                    <a:lnTo>
                      <a:pt x="58007" y="57721"/>
                    </a:lnTo>
                    <a:lnTo>
                      <a:pt x="22479" y="78200"/>
                    </a:lnTo>
                    <a:lnTo>
                      <a:pt x="22574" y="94964"/>
                    </a:lnTo>
                    <a:lnTo>
                      <a:pt x="64389" y="70866"/>
                    </a:lnTo>
                    <a:lnTo>
                      <a:pt x="64389" y="90869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7" name="任意多边形 17"/>
              <p:cNvSpPr/>
              <p:nvPr/>
            </p:nvSpPr>
            <p:spPr>
              <a:xfrm>
                <a:off x="5235701" y="1301227"/>
                <a:ext cx="66770" cy="83619"/>
              </a:xfrm>
              <a:custGeom>
                <a:avLst/>
                <a:gdLst>
                  <a:gd name="connsiteX0" fmla="*/ 66760 w 66770"/>
                  <a:gd name="connsiteY0" fmla="*/ 22920 h 83619"/>
                  <a:gd name="connsiteX1" fmla="*/ 66760 w 66770"/>
                  <a:gd name="connsiteY1" fmla="*/ 29302 h 83619"/>
                  <a:gd name="connsiteX2" fmla="*/ 21802 w 66770"/>
                  <a:gd name="connsiteY2" fmla="*/ 55305 h 83619"/>
                  <a:gd name="connsiteX3" fmla="*/ 37042 w 66770"/>
                  <a:gd name="connsiteY3" fmla="*/ 57972 h 83619"/>
                  <a:gd name="connsiteX4" fmla="*/ 51329 w 66770"/>
                  <a:gd name="connsiteY4" fmla="*/ 43494 h 83619"/>
                  <a:gd name="connsiteX5" fmla="*/ 62664 w 66770"/>
                  <a:gd name="connsiteY5" fmla="*/ 50638 h 83619"/>
                  <a:gd name="connsiteX6" fmla="*/ 36375 w 66770"/>
                  <a:gd name="connsiteY6" fmla="*/ 77308 h 83619"/>
                  <a:gd name="connsiteX7" fmla="*/ -11 w 66770"/>
                  <a:gd name="connsiteY7" fmla="*/ 61497 h 83619"/>
                  <a:gd name="connsiteX8" fmla="*/ 33803 w 66770"/>
                  <a:gd name="connsiteY8" fmla="*/ 5299 h 83619"/>
                  <a:gd name="connsiteX9" fmla="*/ 66760 w 66770"/>
                  <a:gd name="connsiteY9" fmla="*/ 22920 h 83619"/>
                  <a:gd name="connsiteX10" fmla="*/ 21135 w 66770"/>
                  <a:gd name="connsiteY10" fmla="*/ 42923 h 83619"/>
                  <a:gd name="connsiteX11" fmla="*/ 46471 w 66770"/>
                  <a:gd name="connsiteY11" fmla="*/ 28254 h 83619"/>
                  <a:gd name="connsiteX12" fmla="*/ 33803 w 66770"/>
                  <a:gd name="connsiteY12" fmla="*/ 23397 h 83619"/>
                  <a:gd name="connsiteX13" fmla="*/ 21135 w 66770"/>
                  <a:gd name="connsiteY13" fmla="*/ 42923 h 8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770" h="83619">
                    <a:moveTo>
                      <a:pt x="66760" y="22920"/>
                    </a:moveTo>
                    <a:cubicBezTo>
                      <a:pt x="66760" y="24825"/>
                      <a:pt x="66760" y="27302"/>
                      <a:pt x="66760" y="29302"/>
                    </a:cubicBezTo>
                    <a:lnTo>
                      <a:pt x="21802" y="55305"/>
                    </a:lnTo>
                    <a:cubicBezTo>
                      <a:pt x="23611" y="61401"/>
                      <a:pt x="29041" y="62544"/>
                      <a:pt x="37042" y="57972"/>
                    </a:cubicBezTo>
                    <a:cubicBezTo>
                      <a:pt x="42976" y="54458"/>
                      <a:pt x="47891" y="49470"/>
                      <a:pt x="51329" y="43494"/>
                    </a:cubicBezTo>
                    <a:lnTo>
                      <a:pt x="62664" y="50638"/>
                    </a:lnTo>
                    <a:cubicBezTo>
                      <a:pt x="56625" y="61857"/>
                      <a:pt x="47510" y="71112"/>
                      <a:pt x="36375" y="77308"/>
                    </a:cubicBezTo>
                    <a:cubicBezTo>
                      <a:pt x="14372" y="90072"/>
                      <a:pt x="-11" y="82737"/>
                      <a:pt x="-11" y="61497"/>
                    </a:cubicBezTo>
                    <a:cubicBezTo>
                      <a:pt x="1132" y="38280"/>
                      <a:pt x="13829" y="17181"/>
                      <a:pt x="33803" y="5299"/>
                    </a:cubicBezTo>
                    <a:cubicBezTo>
                      <a:pt x="51901" y="-5274"/>
                      <a:pt x="66760" y="-416"/>
                      <a:pt x="66760" y="22920"/>
                    </a:cubicBezTo>
                    <a:close/>
                    <a:moveTo>
                      <a:pt x="21135" y="42923"/>
                    </a:moveTo>
                    <a:lnTo>
                      <a:pt x="46471" y="28254"/>
                    </a:lnTo>
                    <a:cubicBezTo>
                      <a:pt x="45233" y="21492"/>
                      <a:pt x="40471" y="19491"/>
                      <a:pt x="33803" y="23397"/>
                    </a:cubicBezTo>
                    <a:cubicBezTo>
                      <a:pt x="26840" y="27653"/>
                      <a:pt x="22183" y="34832"/>
                      <a:pt x="21135" y="4292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8" name="任意多边形 18"/>
              <p:cNvSpPr/>
              <p:nvPr/>
            </p:nvSpPr>
            <p:spPr>
              <a:xfrm>
                <a:off x="4599526" y="1844420"/>
                <a:ext cx="76200" cy="135540"/>
              </a:xfrm>
              <a:custGeom>
                <a:avLst/>
                <a:gdLst>
                  <a:gd name="connsiteX0" fmla="*/ 75914 w 76200"/>
                  <a:gd name="connsiteY0" fmla="*/ 0 h 135540"/>
                  <a:gd name="connsiteX1" fmla="*/ 76200 w 76200"/>
                  <a:gd name="connsiteY1" fmla="*/ 91726 h 135540"/>
                  <a:gd name="connsiteX2" fmla="*/ 53531 w 76200"/>
                  <a:gd name="connsiteY2" fmla="*/ 104775 h 135540"/>
                  <a:gd name="connsiteX3" fmla="*/ 53435 w 76200"/>
                  <a:gd name="connsiteY3" fmla="*/ 69056 h 135540"/>
                  <a:gd name="connsiteX4" fmla="*/ 22669 w 76200"/>
                  <a:gd name="connsiteY4" fmla="*/ 86773 h 135540"/>
                  <a:gd name="connsiteX5" fmla="*/ 22765 w 76200"/>
                  <a:gd name="connsiteY5" fmla="*/ 122492 h 135540"/>
                  <a:gd name="connsiteX6" fmla="*/ 191 w 76200"/>
                  <a:gd name="connsiteY6" fmla="*/ 135541 h 135540"/>
                  <a:gd name="connsiteX7" fmla="*/ 0 w 76200"/>
                  <a:gd name="connsiteY7" fmla="*/ 43910 h 135540"/>
                  <a:gd name="connsiteX8" fmla="*/ 22574 w 76200"/>
                  <a:gd name="connsiteY8" fmla="*/ 30861 h 135540"/>
                  <a:gd name="connsiteX9" fmla="*/ 22669 w 76200"/>
                  <a:gd name="connsiteY9" fmla="*/ 65246 h 135540"/>
                  <a:gd name="connsiteX10" fmla="*/ 53435 w 76200"/>
                  <a:gd name="connsiteY10" fmla="*/ 47530 h 135540"/>
                  <a:gd name="connsiteX11" fmla="*/ 53245 w 76200"/>
                  <a:gd name="connsiteY11" fmla="*/ 13144 h 135540"/>
                  <a:gd name="connsiteX12" fmla="*/ 75914 w 76200"/>
                  <a:gd name="connsiteY12" fmla="*/ 0 h 13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200" h="135540">
                    <a:moveTo>
                      <a:pt x="75914" y="0"/>
                    </a:moveTo>
                    <a:lnTo>
                      <a:pt x="76200" y="91726"/>
                    </a:lnTo>
                    <a:lnTo>
                      <a:pt x="53531" y="104775"/>
                    </a:lnTo>
                    <a:lnTo>
                      <a:pt x="53435" y="69056"/>
                    </a:lnTo>
                    <a:lnTo>
                      <a:pt x="22669" y="86773"/>
                    </a:lnTo>
                    <a:lnTo>
                      <a:pt x="22765" y="122492"/>
                    </a:lnTo>
                    <a:lnTo>
                      <a:pt x="191" y="135541"/>
                    </a:lnTo>
                    <a:lnTo>
                      <a:pt x="0" y="43910"/>
                    </a:lnTo>
                    <a:lnTo>
                      <a:pt x="22574" y="30861"/>
                    </a:lnTo>
                    <a:lnTo>
                      <a:pt x="22669" y="65246"/>
                    </a:lnTo>
                    <a:lnTo>
                      <a:pt x="53435" y="47530"/>
                    </a:lnTo>
                    <a:lnTo>
                      <a:pt x="53245" y="13144"/>
                    </a:lnTo>
                    <a:lnTo>
                      <a:pt x="7591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9" name="任意多边形 19"/>
              <p:cNvSpPr/>
              <p:nvPr/>
            </p:nvSpPr>
            <p:spPr>
              <a:xfrm>
                <a:off x="4690299" y="1817750"/>
                <a:ext cx="65912" cy="109727"/>
              </a:xfrm>
              <a:custGeom>
                <a:avLst/>
                <a:gdLst>
                  <a:gd name="connsiteX0" fmla="*/ 21802 w 65912"/>
                  <a:gd name="connsiteY0" fmla="*/ -17 h 109727"/>
                  <a:gd name="connsiteX1" fmla="*/ 21802 w 65912"/>
                  <a:gd name="connsiteY1" fmla="*/ 32749 h 109727"/>
                  <a:gd name="connsiteX2" fmla="*/ 40375 w 65912"/>
                  <a:gd name="connsiteY2" fmla="*/ 13699 h 109727"/>
                  <a:gd name="connsiteX3" fmla="*/ 65902 w 65912"/>
                  <a:gd name="connsiteY3" fmla="*/ 30558 h 109727"/>
                  <a:gd name="connsiteX4" fmla="*/ 65902 w 65912"/>
                  <a:gd name="connsiteY4" fmla="*/ 71230 h 109727"/>
                  <a:gd name="connsiteX5" fmla="*/ 44185 w 65912"/>
                  <a:gd name="connsiteY5" fmla="*/ 83707 h 109727"/>
                  <a:gd name="connsiteX6" fmla="*/ 44185 w 65912"/>
                  <a:gd name="connsiteY6" fmla="*/ 47703 h 109727"/>
                  <a:gd name="connsiteX7" fmla="*/ 34089 w 65912"/>
                  <a:gd name="connsiteY7" fmla="*/ 38940 h 109727"/>
                  <a:gd name="connsiteX8" fmla="*/ 21802 w 65912"/>
                  <a:gd name="connsiteY8" fmla="*/ 62848 h 109727"/>
                  <a:gd name="connsiteX9" fmla="*/ 21802 w 65912"/>
                  <a:gd name="connsiteY9" fmla="*/ 97138 h 109727"/>
                  <a:gd name="connsiteX10" fmla="*/ -11 w 65912"/>
                  <a:gd name="connsiteY10" fmla="*/ 109711 h 109727"/>
                  <a:gd name="connsiteX11" fmla="*/ -11 w 65912"/>
                  <a:gd name="connsiteY11" fmla="*/ 12556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912" h="109727">
                    <a:moveTo>
                      <a:pt x="21802" y="-17"/>
                    </a:moveTo>
                    <a:lnTo>
                      <a:pt x="21802" y="32749"/>
                    </a:lnTo>
                    <a:cubicBezTo>
                      <a:pt x="26288" y="24931"/>
                      <a:pt x="32670" y="18378"/>
                      <a:pt x="40375" y="13699"/>
                    </a:cubicBezTo>
                    <a:cubicBezTo>
                      <a:pt x="54758" y="5412"/>
                      <a:pt x="65902" y="8555"/>
                      <a:pt x="65902" y="30558"/>
                    </a:cubicBezTo>
                    <a:lnTo>
                      <a:pt x="65902" y="71230"/>
                    </a:lnTo>
                    <a:lnTo>
                      <a:pt x="44185" y="83707"/>
                    </a:lnTo>
                    <a:lnTo>
                      <a:pt x="44185" y="47703"/>
                    </a:lnTo>
                    <a:cubicBezTo>
                      <a:pt x="44185" y="37511"/>
                      <a:pt x="40280" y="35416"/>
                      <a:pt x="34089" y="38940"/>
                    </a:cubicBezTo>
                    <a:cubicBezTo>
                      <a:pt x="25869" y="44010"/>
                      <a:pt x="21144" y="53215"/>
                      <a:pt x="21802" y="62848"/>
                    </a:cubicBezTo>
                    <a:lnTo>
                      <a:pt x="21802" y="97138"/>
                    </a:lnTo>
                    <a:lnTo>
                      <a:pt x="-11" y="109711"/>
                    </a:lnTo>
                    <a:lnTo>
                      <a:pt x="-11" y="125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0" name="任意多边形 20"/>
              <p:cNvSpPr/>
              <p:nvPr/>
            </p:nvSpPr>
            <p:spPr>
              <a:xfrm>
                <a:off x="4930044" y="1684400"/>
                <a:ext cx="22860" cy="104775"/>
              </a:xfrm>
              <a:custGeom>
                <a:avLst/>
                <a:gdLst>
                  <a:gd name="connsiteX0" fmla="*/ 22574 w 22860"/>
                  <a:gd name="connsiteY0" fmla="*/ 0 h 104775"/>
                  <a:gd name="connsiteX1" fmla="*/ 22860 w 22860"/>
                  <a:gd name="connsiteY1" fmla="*/ 91726 h 104775"/>
                  <a:gd name="connsiteX2" fmla="*/ 286 w 22860"/>
                  <a:gd name="connsiteY2" fmla="*/ 104775 h 104775"/>
                  <a:gd name="connsiteX3" fmla="*/ 0 w 22860"/>
                  <a:gd name="connsiteY3" fmla="*/ 13049 h 104775"/>
                  <a:gd name="connsiteX4" fmla="*/ 22574 w 22860"/>
                  <a:gd name="connsiteY4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104775">
                    <a:moveTo>
                      <a:pt x="22574" y="0"/>
                    </a:moveTo>
                    <a:lnTo>
                      <a:pt x="22860" y="91726"/>
                    </a:lnTo>
                    <a:lnTo>
                      <a:pt x="286" y="104775"/>
                    </a:lnTo>
                    <a:lnTo>
                      <a:pt x="0" y="13049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1" name="任意多边形 21"/>
              <p:cNvSpPr/>
              <p:nvPr/>
            </p:nvSpPr>
            <p:spPr>
              <a:xfrm>
                <a:off x="4965286" y="1653380"/>
                <a:ext cx="26574" cy="31080"/>
              </a:xfrm>
              <a:custGeom>
                <a:avLst/>
                <a:gdLst>
                  <a:gd name="connsiteX0" fmla="*/ 13324 w 26574"/>
                  <a:gd name="connsiteY0" fmla="*/ 28812 h 31080"/>
                  <a:gd name="connsiteX1" fmla="*/ -11 w 26574"/>
                  <a:gd name="connsiteY1" fmla="*/ 23287 h 31080"/>
                  <a:gd name="connsiteX2" fmla="*/ 13229 w 26574"/>
                  <a:gd name="connsiteY2" fmla="*/ 2332 h 31080"/>
                  <a:gd name="connsiteX3" fmla="*/ 26564 w 26574"/>
                  <a:gd name="connsiteY3" fmla="*/ 7571 h 31080"/>
                  <a:gd name="connsiteX4" fmla="*/ 13324 w 26574"/>
                  <a:gd name="connsiteY4" fmla="*/ 28812 h 3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74" h="31080">
                    <a:moveTo>
                      <a:pt x="13324" y="28812"/>
                    </a:moveTo>
                    <a:cubicBezTo>
                      <a:pt x="5323" y="33384"/>
                      <a:pt x="-11" y="30717"/>
                      <a:pt x="-11" y="23287"/>
                    </a:cubicBezTo>
                    <a:cubicBezTo>
                      <a:pt x="589" y="14519"/>
                      <a:pt x="5571" y="6642"/>
                      <a:pt x="13229" y="2332"/>
                    </a:cubicBezTo>
                    <a:cubicBezTo>
                      <a:pt x="21135" y="-2240"/>
                      <a:pt x="26469" y="46"/>
                      <a:pt x="26564" y="7571"/>
                    </a:cubicBezTo>
                    <a:cubicBezTo>
                      <a:pt x="26021" y="16433"/>
                      <a:pt x="21039" y="24422"/>
                      <a:pt x="13324" y="28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2" name="任意多边形 22"/>
              <p:cNvSpPr/>
              <p:nvPr/>
            </p:nvSpPr>
            <p:spPr>
              <a:xfrm>
                <a:off x="4967763" y="1683828"/>
                <a:ext cx="22002" cy="83534"/>
              </a:xfrm>
              <a:custGeom>
                <a:avLst/>
                <a:gdLst>
                  <a:gd name="connsiteX0" fmla="*/ 190 w 22002"/>
                  <a:gd name="connsiteY0" fmla="*/ 83534 h 83534"/>
                  <a:gd name="connsiteX1" fmla="*/ 0 w 22002"/>
                  <a:gd name="connsiteY1" fmla="*/ 12573 h 83534"/>
                  <a:gd name="connsiteX2" fmla="*/ 21717 w 22002"/>
                  <a:gd name="connsiteY2" fmla="*/ 0 h 83534"/>
                  <a:gd name="connsiteX3" fmla="*/ 22003 w 22002"/>
                  <a:gd name="connsiteY3" fmla="*/ 70961 h 83534"/>
                  <a:gd name="connsiteX4" fmla="*/ 190 w 22002"/>
                  <a:gd name="connsiteY4" fmla="*/ 83534 h 8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83534">
                    <a:moveTo>
                      <a:pt x="190" y="83534"/>
                    </a:moveTo>
                    <a:lnTo>
                      <a:pt x="0" y="12573"/>
                    </a:lnTo>
                    <a:lnTo>
                      <a:pt x="21717" y="0"/>
                    </a:lnTo>
                    <a:lnTo>
                      <a:pt x="22003" y="70961"/>
                    </a:lnTo>
                    <a:lnTo>
                      <a:pt x="190" y="835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3" name="任意多边形 23"/>
              <p:cNvSpPr/>
              <p:nvPr/>
            </p:nvSpPr>
            <p:spPr>
              <a:xfrm>
                <a:off x="5235034" y="1497626"/>
                <a:ext cx="26479" cy="31099"/>
              </a:xfrm>
              <a:custGeom>
                <a:avLst/>
                <a:gdLst>
                  <a:gd name="connsiteX0" fmla="*/ 13229 w 26479"/>
                  <a:gd name="connsiteY0" fmla="*/ 28832 h 31099"/>
                  <a:gd name="connsiteX1" fmla="*/ -11 w 26479"/>
                  <a:gd name="connsiteY1" fmla="*/ 23307 h 31099"/>
                  <a:gd name="connsiteX2" fmla="*/ 13134 w 26479"/>
                  <a:gd name="connsiteY2" fmla="*/ 2352 h 31099"/>
                  <a:gd name="connsiteX3" fmla="*/ 26469 w 26479"/>
                  <a:gd name="connsiteY3" fmla="*/ 7591 h 31099"/>
                  <a:gd name="connsiteX4" fmla="*/ 13229 w 26479"/>
                  <a:gd name="connsiteY4" fmla="*/ 28832 h 3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" h="31099">
                    <a:moveTo>
                      <a:pt x="13229" y="28832"/>
                    </a:moveTo>
                    <a:cubicBezTo>
                      <a:pt x="5323" y="33404"/>
                      <a:pt x="85" y="30737"/>
                      <a:pt x="-11" y="23307"/>
                    </a:cubicBezTo>
                    <a:cubicBezTo>
                      <a:pt x="589" y="14563"/>
                      <a:pt x="5523" y="6699"/>
                      <a:pt x="13134" y="2352"/>
                    </a:cubicBezTo>
                    <a:cubicBezTo>
                      <a:pt x="21230" y="-2315"/>
                      <a:pt x="26469" y="162"/>
                      <a:pt x="26469" y="7591"/>
                    </a:cubicBezTo>
                    <a:cubicBezTo>
                      <a:pt x="25993" y="16475"/>
                      <a:pt x="20992" y="24494"/>
                      <a:pt x="13229" y="288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" name="任意多边形 24"/>
              <p:cNvSpPr/>
              <p:nvPr/>
            </p:nvSpPr>
            <p:spPr>
              <a:xfrm>
                <a:off x="5219223" y="1528095"/>
                <a:ext cx="40195" cy="117252"/>
              </a:xfrm>
              <a:custGeom>
                <a:avLst/>
                <a:gdLst>
                  <a:gd name="connsiteX0" fmla="*/ 18468 w 40195"/>
                  <a:gd name="connsiteY0" fmla="*/ 81612 h 117252"/>
                  <a:gd name="connsiteX1" fmla="*/ 18468 w 40195"/>
                  <a:gd name="connsiteY1" fmla="*/ 12460 h 117252"/>
                  <a:gd name="connsiteX2" fmla="*/ 40185 w 40195"/>
                  <a:gd name="connsiteY2" fmla="*/ -17 h 117252"/>
                  <a:gd name="connsiteX3" fmla="*/ 40185 w 40195"/>
                  <a:gd name="connsiteY3" fmla="*/ 69229 h 117252"/>
                  <a:gd name="connsiteX4" fmla="*/ 14943 w 40195"/>
                  <a:gd name="connsiteY4" fmla="*/ 112282 h 117252"/>
                  <a:gd name="connsiteX5" fmla="*/ -11 w 40195"/>
                  <a:gd name="connsiteY5" fmla="*/ 117235 h 117252"/>
                  <a:gd name="connsiteX6" fmla="*/ 5323 w 40195"/>
                  <a:gd name="connsiteY6" fmla="*/ 96471 h 117252"/>
                  <a:gd name="connsiteX7" fmla="*/ 12086 w 40195"/>
                  <a:gd name="connsiteY7" fmla="*/ 94566 h 117252"/>
                  <a:gd name="connsiteX8" fmla="*/ 18468 w 40195"/>
                  <a:gd name="connsiteY8" fmla="*/ 81612 h 11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95" h="117252">
                    <a:moveTo>
                      <a:pt x="18468" y="81612"/>
                    </a:moveTo>
                    <a:lnTo>
                      <a:pt x="18468" y="12460"/>
                    </a:lnTo>
                    <a:lnTo>
                      <a:pt x="40185" y="-17"/>
                    </a:lnTo>
                    <a:lnTo>
                      <a:pt x="40185" y="69229"/>
                    </a:lnTo>
                    <a:cubicBezTo>
                      <a:pt x="40080" y="87064"/>
                      <a:pt x="30460" y="103484"/>
                      <a:pt x="14943" y="112282"/>
                    </a:cubicBezTo>
                    <a:cubicBezTo>
                      <a:pt x="10486" y="115231"/>
                      <a:pt x="5323" y="116941"/>
                      <a:pt x="-11" y="117235"/>
                    </a:cubicBezTo>
                    <a:lnTo>
                      <a:pt x="5323" y="96471"/>
                    </a:lnTo>
                    <a:cubicBezTo>
                      <a:pt x="7714" y="96531"/>
                      <a:pt x="10076" y="95867"/>
                      <a:pt x="12086" y="94566"/>
                    </a:cubicBezTo>
                    <a:cubicBezTo>
                      <a:pt x="16448" y="91763"/>
                      <a:pt x="18906" y="86778"/>
                      <a:pt x="18468" y="816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5" name="任意多边形 25"/>
              <p:cNvSpPr/>
              <p:nvPr/>
            </p:nvSpPr>
            <p:spPr>
              <a:xfrm>
                <a:off x="5164454" y="1528381"/>
                <a:ext cx="58415" cy="116909"/>
              </a:xfrm>
              <a:custGeom>
                <a:avLst/>
                <a:gdLst>
                  <a:gd name="connsiteX0" fmla="*/ 58377 w 58415"/>
                  <a:gd name="connsiteY0" fmla="*/ -17 h 116909"/>
                  <a:gd name="connsiteX1" fmla="*/ 58377 w 58415"/>
                  <a:gd name="connsiteY1" fmla="*/ 57895 h 116909"/>
                  <a:gd name="connsiteX2" fmla="*/ 27802 w 58415"/>
                  <a:gd name="connsiteY2" fmla="*/ 111044 h 116909"/>
                  <a:gd name="connsiteX3" fmla="*/ -11 w 58415"/>
                  <a:gd name="connsiteY3" fmla="*/ 113616 h 116909"/>
                  <a:gd name="connsiteX4" fmla="*/ 12277 w 58415"/>
                  <a:gd name="connsiteY4" fmla="*/ 89613 h 116909"/>
                  <a:gd name="connsiteX5" fmla="*/ 26088 w 58415"/>
                  <a:gd name="connsiteY5" fmla="*/ 91327 h 116909"/>
                  <a:gd name="connsiteX6" fmla="*/ 36184 w 58415"/>
                  <a:gd name="connsiteY6" fmla="*/ 72277 h 116909"/>
                  <a:gd name="connsiteX7" fmla="*/ 36184 w 58415"/>
                  <a:gd name="connsiteY7" fmla="*/ 32939 h 116909"/>
                  <a:gd name="connsiteX8" fmla="*/ 8467 w 58415"/>
                  <a:gd name="connsiteY8" fmla="*/ 48941 h 116909"/>
                  <a:gd name="connsiteX9" fmla="*/ 8467 w 58415"/>
                  <a:gd name="connsiteY9" fmla="*/ 28843 h 11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15" h="116909">
                    <a:moveTo>
                      <a:pt x="58377" y="-17"/>
                    </a:moveTo>
                    <a:lnTo>
                      <a:pt x="58377" y="57895"/>
                    </a:lnTo>
                    <a:cubicBezTo>
                      <a:pt x="59054" y="79968"/>
                      <a:pt x="47224" y="100535"/>
                      <a:pt x="27802" y="111044"/>
                    </a:cubicBezTo>
                    <a:cubicBezTo>
                      <a:pt x="16182" y="117807"/>
                      <a:pt x="6181" y="118759"/>
                      <a:pt x="-11" y="113616"/>
                    </a:cubicBezTo>
                    <a:lnTo>
                      <a:pt x="12277" y="89613"/>
                    </a:lnTo>
                    <a:cubicBezTo>
                      <a:pt x="15820" y="93522"/>
                      <a:pt x="21697" y="94251"/>
                      <a:pt x="26088" y="91327"/>
                    </a:cubicBezTo>
                    <a:cubicBezTo>
                      <a:pt x="32746" y="87359"/>
                      <a:pt x="36641" y="80014"/>
                      <a:pt x="36184" y="72277"/>
                    </a:cubicBezTo>
                    <a:lnTo>
                      <a:pt x="36184" y="32939"/>
                    </a:lnTo>
                    <a:lnTo>
                      <a:pt x="8467" y="48941"/>
                    </a:lnTo>
                    <a:lnTo>
                      <a:pt x="8467" y="2884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6" name="任意多边形 26"/>
              <p:cNvSpPr/>
              <p:nvPr/>
            </p:nvSpPr>
            <p:spPr>
              <a:xfrm>
                <a:off x="4600098" y="2049017"/>
                <a:ext cx="93154" cy="145256"/>
              </a:xfrm>
              <a:custGeom>
                <a:avLst/>
                <a:gdLst>
                  <a:gd name="connsiteX0" fmla="*/ 92583 w 93154"/>
                  <a:gd name="connsiteY0" fmla="*/ 0 h 145256"/>
                  <a:gd name="connsiteX1" fmla="*/ 93155 w 93154"/>
                  <a:gd name="connsiteY1" fmla="*/ 91630 h 145256"/>
                  <a:gd name="connsiteX2" fmla="*/ 72295 w 93154"/>
                  <a:gd name="connsiteY2" fmla="*/ 103632 h 145256"/>
                  <a:gd name="connsiteX3" fmla="*/ 71914 w 93154"/>
                  <a:gd name="connsiteY3" fmla="*/ 55054 h 145256"/>
                  <a:gd name="connsiteX4" fmla="*/ 51530 w 93154"/>
                  <a:gd name="connsiteY4" fmla="*/ 106585 h 145256"/>
                  <a:gd name="connsiteX5" fmla="*/ 41529 w 93154"/>
                  <a:gd name="connsiteY5" fmla="*/ 112395 h 145256"/>
                  <a:gd name="connsiteX6" fmla="*/ 21050 w 93154"/>
                  <a:gd name="connsiteY6" fmla="*/ 85915 h 145256"/>
                  <a:gd name="connsiteX7" fmla="*/ 21146 w 93154"/>
                  <a:gd name="connsiteY7" fmla="*/ 133255 h 145256"/>
                  <a:gd name="connsiteX8" fmla="*/ 286 w 93154"/>
                  <a:gd name="connsiteY8" fmla="*/ 145256 h 145256"/>
                  <a:gd name="connsiteX9" fmla="*/ 0 w 93154"/>
                  <a:gd name="connsiteY9" fmla="*/ 53435 h 145256"/>
                  <a:gd name="connsiteX10" fmla="*/ 18574 w 93154"/>
                  <a:gd name="connsiteY10" fmla="*/ 42767 h 145256"/>
                  <a:gd name="connsiteX11" fmla="*/ 46768 w 93154"/>
                  <a:gd name="connsiteY11" fmla="*/ 79438 h 145256"/>
                  <a:gd name="connsiteX12" fmla="*/ 74009 w 93154"/>
                  <a:gd name="connsiteY12" fmla="*/ 10763 h 145256"/>
                  <a:gd name="connsiteX13" fmla="*/ 92583 w 93154"/>
                  <a:gd name="connsiteY13" fmla="*/ 0 h 1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154" h="145256">
                    <a:moveTo>
                      <a:pt x="92583" y="0"/>
                    </a:moveTo>
                    <a:lnTo>
                      <a:pt x="93155" y="91630"/>
                    </a:lnTo>
                    <a:lnTo>
                      <a:pt x="72295" y="103632"/>
                    </a:lnTo>
                    <a:lnTo>
                      <a:pt x="71914" y="55054"/>
                    </a:lnTo>
                    <a:lnTo>
                      <a:pt x="51530" y="106585"/>
                    </a:lnTo>
                    <a:lnTo>
                      <a:pt x="41529" y="112395"/>
                    </a:lnTo>
                    <a:lnTo>
                      <a:pt x="21050" y="85915"/>
                    </a:lnTo>
                    <a:lnTo>
                      <a:pt x="21146" y="133255"/>
                    </a:lnTo>
                    <a:lnTo>
                      <a:pt x="286" y="145256"/>
                    </a:lnTo>
                    <a:lnTo>
                      <a:pt x="0" y="53435"/>
                    </a:lnTo>
                    <a:lnTo>
                      <a:pt x="18574" y="42767"/>
                    </a:lnTo>
                    <a:lnTo>
                      <a:pt x="46768" y="79438"/>
                    </a:lnTo>
                    <a:lnTo>
                      <a:pt x="74009" y="10763"/>
                    </a:lnTo>
                    <a:lnTo>
                      <a:pt x="92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7" name="任意多边形 27"/>
              <p:cNvSpPr/>
              <p:nvPr/>
            </p:nvSpPr>
            <p:spPr>
              <a:xfrm>
                <a:off x="4707826" y="2009137"/>
                <a:ext cx="105727" cy="122176"/>
              </a:xfrm>
              <a:custGeom>
                <a:avLst/>
                <a:gdLst>
                  <a:gd name="connsiteX0" fmla="*/ 80666 w 105727"/>
                  <a:gd name="connsiteY0" fmla="*/ 4049 h 122176"/>
                  <a:gd name="connsiteX1" fmla="*/ 105717 w 105727"/>
                  <a:gd name="connsiteY1" fmla="*/ 21289 h 122176"/>
                  <a:gd name="connsiteX2" fmla="*/ 105717 w 105727"/>
                  <a:gd name="connsiteY2" fmla="*/ 61961 h 122176"/>
                  <a:gd name="connsiteX3" fmla="*/ 84095 w 105727"/>
                  <a:gd name="connsiteY3" fmla="*/ 74439 h 122176"/>
                  <a:gd name="connsiteX4" fmla="*/ 84095 w 105727"/>
                  <a:gd name="connsiteY4" fmla="*/ 37863 h 122176"/>
                  <a:gd name="connsiteX5" fmla="*/ 74570 w 105727"/>
                  <a:gd name="connsiteY5" fmla="*/ 28338 h 122176"/>
                  <a:gd name="connsiteX6" fmla="*/ 63807 w 105727"/>
                  <a:gd name="connsiteY6" fmla="*/ 50531 h 122176"/>
                  <a:gd name="connsiteX7" fmla="*/ 63807 w 105727"/>
                  <a:gd name="connsiteY7" fmla="*/ 85773 h 122176"/>
                  <a:gd name="connsiteX8" fmla="*/ 42090 w 105727"/>
                  <a:gd name="connsiteY8" fmla="*/ 98346 h 122176"/>
                  <a:gd name="connsiteX9" fmla="*/ 42090 w 105727"/>
                  <a:gd name="connsiteY9" fmla="*/ 61675 h 122176"/>
                  <a:gd name="connsiteX10" fmla="*/ 32565 w 105727"/>
                  <a:gd name="connsiteY10" fmla="*/ 52150 h 122176"/>
                  <a:gd name="connsiteX11" fmla="*/ 21611 w 105727"/>
                  <a:gd name="connsiteY11" fmla="*/ 74343 h 122176"/>
                  <a:gd name="connsiteX12" fmla="*/ 21611 w 105727"/>
                  <a:gd name="connsiteY12" fmla="*/ 109681 h 122176"/>
                  <a:gd name="connsiteX13" fmla="*/ -11 w 105727"/>
                  <a:gd name="connsiteY13" fmla="*/ 122159 h 122176"/>
                  <a:gd name="connsiteX14" fmla="*/ -11 w 105727"/>
                  <a:gd name="connsiteY14" fmla="*/ 51102 h 122176"/>
                  <a:gd name="connsiteX15" fmla="*/ 20563 w 105727"/>
                  <a:gd name="connsiteY15" fmla="*/ 39196 h 122176"/>
                  <a:gd name="connsiteX16" fmla="*/ 20563 w 105727"/>
                  <a:gd name="connsiteY16" fmla="*/ 46721 h 122176"/>
                  <a:gd name="connsiteX17" fmla="*/ 39042 w 105727"/>
                  <a:gd name="connsiteY17" fmla="*/ 27671 h 122176"/>
                  <a:gd name="connsiteX18" fmla="*/ 59044 w 105727"/>
                  <a:gd name="connsiteY18" fmla="*/ 27195 h 122176"/>
                  <a:gd name="connsiteX19" fmla="*/ 80666 w 105727"/>
                  <a:gd name="connsiteY19" fmla="*/ 4049 h 122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5727" h="122176">
                    <a:moveTo>
                      <a:pt x="80666" y="4049"/>
                    </a:moveTo>
                    <a:cubicBezTo>
                      <a:pt x="94954" y="-4143"/>
                      <a:pt x="105622" y="-714"/>
                      <a:pt x="105717" y="21289"/>
                    </a:cubicBezTo>
                    <a:lnTo>
                      <a:pt x="105717" y="61961"/>
                    </a:lnTo>
                    <a:lnTo>
                      <a:pt x="84095" y="74439"/>
                    </a:lnTo>
                    <a:lnTo>
                      <a:pt x="84095" y="37863"/>
                    </a:lnTo>
                    <a:cubicBezTo>
                      <a:pt x="84095" y="27576"/>
                      <a:pt x="80380" y="25385"/>
                      <a:pt x="74570" y="28338"/>
                    </a:cubicBezTo>
                    <a:cubicBezTo>
                      <a:pt x="67198" y="33214"/>
                      <a:pt x="63073" y="41720"/>
                      <a:pt x="63807" y="50531"/>
                    </a:cubicBezTo>
                    <a:lnTo>
                      <a:pt x="63807" y="85773"/>
                    </a:lnTo>
                    <a:lnTo>
                      <a:pt x="42090" y="98346"/>
                    </a:lnTo>
                    <a:lnTo>
                      <a:pt x="42090" y="61675"/>
                    </a:lnTo>
                    <a:cubicBezTo>
                      <a:pt x="42090" y="51483"/>
                      <a:pt x="38566" y="49197"/>
                      <a:pt x="32565" y="52150"/>
                    </a:cubicBezTo>
                    <a:cubicBezTo>
                      <a:pt x="25088" y="56951"/>
                      <a:pt x="20878" y="65485"/>
                      <a:pt x="21611" y="74343"/>
                    </a:cubicBezTo>
                    <a:lnTo>
                      <a:pt x="21611" y="109681"/>
                    </a:lnTo>
                    <a:lnTo>
                      <a:pt x="-11" y="122159"/>
                    </a:lnTo>
                    <a:lnTo>
                      <a:pt x="-11" y="51102"/>
                    </a:lnTo>
                    <a:lnTo>
                      <a:pt x="20563" y="39196"/>
                    </a:lnTo>
                    <a:lnTo>
                      <a:pt x="20563" y="46721"/>
                    </a:lnTo>
                    <a:cubicBezTo>
                      <a:pt x="24907" y="38834"/>
                      <a:pt x="31288" y="32252"/>
                      <a:pt x="39042" y="27671"/>
                    </a:cubicBezTo>
                    <a:cubicBezTo>
                      <a:pt x="47424" y="22813"/>
                      <a:pt x="54663" y="22146"/>
                      <a:pt x="59044" y="27195"/>
                    </a:cubicBezTo>
                    <a:cubicBezTo>
                      <a:pt x="63874" y="17555"/>
                      <a:pt x="71379" y="9516"/>
                      <a:pt x="80666" y="4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8" name="任意多边形 28"/>
              <p:cNvSpPr/>
              <p:nvPr/>
            </p:nvSpPr>
            <p:spPr>
              <a:xfrm>
                <a:off x="4930711" y="1867756"/>
                <a:ext cx="76200" cy="135636"/>
              </a:xfrm>
              <a:custGeom>
                <a:avLst/>
                <a:gdLst>
                  <a:gd name="connsiteX0" fmla="*/ 76009 w 76200"/>
                  <a:gd name="connsiteY0" fmla="*/ 0 h 135636"/>
                  <a:gd name="connsiteX1" fmla="*/ 76200 w 76200"/>
                  <a:gd name="connsiteY1" fmla="*/ 91726 h 135636"/>
                  <a:gd name="connsiteX2" fmla="*/ 57626 w 76200"/>
                  <a:gd name="connsiteY2" fmla="*/ 102489 h 135636"/>
                  <a:gd name="connsiteX3" fmla="*/ 22288 w 76200"/>
                  <a:gd name="connsiteY3" fmla="*/ 74009 h 135636"/>
                  <a:gd name="connsiteX4" fmla="*/ 22384 w 76200"/>
                  <a:gd name="connsiteY4" fmla="*/ 122873 h 135636"/>
                  <a:gd name="connsiteX5" fmla="*/ 190 w 76200"/>
                  <a:gd name="connsiteY5" fmla="*/ 135636 h 135636"/>
                  <a:gd name="connsiteX6" fmla="*/ 0 w 76200"/>
                  <a:gd name="connsiteY6" fmla="*/ 43910 h 135636"/>
                  <a:gd name="connsiteX7" fmla="*/ 18574 w 76200"/>
                  <a:gd name="connsiteY7" fmla="*/ 33052 h 135636"/>
                  <a:gd name="connsiteX8" fmla="*/ 53911 w 76200"/>
                  <a:gd name="connsiteY8" fmla="*/ 61722 h 135636"/>
                  <a:gd name="connsiteX9" fmla="*/ 53816 w 76200"/>
                  <a:gd name="connsiteY9" fmla="*/ 12764 h 135636"/>
                  <a:gd name="connsiteX10" fmla="*/ 76009 w 76200"/>
                  <a:gd name="connsiteY10" fmla="*/ 0 h 13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00" h="135636">
                    <a:moveTo>
                      <a:pt x="76009" y="0"/>
                    </a:moveTo>
                    <a:lnTo>
                      <a:pt x="76200" y="91726"/>
                    </a:lnTo>
                    <a:lnTo>
                      <a:pt x="57626" y="102489"/>
                    </a:lnTo>
                    <a:lnTo>
                      <a:pt x="22288" y="74009"/>
                    </a:lnTo>
                    <a:lnTo>
                      <a:pt x="22384" y="122873"/>
                    </a:lnTo>
                    <a:lnTo>
                      <a:pt x="190" y="135636"/>
                    </a:lnTo>
                    <a:lnTo>
                      <a:pt x="0" y="43910"/>
                    </a:lnTo>
                    <a:lnTo>
                      <a:pt x="18574" y="33052"/>
                    </a:lnTo>
                    <a:lnTo>
                      <a:pt x="53911" y="61722"/>
                    </a:lnTo>
                    <a:lnTo>
                      <a:pt x="53816" y="12764"/>
                    </a:lnTo>
                    <a:lnTo>
                      <a:pt x="7600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9" name="任意多边形 29"/>
              <p:cNvSpPr/>
              <p:nvPr/>
            </p:nvSpPr>
            <p:spPr>
              <a:xfrm>
                <a:off x="5021865" y="1851108"/>
                <a:ext cx="65722" cy="99706"/>
              </a:xfrm>
              <a:custGeom>
                <a:avLst/>
                <a:gdLst>
                  <a:gd name="connsiteX0" fmla="*/ 40089 w 65722"/>
                  <a:gd name="connsiteY0" fmla="*/ 4249 h 99706"/>
                  <a:gd name="connsiteX1" fmla="*/ 65712 w 65722"/>
                  <a:gd name="connsiteY1" fmla="*/ 21108 h 99706"/>
                  <a:gd name="connsiteX2" fmla="*/ 65712 w 65722"/>
                  <a:gd name="connsiteY2" fmla="*/ 61684 h 99706"/>
                  <a:gd name="connsiteX3" fmla="*/ 44185 w 65722"/>
                  <a:gd name="connsiteY3" fmla="*/ 74067 h 99706"/>
                  <a:gd name="connsiteX4" fmla="*/ 44185 w 65722"/>
                  <a:gd name="connsiteY4" fmla="*/ 37586 h 99706"/>
                  <a:gd name="connsiteX5" fmla="*/ 33993 w 65722"/>
                  <a:gd name="connsiteY5" fmla="*/ 28918 h 99706"/>
                  <a:gd name="connsiteX6" fmla="*/ 21706 w 65722"/>
                  <a:gd name="connsiteY6" fmla="*/ 52921 h 99706"/>
                  <a:gd name="connsiteX7" fmla="*/ 21706 w 65722"/>
                  <a:gd name="connsiteY7" fmla="*/ 87211 h 99706"/>
                  <a:gd name="connsiteX8" fmla="*/ -11 w 65722"/>
                  <a:gd name="connsiteY8" fmla="*/ 99689 h 99706"/>
                  <a:gd name="connsiteX9" fmla="*/ -11 w 65722"/>
                  <a:gd name="connsiteY9" fmla="*/ 28728 h 99706"/>
                  <a:gd name="connsiteX10" fmla="*/ 20468 w 65722"/>
                  <a:gd name="connsiteY10" fmla="*/ 16917 h 99706"/>
                  <a:gd name="connsiteX11" fmla="*/ 20468 w 65722"/>
                  <a:gd name="connsiteY11" fmla="*/ 24537 h 99706"/>
                  <a:gd name="connsiteX12" fmla="*/ 40089 w 65722"/>
                  <a:gd name="connsiteY12" fmla="*/ 4249 h 9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722" h="99706">
                    <a:moveTo>
                      <a:pt x="40089" y="4249"/>
                    </a:moveTo>
                    <a:cubicBezTo>
                      <a:pt x="54568" y="-4133"/>
                      <a:pt x="65712" y="-990"/>
                      <a:pt x="65712" y="21108"/>
                    </a:cubicBezTo>
                    <a:lnTo>
                      <a:pt x="65712" y="61684"/>
                    </a:lnTo>
                    <a:lnTo>
                      <a:pt x="44185" y="74067"/>
                    </a:lnTo>
                    <a:lnTo>
                      <a:pt x="44185" y="37586"/>
                    </a:lnTo>
                    <a:cubicBezTo>
                      <a:pt x="44185" y="27394"/>
                      <a:pt x="40185" y="25299"/>
                      <a:pt x="33993" y="28918"/>
                    </a:cubicBezTo>
                    <a:cubicBezTo>
                      <a:pt x="25793" y="34049"/>
                      <a:pt x="21078" y="43269"/>
                      <a:pt x="21706" y="52921"/>
                    </a:cubicBezTo>
                    <a:lnTo>
                      <a:pt x="21706" y="87211"/>
                    </a:lnTo>
                    <a:lnTo>
                      <a:pt x="-11" y="99689"/>
                    </a:lnTo>
                    <a:lnTo>
                      <a:pt x="-11" y="28728"/>
                    </a:lnTo>
                    <a:lnTo>
                      <a:pt x="20468" y="16917"/>
                    </a:lnTo>
                    <a:lnTo>
                      <a:pt x="20468" y="24537"/>
                    </a:lnTo>
                    <a:cubicBezTo>
                      <a:pt x="25097" y="16157"/>
                      <a:pt x="31869" y="9156"/>
                      <a:pt x="40089" y="4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0" name="任意多边形 30"/>
              <p:cNvSpPr/>
              <p:nvPr/>
            </p:nvSpPr>
            <p:spPr>
              <a:xfrm>
                <a:off x="5165026" y="1741920"/>
                <a:ext cx="88772" cy="109338"/>
              </a:xfrm>
              <a:custGeom>
                <a:avLst/>
                <a:gdLst>
                  <a:gd name="connsiteX0" fmla="*/ 44281 w 88772"/>
                  <a:gd name="connsiteY0" fmla="*/ 6946 h 109338"/>
                  <a:gd name="connsiteX1" fmla="*/ 88762 w 88772"/>
                  <a:gd name="connsiteY1" fmla="*/ 29044 h 109338"/>
                  <a:gd name="connsiteX2" fmla="*/ 44566 w 88772"/>
                  <a:gd name="connsiteY2" fmla="*/ 102292 h 109338"/>
                  <a:gd name="connsiteX3" fmla="*/ -11 w 88772"/>
                  <a:gd name="connsiteY3" fmla="*/ 80289 h 109338"/>
                  <a:gd name="connsiteX4" fmla="*/ 44281 w 88772"/>
                  <a:gd name="connsiteY4" fmla="*/ 6946 h 109338"/>
                  <a:gd name="connsiteX5" fmla="*/ 44281 w 88772"/>
                  <a:gd name="connsiteY5" fmla="*/ 80860 h 109338"/>
                  <a:gd name="connsiteX6" fmla="*/ 65712 w 88772"/>
                  <a:gd name="connsiteY6" fmla="*/ 42189 h 109338"/>
                  <a:gd name="connsiteX7" fmla="*/ 44090 w 88772"/>
                  <a:gd name="connsiteY7" fmla="*/ 28473 h 109338"/>
                  <a:gd name="connsiteX8" fmla="*/ 22659 w 88772"/>
                  <a:gd name="connsiteY8" fmla="*/ 66573 h 109338"/>
                  <a:gd name="connsiteX9" fmla="*/ 44281 w 88772"/>
                  <a:gd name="connsiteY9" fmla="*/ 80384 h 10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772" h="109338">
                    <a:moveTo>
                      <a:pt x="44281" y="6946"/>
                    </a:moveTo>
                    <a:cubicBezTo>
                      <a:pt x="69808" y="-7817"/>
                      <a:pt x="88667" y="1517"/>
                      <a:pt x="88762" y="29044"/>
                    </a:cubicBezTo>
                    <a:cubicBezTo>
                      <a:pt x="87200" y="59312"/>
                      <a:pt x="70617" y="86796"/>
                      <a:pt x="44566" y="102292"/>
                    </a:cubicBezTo>
                    <a:cubicBezTo>
                      <a:pt x="18944" y="117151"/>
                      <a:pt x="85" y="107816"/>
                      <a:pt x="-11" y="80289"/>
                    </a:cubicBezTo>
                    <a:cubicBezTo>
                      <a:pt x="1599" y="49984"/>
                      <a:pt x="18211" y="22475"/>
                      <a:pt x="44281" y="6946"/>
                    </a:cubicBezTo>
                    <a:close/>
                    <a:moveTo>
                      <a:pt x="44281" y="80860"/>
                    </a:moveTo>
                    <a:cubicBezTo>
                      <a:pt x="57520" y="72435"/>
                      <a:pt x="65588" y="57878"/>
                      <a:pt x="65712" y="42189"/>
                    </a:cubicBezTo>
                    <a:cubicBezTo>
                      <a:pt x="65712" y="26377"/>
                      <a:pt x="56187" y="21520"/>
                      <a:pt x="44090" y="28473"/>
                    </a:cubicBezTo>
                    <a:cubicBezTo>
                      <a:pt x="31012" y="36776"/>
                      <a:pt x="22964" y="51082"/>
                      <a:pt x="22659" y="66573"/>
                    </a:cubicBezTo>
                    <a:cubicBezTo>
                      <a:pt x="22659" y="82575"/>
                      <a:pt x="32184" y="87433"/>
                      <a:pt x="44281" y="8038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1" name="任意多边形 31"/>
              <p:cNvSpPr/>
              <p:nvPr/>
            </p:nvSpPr>
            <p:spPr>
              <a:xfrm>
                <a:off x="5260847" y="1714735"/>
                <a:ext cx="69723" cy="84966"/>
              </a:xfrm>
              <a:custGeom>
                <a:avLst/>
                <a:gdLst>
                  <a:gd name="connsiteX0" fmla="*/ 34851 w 69723"/>
                  <a:gd name="connsiteY0" fmla="*/ 5748 h 84966"/>
                  <a:gd name="connsiteX1" fmla="*/ 69712 w 69723"/>
                  <a:gd name="connsiteY1" fmla="*/ 22131 h 84966"/>
                  <a:gd name="connsiteX2" fmla="*/ 35041 w 69723"/>
                  <a:gd name="connsiteY2" fmla="*/ 79281 h 84966"/>
                  <a:gd name="connsiteX3" fmla="*/ -11 w 69723"/>
                  <a:gd name="connsiteY3" fmla="*/ 62517 h 84966"/>
                  <a:gd name="connsiteX4" fmla="*/ 34851 w 69723"/>
                  <a:gd name="connsiteY4" fmla="*/ 5748 h 84966"/>
                  <a:gd name="connsiteX5" fmla="*/ 34851 w 69723"/>
                  <a:gd name="connsiteY5" fmla="*/ 59278 h 84966"/>
                  <a:gd name="connsiteX6" fmla="*/ 47710 w 69723"/>
                  <a:gd name="connsiteY6" fmla="*/ 34704 h 84966"/>
                  <a:gd name="connsiteX7" fmla="*/ 34756 w 69723"/>
                  <a:gd name="connsiteY7" fmla="*/ 25179 h 84966"/>
                  <a:gd name="connsiteX8" fmla="*/ 21802 w 69723"/>
                  <a:gd name="connsiteY8" fmla="*/ 49468 h 84966"/>
                  <a:gd name="connsiteX9" fmla="*/ 34851 w 69723"/>
                  <a:gd name="connsiteY9" fmla="*/ 58993 h 84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723" h="84966">
                    <a:moveTo>
                      <a:pt x="34851" y="5748"/>
                    </a:moveTo>
                    <a:cubicBezTo>
                      <a:pt x="55139" y="-6063"/>
                      <a:pt x="69712" y="700"/>
                      <a:pt x="69712" y="22131"/>
                    </a:cubicBezTo>
                    <a:cubicBezTo>
                      <a:pt x="68617" y="45835"/>
                      <a:pt x="55558" y="67360"/>
                      <a:pt x="35041" y="79281"/>
                    </a:cubicBezTo>
                    <a:cubicBezTo>
                      <a:pt x="14848" y="90997"/>
                      <a:pt x="85" y="84139"/>
                      <a:pt x="-11" y="62517"/>
                    </a:cubicBezTo>
                    <a:cubicBezTo>
                      <a:pt x="1237" y="38907"/>
                      <a:pt x="14353" y="17536"/>
                      <a:pt x="34851" y="5748"/>
                    </a:cubicBezTo>
                    <a:close/>
                    <a:moveTo>
                      <a:pt x="34851" y="59278"/>
                    </a:moveTo>
                    <a:cubicBezTo>
                      <a:pt x="43090" y="53856"/>
                      <a:pt x="47957" y="44566"/>
                      <a:pt x="47710" y="34704"/>
                    </a:cubicBezTo>
                    <a:cubicBezTo>
                      <a:pt x="47710" y="24036"/>
                      <a:pt x="42090" y="21274"/>
                      <a:pt x="34756" y="25179"/>
                    </a:cubicBezTo>
                    <a:cubicBezTo>
                      <a:pt x="26564" y="30524"/>
                      <a:pt x="21678" y="39688"/>
                      <a:pt x="21802" y="49468"/>
                    </a:cubicBezTo>
                    <a:cubicBezTo>
                      <a:pt x="21802" y="60326"/>
                      <a:pt x="27517" y="63279"/>
                      <a:pt x="34851" y="5899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2" name="任意多边形 32"/>
              <p:cNvSpPr/>
              <p:nvPr/>
            </p:nvSpPr>
            <p:spPr>
              <a:xfrm>
                <a:off x="4600764" y="2288774"/>
                <a:ext cx="73723" cy="119717"/>
              </a:xfrm>
              <a:custGeom>
                <a:avLst/>
                <a:gdLst>
                  <a:gd name="connsiteX0" fmla="*/ 56377 w 73723"/>
                  <a:gd name="connsiteY0" fmla="*/ 58263 h 119717"/>
                  <a:gd name="connsiteX1" fmla="*/ 73713 w 73723"/>
                  <a:gd name="connsiteY1" fmla="*/ 77313 h 119717"/>
                  <a:gd name="connsiteX2" fmla="*/ 49519 w 73723"/>
                  <a:gd name="connsiteY2" fmla="*/ 91220 h 119717"/>
                  <a:gd name="connsiteX3" fmla="*/ 34946 w 73723"/>
                  <a:gd name="connsiteY3" fmla="*/ 75218 h 119717"/>
                  <a:gd name="connsiteX4" fmla="*/ 22659 w 73723"/>
                  <a:gd name="connsiteY4" fmla="*/ 82266 h 119717"/>
                  <a:gd name="connsiteX5" fmla="*/ 22659 w 73723"/>
                  <a:gd name="connsiteY5" fmla="*/ 106650 h 119717"/>
                  <a:gd name="connsiteX6" fmla="*/ -11 w 73723"/>
                  <a:gd name="connsiteY6" fmla="*/ 119700 h 119717"/>
                  <a:gd name="connsiteX7" fmla="*/ -11 w 73723"/>
                  <a:gd name="connsiteY7" fmla="*/ 27974 h 119717"/>
                  <a:gd name="connsiteX8" fmla="*/ 36184 w 73723"/>
                  <a:gd name="connsiteY8" fmla="*/ 6828 h 119717"/>
                  <a:gd name="connsiteX9" fmla="*/ 71808 w 73723"/>
                  <a:gd name="connsiteY9" fmla="*/ 20354 h 119717"/>
                  <a:gd name="connsiteX10" fmla="*/ 56377 w 73723"/>
                  <a:gd name="connsiteY10" fmla="*/ 58263 h 119717"/>
                  <a:gd name="connsiteX11" fmla="*/ 35137 w 73723"/>
                  <a:gd name="connsiteY11" fmla="*/ 54930 h 119717"/>
                  <a:gd name="connsiteX12" fmla="*/ 49138 w 73723"/>
                  <a:gd name="connsiteY12" fmla="*/ 33498 h 119717"/>
                  <a:gd name="connsiteX13" fmla="*/ 35041 w 73723"/>
                  <a:gd name="connsiteY13" fmla="*/ 28069 h 119717"/>
                  <a:gd name="connsiteX14" fmla="*/ 22564 w 73723"/>
                  <a:gd name="connsiteY14" fmla="*/ 35308 h 119717"/>
                  <a:gd name="connsiteX15" fmla="*/ 22564 w 73723"/>
                  <a:gd name="connsiteY15" fmla="*/ 62169 h 119717"/>
                  <a:gd name="connsiteX16" fmla="*/ 35137 w 73723"/>
                  <a:gd name="connsiteY16" fmla="*/ 54930 h 11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723" h="119717">
                    <a:moveTo>
                      <a:pt x="56377" y="58263"/>
                    </a:moveTo>
                    <a:lnTo>
                      <a:pt x="73713" y="77313"/>
                    </a:lnTo>
                    <a:lnTo>
                      <a:pt x="49519" y="91220"/>
                    </a:lnTo>
                    <a:lnTo>
                      <a:pt x="34946" y="75218"/>
                    </a:lnTo>
                    <a:lnTo>
                      <a:pt x="22659" y="82266"/>
                    </a:lnTo>
                    <a:lnTo>
                      <a:pt x="22659" y="106650"/>
                    </a:lnTo>
                    <a:lnTo>
                      <a:pt x="-11" y="119700"/>
                    </a:lnTo>
                    <a:lnTo>
                      <a:pt x="-11" y="27974"/>
                    </a:lnTo>
                    <a:lnTo>
                      <a:pt x="36184" y="6828"/>
                    </a:lnTo>
                    <a:cubicBezTo>
                      <a:pt x="57997" y="-5840"/>
                      <a:pt x="71713" y="-696"/>
                      <a:pt x="71808" y="20354"/>
                    </a:cubicBezTo>
                    <a:cubicBezTo>
                      <a:pt x="71446" y="34451"/>
                      <a:pt x="65959" y="47929"/>
                      <a:pt x="56377" y="58263"/>
                    </a:cubicBezTo>
                    <a:close/>
                    <a:moveTo>
                      <a:pt x="35137" y="54930"/>
                    </a:moveTo>
                    <a:cubicBezTo>
                      <a:pt x="43435" y="50958"/>
                      <a:pt x="48833" y="42690"/>
                      <a:pt x="49138" y="33498"/>
                    </a:cubicBezTo>
                    <a:cubicBezTo>
                      <a:pt x="49138" y="24926"/>
                      <a:pt x="44471" y="22640"/>
                      <a:pt x="35041" y="28069"/>
                    </a:cubicBezTo>
                    <a:lnTo>
                      <a:pt x="22564" y="35308"/>
                    </a:lnTo>
                    <a:lnTo>
                      <a:pt x="22564" y="62169"/>
                    </a:lnTo>
                    <a:lnTo>
                      <a:pt x="35137" y="54930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3" name="任意多边形 33"/>
              <p:cNvSpPr/>
              <p:nvPr/>
            </p:nvSpPr>
            <p:spPr>
              <a:xfrm>
                <a:off x="4684585" y="2264187"/>
                <a:ext cx="40957" cy="96107"/>
              </a:xfrm>
              <a:custGeom>
                <a:avLst/>
                <a:gdLst>
                  <a:gd name="connsiteX0" fmla="*/ 40947 w 40957"/>
                  <a:gd name="connsiteY0" fmla="*/ -17 h 96107"/>
                  <a:gd name="connsiteX1" fmla="*/ 40947 w 40957"/>
                  <a:gd name="connsiteY1" fmla="*/ 22366 h 96107"/>
                  <a:gd name="connsiteX2" fmla="*/ 35994 w 40957"/>
                  <a:gd name="connsiteY2" fmla="*/ 24843 h 96107"/>
                  <a:gd name="connsiteX3" fmla="*/ 21230 w 40957"/>
                  <a:gd name="connsiteY3" fmla="*/ 50846 h 96107"/>
                  <a:gd name="connsiteX4" fmla="*/ 21230 w 40957"/>
                  <a:gd name="connsiteY4" fmla="*/ 83517 h 96107"/>
                  <a:gd name="connsiteX5" fmla="*/ -11 w 40957"/>
                  <a:gd name="connsiteY5" fmla="*/ 96090 h 96107"/>
                  <a:gd name="connsiteX6" fmla="*/ -11 w 40957"/>
                  <a:gd name="connsiteY6" fmla="*/ 25033 h 96107"/>
                  <a:gd name="connsiteX7" fmla="*/ 20659 w 40957"/>
                  <a:gd name="connsiteY7" fmla="*/ 13127 h 96107"/>
                  <a:gd name="connsiteX8" fmla="*/ 20659 w 40957"/>
                  <a:gd name="connsiteY8" fmla="*/ 21604 h 96107"/>
                  <a:gd name="connsiteX9" fmla="*/ 40947 w 40957"/>
                  <a:gd name="connsiteY9" fmla="*/ -17 h 9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57" h="96107">
                    <a:moveTo>
                      <a:pt x="40947" y="-17"/>
                    </a:moveTo>
                    <a:lnTo>
                      <a:pt x="40947" y="22366"/>
                    </a:lnTo>
                    <a:cubicBezTo>
                      <a:pt x="39232" y="23062"/>
                      <a:pt x="37575" y="23881"/>
                      <a:pt x="35994" y="24843"/>
                    </a:cubicBezTo>
                    <a:cubicBezTo>
                      <a:pt x="26564" y="30034"/>
                      <a:pt x="20859" y="40092"/>
                      <a:pt x="21230" y="50846"/>
                    </a:cubicBezTo>
                    <a:lnTo>
                      <a:pt x="21230" y="83517"/>
                    </a:lnTo>
                    <a:lnTo>
                      <a:pt x="-11" y="96090"/>
                    </a:lnTo>
                    <a:lnTo>
                      <a:pt x="-11" y="25033"/>
                    </a:lnTo>
                    <a:lnTo>
                      <a:pt x="20659" y="13127"/>
                    </a:lnTo>
                    <a:lnTo>
                      <a:pt x="20659" y="21604"/>
                    </a:lnTo>
                    <a:cubicBezTo>
                      <a:pt x="25116" y="12537"/>
                      <a:pt x="32184" y="5012"/>
                      <a:pt x="40947" y="-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" name="任意多边形 34"/>
              <p:cNvSpPr/>
              <p:nvPr/>
            </p:nvSpPr>
            <p:spPr>
              <a:xfrm>
                <a:off x="4931472" y="2094070"/>
                <a:ext cx="69056" cy="115519"/>
              </a:xfrm>
              <a:custGeom>
                <a:avLst/>
                <a:gdLst>
                  <a:gd name="connsiteX0" fmla="*/ 36470 w 69056"/>
                  <a:gd name="connsiteY0" fmla="*/ 8746 h 115519"/>
                  <a:gd name="connsiteX1" fmla="*/ 65521 w 69056"/>
                  <a:gd name="connsiteY1" fmla="*/ -17 h 115519"/>
                  <a:gd name="connsiteX2" fmla="*/ 58663 w 69056"/>
                  <a:gd name="connsiteY2" fmla="*/ 23224 h 115519"/>
                  <a:gd name="connsiteX3" fmla="*/ 36470 w 69056"/>
                  <a:gd name="connsiteY3" fmla="*/ 28939 h 115519"/>
                  <a:gd name="connsiteX4" fmla="*/ 23516 w 69056"/>
                  <a:gd name="connsiteY4" fmla="*/ 44655 h 115519"/>
                  <a:gd name="connsiteX5" fmla="*/ 69046 w 69056"/>
                  <a:gd name="connsiteY5" fmla="*/ 55894 h 115519"/>
                  <a:gd name="connsiteX6" fmla="*/ 33613 w 69056"/>
                  <a:gd name="connsiteY6" fmla="*/ 105901 h 115519"/>
                  <a:gd name="connsiteX7" fmla="*/ -11 w 69056"/>
                  <a:gd name="connsiteY7" fmla="*/ 115426 h 115519"/>
                  <a:gd name="connsiteX8" fmla="*/ 7324 w 69056"/>
                  <a:gd name="connsiteY8" fmla="*/ 91994 h 115519"/>
                  <a:gd name="connsiteX9" fmla="*/ 33803 w 69056"/>
                  <a:gd name="connsiteY9" fmla="*/ 85898 h 115519"/>
                  <a:gd name="connsiteX10" fmla="*/ 46757 w 69056"/>
                  <a:gd name="connsiteY10" fmla="*/ 70849 h 115519"/>
                  <a:gd name="connsiteX11" fmla="*/ 1228 w 69056"/>
                  <a:gd name="connsiteY11" fmla="*/ 59038 h 115519"/>
                  <a:gd name="connsiteX12" fmla="*/ 36470 w 69056"/>
                  <a:gd name="connsiteY12" fmla="*/ 8746 h 115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056" h="115519">
                    <a:moveTo>
                      <a:pt x="36470" y="8746"/>
                    </a:moveTo>
                    <a:cubicBezTo>
                      <a:pt x="45119" y="3107"/>
                      <a:pt x="55196" y="68"/>
                      <a:pt x="65521" y="-17"/>
                    </a:cubicBezTo>
                    <a:lnTo>
                      <a:pt x="58663" y="23224"/>
                    </a:lnTo>
                    <a:cubicBezTo>
                      <a:pt x="50872" y="22976"/>
                      <a:pt x="43176" y="24957"/>
                      <a:pt x="36470" y="28939"/>
                    </a:cubicBezTo>
                    <a:cubicBezTo>
                      <a:pt x="26945" y="34463"/>
                      <a:pt x="23516" y="40083"/>
                      <a:pt x="23516" y="44655"/>
                    </a:cubicBezTo>
                    <a:cubicBezTo>
                      <a:pt x="23516" y="58657"/>
                      <a:pt x="68950" y="21985"/>
                      <a:pt x="69046" y="55894"/>
                    </a:cubicBezTo>
                    <a:cubicBezTo>
                      <a:pt x="69046" y="71801"/>
                      <a:pt x="57425" y="92185"/>
                      <a:pt x="33613" y="105901"/>
                    </a:cubicBezTo>
                    <a:cubicBezTo>
                      <a:pt x="23773" y="112711"/>
                      <a:pt x="11943" y="116064"/>
                      <a:pt x="-11" y="115426"/>
                    </a:cubicBezTo>
                    <a:lnTo>
                      <a:pt x="7324" y="91994"/>
                    </a:lnTo>
                    <a:cubicBezTo>
                      <a:pt x="16582" y="92928"/>
                      <a:pt x="25888" y="90784"/>
                      <a:pt x="33803" y="85898"/>
                    </a:cubicBezTo>
                    <a:cubicBezTo>
                      <a:pt x="43328" y="80469"/>
                      <a:pt x="46757" y="75325"/>
                      <a:pt x="46757" y="70849"/>
                    </a:cubicBezTo>
                    <a:cubicBezTo>
                      <a:pt x="46757" y="56275"/>
                      <a:pt x="1323" y="93137"/>
                      <a:pt x="1228" y="59038"/>
                    </a:cubicBezTo>
                    <a:cubicBezTo>
                      <a:pt x="751" y="42559"/>
                      <a:pt x="12753" y="22462"/>
                      <a:pt x="36470" y="87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" name="任意多边形 35"/>
              <p:cNvSpPr/>
              <p:nvPr/>
            </p:nvSpPr>
            <p:spPr>
              <a:xfrm>
                <a:off x="5005386" y="2076640"/>
                <a:ext cx="57912" cy="92392"/>
              </a:xfrm>
              <a:custGeom>
                <a:avLst/>
                <a:gdLst>
                  <a:gd name="connsiteX0" fmla="*/ 30755 w 57912"/>
                  <a:gd name="connsiteY0" fmla="*/ 8174 h 92392"/>
                  <a:gd name="connsiteX1" fmla="*/ 55234 w 57912"/>
                  <a:gd name="connsiteY1" fmla="*/ -17 h 92392"/>
                  <a:gd name="connsiteX2" fmla="*/ 48853 w 57912"/>
                  <a:gd name="connsiteY2" fmla="*/ 20652 h 92392"/>
                  <a:gd name="connsiteX3" fmla="*/ 30946 w 57912"/>
                  <a:gd name="connsiteY3" fmla="*/ 25795 h 92392"/>
                  <a:gd name="connsiteX4" fmla="*/ 21421 w 57912"/>
                  <a:gd name="connsiteY4" fmla="*/ 36463 h 92392"/>
                  <a:gd name="connsiteX5" fmla="*/ 57901 w 57912"/>
                  <a:gd name="connsiteY5" fmla="*/ 42845 h 92392"/>
                  <a:gd name="connsiteX6" fmla="*/ 27421 w 57912"/>
                  <a:gd name="connsiteY6" fmla="*/ 83803 h 92392"/>
                  <a:gd name="connsiteX7" fmla="*/ -11 w 57912"/>
                  <a:gd name="connsiteY7" fmla="*/ 92375 h 92392"/>
                  <a:gd name="connsiteX8" fmla="*/ 6466 w 57912"/>
                  <a:gd name="connsiteY8" fmla="*/ 71515 h 92392"/>
                  <a:gd name="connsiteX9" fmla="*/ 28088 w 57912"/>
                  <a:gd name="connsiteY9" fmla="*/ 65610 h 92392"/>
                  <a:gd name="connsiteX10" fmla="*/ 37613 w 57912"/>
                  <a:gd name="connsiteY10" fmla="*/ 55228 h 92392"/>
                  <a:gd name="connsiteX11" fmla="*/ 1037 w 57912"/>
                  <a:gd name="connsiteY11" fmla="*/ 49132 h 92392"/>
                  <a:gd name="connsiteX12" fmla="*/ 30755 w 57912"/>
                  <a:gd name="connsiteY12" fmla="*/ 8174 h 9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912" h="92392">
                    <a:moveTo>
                      <a:pt x="30755" y="8174"/>
                    </a:moveTo>
                    <a:cubicBezTo>
                      <a:pt x="38080" y="3402"/>
                      <a:pt x="46509" y="583"/>
                      <a:pt x="55234" y="-17"/>
                    </a:cubicBezTo>
                    <a:lnTo>
                      <a:pt x="48853" y="20652"/>
                    </a:lnTo>
                    <a:cubicBezTo>
                      <a:pt x="42519" y="20614"/>
                      <a:pt x="36299" y="22395"/>
                      <a:pt x="30946" y="25795"/>
                    </a:cubicBezTo>
                    <a:cubicBezTo>
                      <a:pt x="23611" y="29986"/>
                      <a:pt x="21421" y="33892"/>
                      <a:pt x="21421" y="36463"/>
                    </a:cubicBezTo>
                    <a:cubicBezTo>
                      <a:pt x="21421" y="45988"/>
                      <a:pt x="57806" y="14651"/>
                      <a:pt x="57901" y="42845"/>
                    </a:cubicBezTo>
                    <a:cubicBezTo>
                      <a:pt x="57901" y="55990"/>
                      <a:pt x="47424" y="72277"/>
                      <a:pt x="27421" y="83803"/>
                    </a:cubicBezTo>
                    <a:cubicBezTo>
                      <a:pt x="19249" y="89156"/>
                      <a:pt x="9753" y="92127"/>
                      <a:pt x="-11" y="92375"/>
                    </a:cubicBezTo>
                    <a:lnTo>
                      <a:pt x="6466" y="71515"/>
                    </a:lnTo>
                    <a:cubicBezTo>
                      <a:pt x="14105" y="71763"/>
                      <a:pt x="21640" y="69706"/>
                      <a:pt x="28088" y="65610"/>
                    </a:cubicBezTo>
                    <a:cubicBezTo>
                      <a:pt x="35327" y="61419"/>
                      <a:pt x="37613" y="58180"/>
                      <a:pt x="37613" y="55228"/>
                    </a:cubicBezTo>
                    <a:cubicBezTo>
                      <a:pt x="37613" y="45703"/>
                      <a:pt x="1132" y="77516"/>
                      <a:pt x="1037" y="49132"/>
                    </a:cubicBezTo>
                    <a:cubicBezTo>
                      <a:pt x="751" y="35701"/>
                      <a:pt x="11419" y="19318"/>
                      <a:pt x="30755" y="81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6" name="任意多边形 36"/>
              <p:cNvSpPr/>
              <p:nvPr/>
            </p:nvSpPr>
            <p:spPr>
              <a:xfrm>
                <a:off x="5165502" y="1949195"/>
                <a:ext cx="71628" cy="118967"/>
              </a:xfrm>
              <a:custGeom>
                <a:avLst/>
                <a:gdLst>
                  <a:gd name="connsiteX0" fmla="*/ 71628 w 71628"/>
                  <a:gd name="connsiteY0" fmla="*/ 0 h 118967"/>
                  <a:gd name="connsiteX1" fmla="*/ 71628 w 71628"/>
                  <a:gd name="connsiteY1" fmla="*/ 20669 h 118967"/>
                  <a:gd name="connsiteX2" fmla="*/ 47244 w 71628"/>
                  <a:gd name="connsiteY2" fmla="*/ 34766 h 118967"/>
                  <a:gd name="connsiteX3" fmla="*/ 47434 w 71628"/>
                  <a:gd name="connsiteY3" fmla="*/ 105918 h 118967"/>
                  <a:gd name="connsiteX4" fmla="*/ 24860 w 71628"/>
                  <a:gd name="connsiteY4" fmla="*/ 118967 h 118967"/>
                  <a:gd name="connsiteX5" fmla="*/ 24670 w 71628"/>
                  <a:gd name="connsiteY5" fmla="*/ 47816 h 118967"/>
                  <a:gd name="connsiteX6" fmla="*/ 95 w 71628"/>
                  <a:gd name="connsiteY6" fmla="*/ 62008 h 118967"/>
                  <a:gd name="connsiteX7" fmla="*/ 0 w 71628"/>
                  <a:gd name="connsiteY7" fmla="*/ 41339 h 118967"/>
                  <a:gd name="connsiteX8" fmla="*/ 71628 w 71628"/>
                  <a:gd name="connsiteY8" fmla="*/ 0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28" h="118967">
                    <a:moveTo>
                      <a:pt x="71628" y="0"/>
                    </a:moveTo>
                    <a:lnTo>
                      <a:pt x="71628" y="20669"/>
                    </a:lnTo>
                    <a:lnTo>
                      <a:pt x="47244" y="34766"/>
                    </a:lnTo>
                    <a:lnTo>
                      <a:pt x="47434" y="105918"/>
                    </a:lnTo>
                    <a:lnTo>
                      <a:pt x="24860" y="118967"/>
                    </a:lnTo>
                    <a:lnTo>
                      <a:pt x="24670" y="47816"/>
                    </a:lnTo>
                    <a:lnTo>
                      <a:pt x="95" y="62008"/>
                    </a:lnTo>
                    <a:lnTo>
                      <a:pt x="0" y="41339"/>
                    </a:lnTo>
                    <a:lnTo>
                      <a:pt x="71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7" name="任意多边形 37"/>
              <p:cNvSpPr/>
              <p:nvPr/>
            </p:nvSpPr>
            <p:spPr>
              <a:xfrm>
                <a:off x="5238463" y="1935384"/>
                <a:ext cx="49815" cy="91035"/>
              </a:xfrm>
              <a:custGeom>
                <a:avLst/>
                <a:gdLst>
                  <a:gd name="connsiteX0" fmla="*/ 31136 w 49815"/>
                  <a:gd name="connsiteY0" fmla="*/ -17 h 91035"/>
                  <a:gd name="connsiteX1" fmla="*/ 31136 w 49815"/>
                  <a:gd name="connsiteY1" fmla="*/ 18366 h 91035"/>
                  <a:gd name="connsiteX2" fmla="*/ 45328 w 49815"/>
                  <a:gd name="connsiteY2" fmla="*/ 10174 h 91035"/>
                  <a:gd name="connsiteX3" fmla="*/ 45328 w 49815"/>
                  <a:gd name="connsiteY3" fmla="*/ 28843 h 91035"/>
                  <a:gd name="connsiteX4" fmla="*/ 31231 w 49815"/>
                  <a:gd name="connsiteY4" fmla="*/ 37035 h 91035"/>
                  <a:gd name="connsiteX5" fmla="*/ 31231 w 49815"/>
                  <a:gd name="connsiteY5" fmla="*/ 60657 h 91035"/>
                  <a:gd name="connsiteX6" fmla="*/ 37708 w 49815"/>
                  <a:gd name="connsiteY6" fmla="*/ 64943 h 91035"/>
                  <a:gd name="connsiteX7" fmla="*/ 44281 w 49815"/>
                  <a:gd name="connsiteY7" fmla="*/ 59038 h 91035"/>
                  <a:gd name="connsiteX8" fmla="*/ 49805 w 49815"/>
                  <a:gd name="connsiteY8" fmla="*/ 73325 h 91035"/>
                  <a:gd name="connsiteX9" fmla="*/ 34660 w 49815"/>
                  <a:gd name="connsiteY9" fmla="*/ 85993 h 91035"/>
                  <a:gd name="connsiteX10" fmla="*/ 9514 w 49815"/>
                  <a:gd name="connsiteY10" fmla="*/ 73325 h 91035"/>
                  <a:gd name="connsiteX11" fmla="*/ 9514 w 49815"/>
                  <a:gd name="connsiteY11" fmla="*/ 49513 h 91035"/>
                  <a:gd name="connsiteX12" fmla="*/ -11 w 49815"/>
                  <a:gd name="connsiteY12" fmla="*/ 54751 h 91035"/>
                  <a:gd name="connsiteX13" fmla="*/ -11 w 49815"/>
                  <a:gd name="connsiteY13" fmla="*/ 36178 h 91035"/>
                  <a:gd name="connsiteX14" fmla="*/ 9514 w 49815"/>
                  <a:gd name="connsiteY14" fmla="*/ 30939 h 91035"/>
                  <a:gd name="connsiteX15" fmla="*/ 9514 w 49815"/>
                  <a:gd name="connsiteY15" fmla="*/ 12460 h 9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815" h="91035">
                    <a:moveTo>
                      <a:pt x="31136" y="-17"/>
                    </a:moveTo>
                    <a:lnTo>
                      <a:pt x="31136" y="18366"/>
                    </a:lnTo>
                    <a:lnTo>
                      <a:pt x="45328" y="10174"/>
                    </a:lnTo>
                    <a:lnTo>
                      <a:pt x="45328" y="28843"/>
                    </a:lnTo>
                    <a:lnTo>
                      <a:pt x="31231" y="37035"/>
                    </a:lnTo>
                    <a:lnTo>
                      <a:pt x="31231" y="60657"/>
                    </a:lnTo>
                    <a:cubicBezTo>
                      <a:pt x="31231" y="65896"/>
                      <a:pt x="33898" y="67229"/>
                      <a:pt x="37708" y="64943"/>
                    </a:cubicBezTo>
                    <a:cubicBezTo>
                      <a:pt x="40290" y="63452"/>
                      <a:pt x="42528" y="61441"/>
                      <a:pt x="44281" y="59038"/>
                    </a:cubicBezTo>
                    <a:lnTo>
                      <a:pt x="49805" y="73325"/>
                    </a:lnTo>
                    <a:cubicBezTo>
                      <a:pt x="45614" y="78478"/>
                      <a:pt x="40471" y="82774"/>
                      <a:pt x="34660" y="85993"/>
                    </a:cubicBezTo>
                    <a:cubicBezTo>
                      <a:pt x="18849" y="95518"/>
                      <a:pt x="9610" y="91613"/>
                      <a:pt x="9514" y="73325"/>
                    </a:cubicBezTo>
                    <a:lnTo>
                      <a:pt x="9514" y="49513"/>
                    </a:lnTo>
                    <a:lnTo>
                      <a:pt x="-11" y="54751"/>
                    </a:lnTo>
                    <a:lnTo>
                      <a:pt x="-11" y="36178"/>
                    </a:lnTo>
                    <a:lnTo>
                      <a:pt x="9514" y="30939"/>
                    </a:lnTo>
                    <a:lnTo>
                      <a:pt x="9514" y="124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" name="任意多边形 38"/>
              <p:cNvSpPr/>
              <p:nvPr/>
            </p:nvSpPr>
            <p:spPr>
              <a:xfrm>
                <a:off x="4356639" y="1782924"/>
                <a:ext cx="76009" cy="122646"/>
              </a:xfrm>
              <a:custGeom>
                <a:avLst/>
                <a:gdLst>
                  <a:gd name="connsiteX0" fmla="*/ 61235 w 76009"/>
                  <a:gd name="connsiteY0" fmla="*/ 39380 h 122646"/>
                  <a:gd name="connsiteX1" fmla="*/ 75999 w 76009"/>
                  <a:gd name="connsiteY1" fmla="*/ 53477 h 122646"/>
                  <a:gd name="connsiteX2" fmla="*/ 43138 w 76009"/>
                  <a:gd name="connsiteY2" fmla="*/ 97673 h 122646"/>
                  <a:gd name="connsiteX3" fmla="*/ -11 w 76009"/>
                  <a:gd name="connsiteY3" fmla="*/ 122629 h 122646"/>
                  <a:gd name="connsiteX4" fmla="*/ -11 w 76009"/>
                  <a:gd name="connsiteY4" fmla="*/ 30808 h 122646"/>
                  <a:gd name="connsiteX5" fmla="*/ 40852 w 76009"/>
                  <a:gd name="connsiteY5" fmla="*/ 7186 h 122646"/>
                  <a:gd name="connsiteX6" fmla="*/ 72189 w 76009"/>
                  <a:gd name="connsiteY6" fmla="*/ 13187 h 122646"/>
                  <a:gd name="connsiteX7" fmla="*/ 61235 w 76009"/>
                  <a:gd name="connsiteY7" fmla="*/ 39380 h 122646"/>
                  <a:gd name="connsiteX8" fmla="*/ 42185 w 76009"/>
                  <a:gd name="connsiteY8" fmla="*/ 80052 h 122646"/>
                  <a:gd name="connsiteX9" fmla="*/ 53996 w 76009"/>
                  <a:gd name="connsiteY9" fmla="*/ 63860 h 122646"/>
                  <a:gd name="connsiteX10" fmla="*/ 42090 w 76009"/>
                  <a:gd name="connsiteY10" fmla="*/ 61383 h 122646"/>
                  <a:gd name="connsiteX11" fmla="*/ 23040 w 76009"/>
                  <a:gd name="connsiteY11" fmla="*/ 72337 h 122646"/>
                  <a:gd name="connsiteX12" fmla="*/ 23040 w 76009"/>
                  <a:gd name="connsiteY12" fmla="*/ 91387 h 122646"/>
                  <a:gd name="connsiteX13" fmla="*/ 42090 w 76009"/>
                  <a:gd name="connsiteY13" fmla="*/ 80433 h 122646"/>
                  <a:gd name="connsiteX14" fmla="*/ 23040 w 76009"/>
                  <a:gd name="connsiteY14" fmla="*/ 37094 h 122646"/>
                  <a:gd name="connsiteX15" fmla="*/ 23040 w 76009"/>
                  <a:gd name="connsiteY15" fmla="*/ 54811 h 122646"/>
                  <a:gd name="connsiteX16" fmla="*/ 38661 w 76009"/>
                  <a:gd name="connsiteY16" fmla="*/ 45286 h 122646"/>
                  <a:gd name="connsiteX17" fmla="*/ 49996 w 76009"/>
                  <a:gd name="connsiteY17" fmla="*/ 29760 h 122646"/>
                  <a:gd name="connsiteX18" fmla="*/ 38566 w 76009"/>
                  <a:gd name="connsiteY18" fmla="*/ 27569 h 122646"/>
                  <a:gd name="connsiteX19" fmla="*/ 23040 w 76009"/>
                  <a:gd name="connsiteY19" fmla="*/ 37094 h 12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6009" h="122646">
                    <a:moveTo>
                      <a:pt x="61235" y="39380"/>
                    </a:moveTo>
                    <a:cubicBezTo>
                      <a:pt x="70284" y="37761"/>
                      <a:pt x="75904" y="42428"/>
                      <a:pt x="75999" y="53477"/>
                    </a:cubicBezTo>
                    <a:cubicBezTo>
                      <a:pt x="75999" y="69479"/>
                      <a:pt x="64569" y="85291"/>
                      <a:pt x="43138" y="97673"/>
                    </a:cubicBezTo>
                    <a:lnTo>
                      <a:pt x="-11" y="122629"/>
                    </a:lnTo>
                    <a:lnTo>
                      <a:pt x="-11" y="30808"/>
                    </a:lnTo>
                    <a:lnTo>
                      <a:pt x="40852" y="7186"/>
                    </a:lnTo>
                    <a:cubicBezTo>
                      <a:pt x="61807" y="-4911"/>
                      <a:pt x="72189" y="-1006"/>
                      <a:pt x="72189" y="13187"/>
                    </a:cubicBezTo>
                    <a:cubicBezTo>
                      <a:pt x="71728" y="22934"/>
                      <a:pt x="67850" y="32207"/>
                      <a:pt x="61235" y="39380"/>
                    </a:cubicBezTo>
                    <a:close/>
                    <a:moveTo>
                      <a:pt x="42185" y="80052"/>
                    </a:moveTo>
                    <a:cubicBezTo>
                      <a:pt x="48873" y="77329"/>
                      <a:pt x="53446" y="71060"/>
                      <a:pt x="53996" y="63860"/>
                    </a:cubicBezTo>
                    <a:cubicBezTo>
                      <a:pt x="53996" y="57573"/>
                      <a:pt x="49805" y="56906"/>
                      <a:pt x="42090" y="61383"/>
                    </a:cubicBezTo>
                    <a:lnTo>
                      <a:pt x="23040" y="72337"/>
                    </a:lnTo>
                    <a:lnTo>
                      <a:pt x="23040" y="91387"/>
                    </a:lnTo>
                    <a:lnTo>
                      <a:pt x="42090" y="80433"/>
                    </a:lnTo>
                    <a:moveTo>
                      <a:pt x="23040" y="37094"/>
                    </a:moveTo>
                    <a:lnTo>
                      <a:pt x="23040" y="54811"/>
                    </a:lnTo>
                    <a:lnTo>
                      <a:pt x="38661" y="45286"/>
                    </a:lnTo>
                    <a:cubicBezTo>
                      <a:pt x="44964" y="42536"/>
                      <a:pt x="49296" y="36602"/>
                      <a:pt x="49996" y="29760"/>
                    </a:cubicBezTo>
                    <a:cubicBezTo>
                      <a:pt x="49996" y="24045"/>
                      <a:pt x="46090" y="23283"/>
                      <a:pt x="38566" y="27569"/>
                    </a:cubicBezTo>
                    <a:lnTo>
                      <a:pt x="23040" y="37094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9" name="任意多边形 39"/>
              <p:cNvSpPr/>
              <p:nvPr/>
            </p:nvSpPr>
            <p:spPr>
              <a:xfrm>
                <a:off x="4443888" y="1745646"/>
                <a:ext cx="69056" cy="109823"/>
              </a:xfrm>
              <a:custGeom>
                <a:avLst/>
                <a:gdLst>
                  <a:gd name="connsiteX0" fmla="*/ 38661 w 69056"/>
                  <a:gd name="connsiteY0" fmla="*/ 15127 h 109823"/>
                  <a:gd name="connsiteX1" fmla="*/ 69046 w 69056"/>
                  <a:gd name="connsiteY1" fmla="*/ 34177 h 109823"/>
                  <a:gd name="connsiteX2" fmla="*/ 38851 w 69056"/>
                  <a:gd name="connsiteY2" fmla="*/ 88470 h 109823"/>
                  <a:gd name="connsiteX3" fmla="*/ 20563 w 69056"/>
                  <a:gd name="connsiteY3" fmla="*/ 90756 h 109823"/>
                  <a:gd name="connsiteX4" fmla="*/ 20563 w 69056"/>
                  <a:gd name="connsiteY4" fmla="*/ 97804 h 109823"/>
                  <a:gd name="connsiteX5" fmla="*/ -11 w 69056"/>
                  <a:gd name="connsiteY5" fmla="*/ 109806 h 109823"/>
                  <a:gd name="connsiteX6" fmla="*/ -11 w 69056"/>
                  <a:gd name="connsiteY6" fmla="*/ 12460 h 109823"/>
                  <a:gd name="connsiteX7" fmla="*/ 21611 w 69056"/>
                  <a:gd name="connsiteY7" fmla="*/ -17 h 109823"/>
                  <a:gd name="connsiteX8" fmla="*/ 21611 w 69056"/>
                  <a:gd name="connsiteY8" fmla="*/ 32463 h 109823"/>
                  <a:gd name="connsiteX9" fmla="*/ 38661 w 69056"/>
                  <a:gd name="connsiteY9" fmla="*/ 15127 h 109823"/>
                  <a:gd name="connsiteX10" fmla="*/ 34279 w 69056"/>
                  <a:gd name="connsiteY10" fmla="*/ 71325 h 109823"/>
                  <a:gd name="connsiteX11" fmla="*/ 47233 w 69056"/>
                  <a:gd name="connsiteY11" fmla="*/ 46846 h 109823"/>
                  <a:gd name="connsiteX12" fmla="*/ 34184 w 69056"/>
                  <a:gd name="connsiteY12" fmla="*/ 37321 h 109823"/>
                  <a:gd name="connsiteX13" fmla="*/ 21611 w 69056"/>
                  <a:gd name="connsiteY13" fmla="*/ 61800 h 109823"/>
                  <a:gd name="connsiteX14" fmla="*/ 34756 w 69056"/>
                  <a:gd name="connsiteY14" fmla="*/ 71325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056" h="109823">
                    <a:moveTo>
                      <a:pt x="38661" y="15127"/>
                    </a:moveTo>
                    <a:cubicBezTo>
                      <a:pt x="55425" y="5602"/>
                      <a:pt x="68950" y="11603"/>
                      <a:pt x="69046" y="34177"/>
                    </a:cubicBezTo>
                    <a:cubicBezTo>
                      <a:pt x="68865" y="56232"/>
                      <a:pt x="57492" y="76683"/>
                      <a:pt x="38851" y="88470"/>
                    </a:cubicBezTo>
                    <a:cubicBezTo>
                      <a:pt x="30660" y="93232"/>
                      <a:pt x="24659" y="93994"/>
                      <a:pt x="20563" y="90756"/>
                    </a:cubicBezTo>
                    <a:lnTo>
                      <a:pt x="20563" y="97804"/>
                    </a:lnTo>
                    <a:lnTo>
                      <a:pt x="-11" y="109806"/>
                    </a:lnTo>
                    <a:lnTo>
                      <a:pt x="-11" y="12460"/>
                    </a:lnTo>
                    <a:lnTo>
                      <a:pt x="21611" y="-17"/>
                    </a:lnTo>
                    <a:lnTo>
                      <a:pt x="21611" y="32463"/>
                    </a:lnTo>
                    <a:cubicBezTo>
                      <a:pt x="25570" y="25210"/>
                      <a:pt x="31475" y="19206"/>
                      <a:pt x="38661" y="15127"/>
                    </a:cubicBezTo>
                    <a:close/>
                    <a:moveTo>
                      <a:pt x="34279" y="71325"/>
                    </a:moveTo>
                    <a:cubicBezTo>
                      <a:pt x="42527" y="65942"/>
                      <a:pt x="47422" y="56693"/>
                      <a:pt x="47233" y="46846"/>
                    </a:cubicBezTo>
                    <a:cubicBezTo>
                      <a:pt x="47233" y="35987"/>
                      <a:pt x="41423" y="33320"/>
                      <a:pt x="34184" y="37321"/>
                    </a:cubicBezTo>
                    <a:cubicBezTo>
                      <a:pt x="25996" y="42716"/>
                      <a:pt x="21227" y="52001"/>
                      <a:pt x="21611" y="61800"/>
                    </a:cubicBezTo>
                    <a:cubicBezTo>
                      <a:pt x="21611" y="72658"/>
                      <a:pt x="27326" y="75611"/>
                      <a:pt x="34756" y="7132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0" name="任意多边形 40"/>
              <p:cNvSpPr/>
              <p:nvPr/>
            </p:nvSpPr>
            <p:spPr>
              <a:xfrm>
                <a:off x="4357496" y="1993119"/>
                <a:ext cx="79343" cy="110477"/>
              </a:xfrm>
              <a:custGeom>
                <a:avLst/>
                <a:gdLst>
                  <a:gd name="connsiteX0" fmla="*/ 44376 w 79343"/>
                  <a:gd name="connsiteY0" fmla="*/ 7303 h 110477"/>
                  <a:gd name="connsiteX1" fmla="*/ 79333 w 79343"/>
                  <a:gd name="connsiteY1" fmla="*/ 3969 h 110477"/>
                  <a:gd name="connsiteX2" fmla="*/ 65045 w 79343"/>
                  <a:gd name="connsiteY2" fmla="*/ 27305 h 110477"/>
                  <a:gd name="connsiteX3" fmla="*/ 45995 w 79343"/>
                  <a:gd name="connsiteY3" fmla="*/ 28353 h 110477"/>
                  <a:gd name="connsiteX4" fmla="*/ 23326 w 79343"/>
                  <a:gd name="connsiteY4" fmla="*/ 67596 h 110477"/>
                  <a:gd name="connsiteX5" fmla="*/ 45995 w 79343"/>
                  <a:gd name="connsiteY5" fmla="*/ 80836 h 110477"/>
                  <a:gd name="connsiteX6" fmla="*/ 58187 w 79343"/>
                  <a:gd name="connsiteY6" fmla="*/ 71311 h 110477"/>
                  <a:gd name="connsiteX7" fmla="*/ 58187 w 79343"/>
                  <a:gd name="connsiteY7" fmla="*/ 46069 h 110477"/>
                  <a:gd name="connsiteX8" fmla="*/ 78190 w 79343"/>
                  <a:gd name="connsiteY8" fmla="*/ 34544 h 110477"/>
                  <a:gd name="connsiteX9" fmla="*/ 78190 w 79343"/>
                  <a:gd name="connsiteY9" fmla="*/ 72644 h 110477"/>
                  <a:gd name="connsiteX10" fmla="*/ 44281 w 79343"/>
                  <a:gd name="connsiteY10" fmla="*/ 103505 h 110477"/>
                  <a:gd name="connsiteX11" fmla="*/ -11 w 79343"/>
                  <a:gd name="connsiteY11" fmla="*/ 81217 h 110477"/>
                  <a:gd name="connsiteX12" fmla="*/ 44376 w 79343"/>
                  <a:gd name="connsiteY12" fmla="*/ 7303 h 110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343" h="110477">
                    <a:moveTo>
                      <a:pt x="44376" y="7303"/>
                    </a:moveTo>
                    <a:cubicBezTo>
                      <a:pt x="59330" y="-1270"/>
                      <a:pt x="71427" y="-2222"/>
                      <a:pt x="79333" y="3969"/>
                    </a:cubicBezTo>
                    <a:lnTo>
                      <a:pt x="65045" y="27305"/>
                    </a:lnTo>
                    <a:cubicBezTo>
                      <a:pt x="59076" y="23733"/>
                      <a:pt x="51537" y="24152"/>
                      <a:pt x="45995" y="28353"/>
                    </a:cubicBezTo>
                    <a:cubicBezTo>
                      <a:pt x="32128" y="36602"/>
                      <a:pt x="23543" y="51461"/>
                      <a:pt x="23326" y="67596"/>
                    </a:cubicBezTo>
                    <a:cubicBezTo>
                      <a:pt x="23326" y="83122"/>
                      <a:pt x="32851" y="88646"/>
                      <a:pt x="45995" y="80836"/>
                    </a:cubicBezTo>
                    <a:cubicBezTo>
                      <a:pt x="50526" y="78312"/>
                      <a:pt x="54639" y="75092"/>
                      <a:pt x="58187" y="71311"/>
                    </a:cubicBezTo>
                    <a:lnTo>
                      <a:pt x="58187" y="46069"/>
                    </a:lnTo>
                    <a:lnTo>
                      <a:pt x="78190" y="34544"/>
                    </a:lnTo>
                    <a:lnTo>
                      <a:pt x="78190" y="72644"/>
                    </a:lnTo>
                    <a:cubicBezTo>
                      <a:pt x="69087" y="85112"/>
                      <a:pt x="57552" y="95619"/>
                      <a:pt x="44281" y="103505"/>
                    </a:cubicBezTo>
                    <a:cubicBezTo>
                      <a:pt x="18754" y="118174"/>
                      <a:pt x="85" y="109125"/>
                      <a:pt x="-11" y="81217"/>
                    </a:cubicBezTo>
                    <a:cubicBezTo>
                      <a:pt x="1290" y="50641"/>
                      <a:pt x="18001" y="22819"/>
                      <a:pt x="44376" y="7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1" name="任意多边形 41"/>
              <p:cNvSpPr/>
              <p:nvPr/>
            </p:nvSpPr>
            <p:spPr>
              <a:xfrm>
                <a:off x="4444174" y="1957767"/>
                <a:ext cx="70495" cy="127136"/>
              </a:xfrm>
              <a:custGeom>
                <a:avLst/>
                <a:gdLst>
                  <a:gd name="connsiteX0" fmla="*/ 49900 w 70495"/>
                  <a:gd name="connsiteY0" fmla="*/ 11889 h 127136"/>
                  <a:gd name="connsiteX1" fmla="*/ 70474 w 70495"/>
                  <a:gd name="connsiteY1" fmla="*/ -17 h 127136"/>
                  <a:gd name="connsiteX2" fmla="*/ 70474 w 70495"/>
                  <a:gd name="connsiteY2" fmla="*/ 58085 h 127136"/>
                  <a:gd name="connsiteX3" fmla="*/ 34279 w 70495"/>
                  <a:gd name="connsiteY3" fmla="*/ 118569 h 127136"/>
                  <a:gd name="connsiteX4" fmla="*/ 3609 w 70495"/>
                  <a:gd name="connsiteY4" fmla="*/ 126951 h 127136"/>
                  <a:gd name="connsiteX5" fmla="*/ 11324 w 70495"/>
                  <a:gd name="connsiteY5" fmla="*/ 105043 h 127136"/>
                  <a:gd name="connsiteX6" fmla="*/ 48727 w 70495"/>
                  <a:gd name="connsiteY6" fmla="*/ 75249 h 127136"/>
                  <a:gd name="connsiteX7" fmla="*/ 48853 w 70495"/>
                  <a:gd name="connsiteY7" fmla="*/ 73897 h 127136"/>
                  <a:gd name="connsiteX8" fmla="*/ 48853 w 70495"/>
                  <a:gd name="connsiteY8" fmla="*/ 71515 h 127136"/>
                  <a:gd name="connsiteX9" fmla="*/ 30469 w 70495"/>
                  <a:gd name="connsiteY9" fmla="*/ 90565 h 127136"/>
                  <a:gd name="connsiteX10" fmla="*/ -11 w 70495"/>
                  <a:gd name="connsiteY10" fmla="*/ 73706 h 127136"/>
                  <a:gd name="connsiteX11" fmla="*/ 30850 w 70495"/>
                  <a:gd name="connsiteY11" fmla="*/ 21890 h 127136"/>
                  <a:gd name="connsiteX12" fmla="*/ 49900 w 70495"/>
                  <a:gd name="connsiteY12" fmla="*/ 20557 h 127136"/>
                  <a:gd name="connsiteX13" fmla="*/ 35708 w 70495"/>
                  <a:gd name="connsiteY13" fmla="*/ 67705 h 127136"/>
                  <a:gd name="connsiteX14" fmla="*/ 49900 w 70495"/>
                  <a:gd name="connsiteY14" fmla="*/ 45417 h 127136"/>
                  <a:gd name="connsiteX15" fmla="*/ 36375 w 70495"/>
                  <a:gd name="connsiteY15" fmla="*/ 38749 h 127136"/>
                  <a:gd name="connsiteX16" fmla="*/ 22849 w 70495"/>
                  <a:gd name="connsiteY16" fmla="*/ 61038 h 127136"/>
                  <a:gd name="connsiteX17" fmla="*/ 36470 w 70495"/>
                  <a:gd name="connsiteY17" fmla="*/ 67705 h 12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95" h="127136">
                    <a:moveTo>
                      <a:pt x="49900" y="11889"/>
                    </a:moveTo>
                    <a:lnTo>
                      <a:pt x="70474" y="-17"/>
                    </a:lnTo>
                    <a:lnTo>
                      <a:pt x="70474" y="58085"/>
                    </a:lnTo>
                    <a:cubicBezTo>
                      <a:pt x="70924" y="83498"/>
                      <a:pt x="56886" y="106958"/>
                      <a:pt x="34279" y="118569"/>
                    </a:cubicBezTo>
                    <a:cubicBezTo>
                      <a:pt x="25373" y="124913"/>
                      <a:pt x="14503" y="127884"/>
                      <a:pt x="3609" y="126951"/>
                    </a:cubicBezTo>
                    <a:lnTo>
                      <a:pt x="11324" y="105043"/>
                    </a:lnTo>
                    <a:cubicBezTo>
                      <a:pt x="29881" y="107148"/>
                      <a:pt x="46627" y="93804"/>
                      <a:pt x="48727" y="75249"/>
                    </a:cubicBezTo>
                    <a:cubicBezTo>
                      <a:pt x="48778" y="74802"/>
                      <a:pt x="48820" y="74344"/>
                      <a:pt x="48853" y="73897"/>
                    </a:cubicBezTo>
                    <a:lnTo>
                      <a:pt x="48853" y="71515"/>
                    </a:lnTo>
                    <a:cubicBezTo>
                      <a:pt x="44648" y="79478"/>
                      <a:pt x="38274" y="86079"/>
                      <a:pt x="30469" y="90565"/>
                    </a:cubicBezTo>
                    <a:cubicBezTo>
                      <a:pt x="13991" y="100090"/>
                      <a:pt x="85" y="94661"/>
                      <a:pt x="-11" y="73706"/>
                    </a:cubicBezTo>
                    <a:cubicBezTo>
                      <a:pt x="934" y="52351"/>
                      <a:pt x="12523" y="32892"/>
                      <a:pt x="30850" y="21890"/>
                    </a:cubicBezTo>
                    <a:cubicBezTo>
                      <a:pt x="39423" y="16937"/>
                      <a:pt x="45995" y="16270"/>
                      <a:pt x="49900" y="20557"/>
                    </a:cubicBezTo>
                    <a:close/>
                    <a:moveTo>
                      <a:pt x="35708" y="67705"/>
                    </a:moveTo>
                    <a:cubicBezTo>
                      <a:pt x="43980" y="63238"/>
                      <a:pt x="49349" y="54799"/>
                      <a:pt x="49900" y="45417"/>
                    </a:cubicBezTo>
                    <a:cubicBezTo>
                      <a:pt x="49900" y="36749"/>
                      <a:pt x="44185" y="34177"/>
                      <a:pt x="36375" y="38749"/>
                    </a:cubicBezTo>
                    <a:cubicBezTo>
                      <a:pt x="28347" y="43373"/>
                      <a:pt x="23244" y="51782"/>
                      <a:pt x="22849" y="61038"/>
                    </a:cubicBezTo>
                    <a:cubicBezTo>
                      <a:pt x="22849" y="69706"/>
                      <a:pt x="28660" y="72277"/>
                      <a:pt x="36470" y="6770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2" name="任意多边形 42"/>
              <p:cNvSpPr/>
              <p:nvPr/>
            </p:nvSpPr>
            <p:spPr>
              <a:xfrm>
                <a:off x="4358068" y="2229135"/>
                <a:ext cx="60959" cy="104870"/>
              </a:xfrm>
              <a:custGeom>
                <a:avLst/>
                <a:gdLst>
                  <a:gd name="connsiteX0" fmla="*/ 22574 w 60959"/>
                  <a:gd name="connsiteY0" fmla="*/ 0 h 104870"/>
                  <a:gd name="connsiteX1" fmla="*/ 22765 w 60959"/>
                  <a:gd name="connsiteY1" fmla="*/ 71247 h 104870"/>
                  <a:gd name="connsiteX2" fmla="*/ 60865 w 60959"/>
                  <a:gd name="connsiteY2" fmla="*/ 49244 h 104870"/>
                  <a:gd name="connsiteX3" fmla="*/ 60960 w 60959"/>
                  <a:gd name="connsiteY3" fmla="*/ 69818 h 104870"/>
                  <a:gd name="connsiteX4" fmla="*/ 191 w 60959"/>
                  <a:gd name="connsiteY4" fmla="*/ 104870 h 104870"/>
                  <a:gd name="connsiteX5" fmla="*/ 0 w 60959"/>
                  <a:gd name="connsiteY5" fmla="*/ 13145 h 104870"/>
                  <a:gd name="connsiteX6" fmla="*/ 22574 w 60959"/>
                  <a:gd name="connsiteY6" fmla="*/ 0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9" h="104870">
                    <a:moveTo>
                      <a:pt x="22574" y="0"/>
                    </a:moveTo>
                    <a:lnTo>
                      <a:pt x="22765" y="71247"/>
                    </a:lnTo>
                    <a:lnTo>
                      <a:pt x="60865" y="49244"/>
                    </a:lnTo>
                    <a:lnTo>
                      <a:pt x="60960" y="69818"/>
                    </a:lnTo>
                    <a:lnTo>
                      <a:pt x="191" y="104870"/>
                    </a:lnTo>
                    <a:lnTo>
                      <a:pt x="0" y="13145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3" name="任意多边形 43"/>
              <p:cNvSpPr/>
              <p:nvPr/>
            </p:nvSpPr>
            <p:spPr>
              <a:xfrm>
                <a:off x="4426647" y="2184558"/>
                <a:ext cx="22002" cy="109823"/>
              </a:xfrm>
              <a:custGeom>
                <a:avLst/>
                <a:gdLst>
                  <a:gd name="connsiteX0" fmla="*/ 21717 w 22002"/>
                  <a:gd name="connsiteY0" fmla="*/ 0 h 109823"/>
                  <a:gd name="connsiteX1" fmla="*/ 22003 w 22002"/>
                  <a:gd name="connsiteY1" fmla="*/ 97346 h 109823"/>
                  <a:gd name="connsiteX2" fmla="*/ 286 w 22002"/>
                  <a:gd name="connsiteY2" fmla="*/ 109823 h 109823"/>
                  <a:gd name="connsiteX3" fmla="*/ 0 w 22002"/>
                  <a:gd name="connsiteY3" fmla="*/ 12573 h 109823"/>
                  <a:gd name="connsiteX4" fmla="*/ 21717 w 22002"/>
                  <a:gd name="connsiteY4" fmla="*/ 0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109823">
                    <a:moveTo>
                      <a:pt x="21717" y="0"/>
                    </a:moveTo>
                    <a:lnTo>
                      <a:pt x="22003" y="97346"/>
                    </a:lnTo>
                    <a:lnTo>
                      <a:pt x="286" y="109823"/>
                    </a:lnTo>
                    <a:lnTo>
                      <a:pt x="0" y="12573"/>
                    </a:lnTo>
                    <a:lnTo>
                      <a:pt x="217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4" name="任意多边形 44"/>
              <p:cNvSpPr/>
              <p:nvPr/>
            </p:nvSpPr>
            <p:spPr>
              <a:xfrm>
                <a:off x="4358353" y="2422005"/>
                <a:ext cx="93059" cy="113135"/>
              </a:xfrm>
              <a:custGeom>
                <a:avLst/>
                <a:gdLst>
                  <a:gd name="connsiteX0" fmla="*/ 83524 w 93059"/>
                  <a:gd name="connsiteY0" fmla="*/ 75431 h 113135"/>
                  <a:gd name="connsiteX1" fmla="*/ 93049 w 93059"/>
                  <a:gd name="connsiteY1" fmla="*/ 83146 h 113135"/>
                  <a:gd name="connsiteX2" fmla="*/ 70760 w 93059"/>
                  <a:gd name="connsiteY2" fmla="*/ 107530 h 113135"/>
                  <a:gd name="connsiteX3" fmla="*/ 35708 w 93059"/>
                  <a:gd name="connsiteY3" fmla="*/ 106673 h 113135"/>
                  <a:gd name="connsiteX4" fmla="*/ -11 w 93059"/>
                  <a:gd name="connsiteY4" fmla="*/ 80289 h 113135"/>
                  <a:gd name="connsiteX5" fmla="*/ 44281 w 93059"/>
                  <a:gd name="connsiteY5" fmla="*/ 6946 h 113135"/>
                  <a:gd name="connsiteX6" fmla="*/ 88762 w 93059"/>
                  <a:gd name="connsiteY6" fmla="*/ 29045 h 113135"/>
                  <a:gd name="connsiteX7" fmla="*/ 61711 w 93059"/>
                  <a:gd name="connsiteY7" fmla="*/ 88957 h 113135"/>
                  <a:gd name="connsiteX8" fmla="*/ 71236 w 93059"/>
                  <a:gd name="connsiteY8" fmla="*/ 88957 h 113135"/>
                  <a:gd name="connsiteX9" fmla="*/ 83524 w 93059"/>
                  <a:gd name="connsiteY9" fmla="*/ 75431 h 113135"/>
                  <a:gd name="connsiteX10" fmla="*/ 44852 w 93059"/>
                  <a:gd name="connsiteY10" fmla="*/ 80860 h 113135"/>
                  <a:gd name="connsiteX11" fmla="*/ 66283 w 93059"/>
                  <a:gd name="connsiteY11" fmla="*/ 42284 h 113135"/>
                  <a:gd name="connsiteX12" fmla="*/ 44757 w 93059"/>
                  <a:gd name="connsiteY12" fmla="*/ 28378 h 113135"/>
                  <a:gd name="connsiteX13" fmla="*/ 23230 w 93059"/>
                  <a:gd name="connsiteY13" fmla="*/ 67145 h 113135"/>
                  <a:gd name="connsiteX14" fmla="*/ 44852 w 93059"/>
                  <a:gd name="connsiteY14" fmla="*/ 80860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059" h="113135">
                    <a:moveTo>
                      <a:pt x="83524" y="75431"/>
                    </a:moveTo>
                    <a:lnTo>
                      <a:pt x="93049" y="83146"/>
                    </a:lnTo>
                    <a:cubicBezTo>
                      <a:pt x="88086" y="93224"/>
                      <a:pt x="80355" y="101682"/>
                      <a:pt x="70760" y="107530"/>
                    </a:cubicBezTo>
                    <a:cubicBezTo>
                      <a:pt x="60253" y="115293"/>
                      <a:pt x="45823" y="114931"/>
                      <a:pt x="35708" y="106673"/>
                    </a:cubicBezTo>
                    <a:cubicBezTo>
                      <a:pt x="14753" y="114770"/>
                      <a:pt x="85" y="104483"/>
                      <a:pt x="-11" y="80289"/>
                    </a:cubicBezTo>
                    <a:cubicBezTo>
                      <a:pt x="1577" y="49980"/>
                      <a:pt x="18194" y="22463"/>
                      <a:pt x="44281" y="6946"/>
                    </a:cubicBezTo>
                    <a:cubicBezTo>
                      <a:pt x="69808" y="-7817"/>
                      <a:pt x="88667" y="1517"/>
                      <a:pt x="88762" y="29045"/>
                    </a:cubicBezTo>
                    <a:cubicBezTo>
                      <a:pt x="87783" y="51752"/>
                      <a:pt x="78095" y="73202"/>
                      <a:pt x="61711" y="88957"/>
                    </a:cubicBezTo>
                    <a:cubicBezTo>
                      <a:pt x="64540" y="91052"/>
                      <a:pt x="68407" y="91052"/>
                      <a:pt x="71236" y="88957"/>
                    </a:cubicBezTo>
                    <a:cubicBezTo>
                      <a:pt x="76422" y="85575"/>
                      <a:pt x="80652" y="80918"/>
                      <a:pt x="83524" y="75431"/>
                    </a:cubicBezTo>
                    <a:close/>
                    <a:moveTo>
                      <a:pt x="44852" y="80860"/>
                    </a:moveTo>
                    <a:cubicBezTo>
                      <a:pt x="58073" y="72469"/>
                      <a:pt x="66140" y="57943"/>
                      <a:pt x="66283" y="42284"/>
                    </a:cubicBezTo>
                    <a:cubicBezTo>
                      <a:pt x="66283" y="26377"/>
                      <a:pt x="56758" y="21424"/>
                      <a:pt x="44757" y="28378"/>
                    </a:cubicBezTo>
                    <a:cubicBezTo>
                      <a:pt x="31469" y="36807"/>
                      <a:pt x="23365" y="51409"/>
                      <a:pt x="23230" y="67145"/>
                    </a:cubicBezTo>
                    <a:cubicBezTo>
                      <a:pt x="23230" y="82956"/>
                      <a:pt x="32755" y="87814"/>
                      <a:pt x="44852" y="8086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5" name="任意多边形 45"/>
              <p:cNvSpPr/>
              <p:nvPr/>
            </p:nvSpPr>
            <p:spPr>
              <a:xfrm>
                <a:off x="4454175" y="2381821"/>
                <a:ext cx="70008" cy="109061"/>
              </a:xfrm>
              <a:custGeom>
                <a:avLst/>
                <a:gdLst>
                  <a:gd name="connsiteX0" fmla="*/ 49424 w 70008"/>
                  <a:gd name="connsiteY0" fmla="*/ 11889 h 109061"/>
                  <a:gd name="connsiteX1" fmla="*/ 69998 w 70008"/>
                  <a:gd name="connsiteY1" fmla="*/ -17 h 109061"/>
                  <a:gd name="connsiteX2" fmla="*/ 69998 w 70008"/>
                  <a:gd name="connsiteY2" fmla="*/ 96566 h 109061"/>
                  <a:gd name="connsiteX3" fmla="*/ 48376 w 70008"/>
                  <a:gd name="connsiteY3" fmla="*/ 109044 h 109061"/>
                  <a:gd name="connsiteX4" fmla="*/ 48376 w 70008"/>
                  <a:gd name="connsiteY4" fmla="*/ 77230 h 109061"/>
                  <a:gd name="connsiteX5" fmla="*/ 30374 w 70008"/>
                  <a:gd name="connsiteY5" fmla="*/ 94756 h 109061"/>
                  <a:gd name="connsiteX6" fmla="*/ -11 w 70008"/>
                  <a:gd name="connsiteY6" fmla="*/ 75706 h 109061"/>
                  <a:gd name="connsiteX7" fmla="*/ 30374 w 70008"/>
                  <a:gd name="connsiteY7" fmla="*/ 21319 h 109061"/>
                  <a:gd name="connsiteX8" fmla="*/ 48757 w 70008"/>
                  <a:gd name="connsiteY8" fmla="*/ 19033 h 109061"/>
                  <a:gd name="connsiteX9" fmla="*/ 35803 w 70008"/>
                  <a:gd name="connsiteY9" fmla="*/ 72277 h 109061"/>
                  <a:gd name="connsiteX10" fmla="*/ 48281 w 70008"/>
                  <a:gd name="connsiteY10" fmla="*/ 48179 h 109061"/>
                  <a:gd name="connsiteX11" fmla="*/ 35232 w 70008"/>
                  <a:gd name="connsiteY11" fmla="*/ 38654 h 109061"/>
                  <a:gd name="connsiteX12" fmla="*/ 22278 w 70008"/>
                  <a:gd name="connsiteY12" fmla="*/ 63038 h 109061"/>
                  <a:gd name="connsiteX13" fmla="*/ 35327 w 70008"/>
                  <a:gd name="connsiteY13" fmla="*/ 72563 h 10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008" h="109061">
                    <a:moveTo>
                      <a:pt x="49424" y="11889"/>
                    </a:moveTo>
                    <a:lnTo>
                      <a:pt x="69998" y="-17"/>
                    </a:lnTo>
                    <a:lnTo>
                      <a:pt x="69998" y="96566"/>
                    </a:lnTo>
                    <a:lnTo>
                      <a:pt x="48376" y="109044"/>
                    </a:lnTo>
                    <a:lnTo>
                      <a:pt x="48376" y="77230"/>
                    </a:lnTo>
                    <a:cubicBezTo>
                      <a:pt x="44102" y="84622"/>
                      <a:pt x="37873" y="90680"/>
                      <a:pt x="30374" y="94756"/>
                    </a:cubicBezTo>
                    <a:cubicBezTo>
                      <a:pt x="13610" y="104281"/>
                      <a:pt x="85" y="98090"/>
                      <a:pt x="-11" y="75706"/>
                    </a:cubicBezTo>
                    <a:cubicBezTo>
                      <a:pt x="196" y="53589"/>
                      <a:pt x="11646" y="33092"/>
                      <a:pt x="30374" y="21319"/>
                    </a:cubicBezTo>
                    <a:cubicBezTo>
                      <a:pt x="38566" y="16651"/>
                      <a:pt x="44566" y="15794"/>
                      <a:pt x="48757" y="19033"/>
                    </a:cubicBezTo>
                    <a:close/>
                    <a:moveTo>
                      <a:pt x="35803" y="72277"/>
                    </a:moveTo>
                    <a:cubicBezTo>
                      <a:pt x="43755" y="66858"/>
                      <a:pt x="48445" y="57799"/>
                      <a:pt x="48281" y="48179"/>
                    </a:cubicBezTo>
                    <a:cubicBezTo>
                      <a:pt x="48281" y="37511"/>
                      <a:pt x="42566" y="34558"/>
                      <a:pt x="35232" y="38654"/>
                    </a:cubicBezTo>
                    <a:cubicBezTo>
                      <a:pt x="27013" y="44017"/>
                      <a:pt x="22122" y="53227"/>
                      <a:pt x="22278" y="63038"/>
                    </a:cubicBezTo>
                    <a:cubicBezTo>
                      <a:pt x="22278" y="73801"/>
                      <a:pt x="27993" y="76754"/>
                      <a:pt x="35327" y="725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6" name="任意多边形 46"/>
              <p:cNvSpPr/>
              <p:nvPr/>
            </p:nvSpPr>
            <p:spPr>
              <a:xfrm>
                <a:off x="4444936" y="2599562"/>
                <a:ext cx="73342" cy="98679"/>
              </a:xfrm>
              <a:custGeom>
                <a:avLst/>
                <a:gdLst>
                  <a:gd name="connsiteX0" fmla="*/ 73342 w 73342"/>
                  <a:gd name="connsiteY0" fmla="*/ 0 h 98679"/>
                  <a:gd name="connsiteX1" fmla="*/ 48006 w 73342"/>
                  <a:gd name="connsiteY1" fmla="*/ 85725 h 98679"/>
                  <a:gd name="connsiteX2" fmla="*/ 25622 w 73342"/>
                  <a:gd name="connsiteY2" fmla="*/ 98679 h 98679"/>
                  <a:gd name="connsiteX3" fmla="*/ 0 w 73342"/>
                  <a:gd name="connsiteY3" fmla="*/ 42386 h 98679"/>
                  <a:gd name="connsiteX4" fmla="*/ 22288 w 73342"/>
                  <a:gd name="connsiteY4" fmla="*/ 29528 h 98679"/>
                  <a:gd name="connsiteX5" fmla="*/ 37147 w 73342"/>
                  <a:gd name="connsiteY5" fmla="*/ 64389 h 98679"/>
                  <a:gd name="connsiteX6" fmla="*/ 52768 w 73342"/>
                  <a:gd name="connsiteY6" fmla="*/ 11906 h 98679"/>
                  <a:gd name="connsiteX7" fmla="*/ 73342 w 73342"/>
                  <a:gd name="connsiteY7" fmla="*/ 0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342" h="98679">
                    <a:moveTo>
                      <a:pt x="73342" y="0"/>
                    </a:moveTo>
                    <a:lnTo>
                      <a:pt x="48006" y="85725"/>
                    </a:lnTo>
                    <a:lnTo>
                      <a:pt x="25622" y="98679"/>
                    </a:lnTo>
                    <a:lnTo>
                      <a:pt x="0" y="42386"/>
                    </a:lnTo>
                    <a:lnTo>
                      <a:pt x="22288" y="29528"/>
                    </a:lnTo>
                    <a:lnTo>
                      <a:pt x="37147" y="64389"/>
                    </a:lnTo>
                    <a:lnTo>
                      <a:pt x="52768" y="11906"/>
                    </a:lnTo>
                    <a:lnTo>
                      <a:pt x="733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7" name="任意多边形 47"/>
              <p:cNvSpPr/>
              <p:nvPr/>
            </p:nvSpPr>
            <p:spPr>
              <a:xfrm>
                <a:off x="4359210" y="2618421"/>
                <a:ext cx="90582" cy="124206"/>
              </a:xfrm>
              <a:custGeom>
                <a:avLst/>
                <a:gdLst>
                  <a:gd name="connsiteX0" fmla="*/ 90583 w 90582"/>
                  <a:gd name="connsiteY0" fmla="*/ 0 h 124206"/>
                  <a:gd name="connsiteX1" fmla="*/ 56769 w 90582"/>
                  <a:gd name="connsiteY1" fmla="*/ 111347 h 124206"/>
                  <a:gd name="connsiteX2" fmla="*/ 34480 w 90582"/>
                  <a:gd name="connsiteY2" fmla="*/ 124206 h 124206"/>
                  <a:gd name="connsiteX3" fmla="*/ 0 w 90582"/>
                  <a:gd name="connsiteY3" fmla="*/ 52292 h 124206"/>
                  <a:gd name="connsiteX4" fmla="*/ 24479 w 90582"/>
                  <a:gd name="connsiteY4" fmla="*/ 38195 h 124206"/>
                  <a:gd name="connsiteX5" fmla="*/ 46387 w 90582"/>
                  <a:gd name="connsiteY5" fmla="*/ 85344 h 124206"/>
                  <a:gd name="connsiteX6" fmla="*/ 68294 w 90582"/>
                  <a:gd name="connsiteY6" fmla="*/ 12859 h 124206"/>
                  <a:gd name="connsiteX7" fmla="*/ 90583 w 90582"/>
                  <a:gd name="connsiteY7" fmla="*/ 0 h 12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582" h="124206">
                    <a:moveTo>
                      <a:pt x="90583" y="0"/>
                    </a:moveTo>
                    <a:lnTo>
                      <a:pt x="56769" y="111347"/>
                    </a:lnTo>
                    <a:lnTo>
                      <a:pt x="34480" y="124206"/>
                    </a:lnTo>
                    <a:lnTo>
                      <a:pt x="0" y="52292"/>
                    </a:lnTo>
                    <a:lnTo>
                      <a:pt x="24479" y="38195"/>
                    </a:lnTo>
                    <a:lnTo>
                      <a:pt x="46387" y="85344"/>
                    </a:lnTo>
                    <a:lnTo>
                      <a:pt x="68294" y="12859"/>
                    </a:lnTo>
                    <a:lnTo>
                      <a:pt x="90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8" name="任意多边形 48"/>
              <p:cNvSpPr/>
              <p:nvPr/>
            </p:nvSpPr>
            <p:spPr>
              <a:xfrm>
                <a:off x="4732209" y="2412682"/>
                <a:ext cx="109727" cy="121729"/>
              </a:xfrm>
              <a:custGeom>
                <a:avLst/>
                <a:gdLst>
                  <a:gd name="connsiteX0" fmla="*/ 109728 w 109727"/>
                  <a:gd name="connsiteY0" fmla="*/ 0 h 121729"/>
                  <a:gd name="connsiteX1" fmla="*/ 87916 w 109727"/>
                  <a:gd name="connsiteY1" fmla="*/ 83725 h 121729"/>
                  <a:gd name="connsiteX2" fmla="*/ 66865 w 109727"/>
                  <a:gd name="connsiteY2" fmla="*/ 95917 h 121729"/>
                  <a:gd name="connsiteX3" fmla="*/ 55150 w 109727"/>
                  <a:gd name="connsiteY3" fmla="*/ 64008 h 121729"/>
                  <a:gd name="connsiteX4" fmla="*/ 43148 w 109727"/>
                  <a:gd name="connsiteY4" fmla="*/ 109633 h 121729"/>
                  <a:gd name="connsiteX5" fmla="*/ 22193 w 109727"/>
                  <a:gd name="connsiteY5" fmla="*/ 121729 h 121729"/>
                  <a:gd name="connsiteX6" fmla="*/ 0 w 109727"/>
                  <a:gd name="connsiteY6" fmla="*/ 63437 h 121729"/>
                  <a:gd name="connsiteX7" fmla="*/ 20479 w 109727"/>
                  <a:gd name="connsiteY7" fmla="*/ 51530 h 121729"/>
                  <a:gd name="connsiteX8" fmla="*/ 33338 w 109727"/>
                  <a:gd name="connsiteY8" fmla="*/ 87249 h 121729"/>
                  <a:gd name="connsiteX9" fmla="*/ 46292 w 109727"/>
                  <a:gd name="connsiteY9" fmla="*/ 36671 h 121729"/>
                  <a:gd name="connsiteX10" fmla="*/ 64770 w 109727"/>
                  <a:gd name="connsiteY10" fmla="*/ 26003 h 121729"/>
                  <a:gd name="connsiteX11" fmla="*/ 77629 w 109727"/>
                  <a:gd name="connsiteY11" fmla="*/ 62008 h 121729"/>
                  <a:gd name="connsiteX12" fmla="*/ 90678 w 109727"/>
                  <a:gd name="connsiteY12" fmla="*/ 11049 h 121729"/>
                  <a:gd name="connsiteX13" fmla="*/ 109728 w 109727"/>
                  <a:gd name="connsiteY13" fmla="*/ 0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9727" h="121729">
                    <a:moveTo>
                      <a:pt x="109728" y="0"/>
                    </a:moveTo>
                    <a:lnTo>
                      <a:pt x="87916" y="83725"/>
                    </a:lnTo>
                    <a:lnTo>
                      <a:pt x="66865" y="95917"/>
                    </a:lnTo>
                    <a:lnTo>
                      <a:pt x="55150" y="64008"/>
                    </a:lnTo>
                    <a:lnTo>
                      <a:pt x="43148" y="109633"/>
                    </a:lnTo>
                    <a:lnTo>
                      <a:pt x="22193" y="121729"/>
                    </a:lnTo>
                    <a:lnTo>
                      <a:pt x="0" y="63437"/>
                    </a:lnTo>
                    <a:lnTo>
                      <a:pt x="20479" y="51530"/>
                    </a:lnTo>
                    <a:lnTo>
                      <a:pt x="33338" y="87249"/>
                    </a:lnTo>
                    <a:lnTo>
                      <a:pt x="46292" y="36671"/>
                    </a:lnTo>
                    <a:lnTo>
                      <a:pt x="64770" y="26003"/>
                    </a:lnTo>
                    <a:lnTo>
                      <a:pt x="77629" y="62008"/>
                    </a:lnTo>
                    <a:lnTo>
                      <a:pt x="90678" y="11049"/>
                    </a:lnTo>
                    <a:lnTo>
                      <a:pt x="1097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9" name="任意多边形 49"/>
              <p:cNvSpPr/>
              <p:nvPr/>
            </p:nvSpPr>
            <p:spPr>
              <a:xfrm>
                <a:off x="4601336" y="2455068"/>
                <a:ext cx="131349" cy="152685"/>
              </a:xfrm>
              <a:custGeom>
                <a:avLst/>
                <a:gdLst>
                  <a:gd name="connsiteX0" fmla="*/ 131350 w 131349"/>
                  <a:gd name="connsiteY0" fmla="*/ 0 h 152685"/>
                  <a:gd name="connsiteX1" fmla="*/ 105727 w 131349"/>
                  <a:gd name="connsiteY1" fmla="*/ 106680 h 152685"/>
                  <a:gd name="connsiteX2" fmla="*/ 81534 w 131349"/>
                  <a:gd name="connsiteY2" fmla="*/ 120587 h 152685"/>
                  <a:gd name="connsiteX3" fmla="*/ 66103 w 131349"/>
                  <a:gd name="connsiteY3" fmla="*/ 73724 h 152685"/>
                  <a:gd name="connsiteX4" fmla="*/ 50292 w 131349"/>
                  <a:gd name="connsiteY4" fmla="*/ 138684 h 152685"/>
                  <a:gd name="connsiteX5" fmla="*/ 26098 w 131349"/>
                  <a:gd name="connsiteY5" fmla="*/ 152686 h 152685"/>
                  <a:gd name="connsiteX6" fmla="*/ 0 w 131349"/>
                  <a:gd name="connsiteY6" fmla="*/ 75914 h 152685"/>
                  <a:gd name="connsiteX7" fmla="*/ 23241 w 131349"/>
                  <a:gd name="connsiteY7" fmla="*/ 62484 h 152685"/>
                  <a:gd name="connsiteX8" fmla="*/ 39529 w 131349"/>
                  <a:gd name="connsiteY8" fmla="*/ 111633 h 152685"/>
                  <a:gd name="connsiteX9" fmla="*/ 56198 w 131349"/>
                  <a:gd name="connsiteY9" fmla="*/ 43434 h 152685"/>
                  <a:gd name="connsiteX10" fmla="*/ 76962 w 131349"/>
                  <a:gd name="connsiteY10" fmla="*/ 31433 h 152685"/>
                  <a:gd name="connsiteX11" fmla="*/ 93154 w 131349"/>
                  <a:gd name="connsiteY11" fmla="*/ 81248 h 152685"/>
                  <a:gd name="connsiteX12" fmla="*/ 109823 w 131349"/>
                  <a:gd name="connsiteY12" fmla="*/ 12478 h 152685"/>
                  <a:gd name="connsiteX13" fmla="*/ 131350 w 131349"/>
                  <a:gd name="connsiteY13" fmla="*/ 0 h 1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9" h="152685">
                    <a:moveTo>
                      <a:pt x="131350" y="0"/>
                    </a:moveTo>
                    <a:lnTo>
                      <a:pt x="105727" y="106680"/>
                    </a:lnTo>
                    <a:lnTo>
                      <a:pt x="81534" y="120587"/>
                    </a:lnTo>
                    <a:lnTo>
                      <a:pt x="66103" y="73724"/>
                    </a:lnTo>
                    <a:lnTo>
                      <a:pt x="50292" y="138684"/>
                    </a:lnTo>
                    <a:lnTo>
                      <a:pt x="26098" y="152686"/>
                    </a:lnTo>
                    <a:lnTo>
                      <a:pt x="0" y="75914"/>
                    </a:lnTo>
                    <a:lnTo>
                      <a:pt x="23241" y="62484"/>
                    </a:lnTo>
                    <a:lnTo>
                      <a:pt x="39529" y="111633"/>
                    </a:lnTo>
                    <a:lnTo>
                      <a:pt x="56198" y="43434"/>
                    </a:lnTo>
                    <a:lnTo>
                      <a:pt x="76962" y="31433"/>
                    </a:lnTo>
                    <a:lnTo>
                      <a:pt x="93154" y="81248"/>
                    </a:lnTo>
                    <a:lnTo>
                      <a:pt x="109823" y="12478"/>
                    </a:lnTo>
                    <a:lnTo>
                      <a:pt x="13135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0" name="任意多边形 50"/>
              <p:cNvSpPr/>
              <p:nvPr/>
            </p:nvSpPr>
            <p:spPr>
              <a:xfrm>
                <a:off x="5010911" y="2274664"/>
                <a:ext cx="71246" cy="111633"/>
              </a:xfrm>
              <a:custGeom>
                <a:avLst/>
                <a:gdLst>
                  <a:gd name="connsiteX0" fmla="*/ 70199 w 71246"/>
                  <a:gd name="connsiteY0" fmla="*/ 0 h 111633"/>
                  <a:gd name="connsiteX1" fmla="*/ 47530 w 71246"/>
                  <a:gd name="connsiteY1" fmla="*/ 47720 h 111633"/>
                  <a:gd name="connsiteX2" fmla="*/ 71247 w 71246"/>
                  <a:gd name="connsiteY2" fmla="*/ 70485 h 111633"/>
                  <a:gd name="connsiteX3" fmla="*/ 46482 w 71246"/>
                  <a:gd name="connsiteY3" fmla="*/ 84773 h 111633"/>
                  <a:gd name="connsiteX4" fmla="*/ 35338 w 71246"/>
                  <a:gd name="connsiteY4" fmla="*/ 72676 h 111633"/>
                  <a:gd name="connsiteX5" fmla="*/ 23527 w 71246"/>
                  <a:gd name="connsiteY5" fmla="*/ 98012 h 111633"/>
                  <a:gd name="connsiteX6" fmla="*/ 5905 w 71246"/>
                  <a:gd name="connsiteY6" fmla="*/ 108204 h 111633"/>
                  <a:gd name="connsiteX7" fmla="*/ 0 w 71246"/>
                  <a:gd name="connsiteY7" fmla="*/ 111633 h 111633"/>
                  <a:gd name="connsiteX8" fmla="*/ 3048 w 71246"/>
                  <a:gd name="connsiteY8" fmla="*/ 105251 h 111633"/>
                  <a:gd name="connsiteX9" fmla="*/ 23431 w 71246"/>
                  <a:gd name="connsiteY9" fmla="*/ 62579 h 111633"/>
                  <a:gd name="connsiteX10" fmla="*/ 476 w 71246"/>
                  <a:gd name="connsiteY10" fmla="*/ 40196 h 111633"/>
                  <a:gd name="connsiteX11" fmla="*/ 24860 w 71246"/>
                  <a:gd name="connsiteY11" fmla="*/ 26099 h 111633"/>
                  <a:gd name="connsiteX12" fmla="*/ 35909 w 71246"/>
                  <a:gd name="connsiteY12" fmla="*/ 37814 h 111633"/>
                  <a:gd name="connsiteX13" fmla="*/ 47339 w 71246"/>
                  <a:gd name="connsiteY13" fmla="*/ 13145 h 111633"/>
                  <a:gd name="connsiteX14" fmla="*/ 70199 w 71246"/>
                  <a:gd name="connsiteY14" fmla="*/ 0 h 1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246" h="111633">
                    <a:moveTo>
                      <a:pt x="70199" y="0"/>
                    </a:moveTo>
                    <a:lnTo>
                      <a:pt x="47530" y="47720"/>
                    </a:lnTo>
                    <a:lnTo>
                      <a:pt x="71247" y="70485"/>
                    </a:lnTo>
                    <a:lnTo>
                      <a:pt x="46482" y="84773"/>
                    </a:lnTo>
                    <a:lnTo>
                      <a:pt x="35338" y="72676"/>
                    </a:lnTo>
                    <a:lnTo>
                      <a:pt x="23527" y="98012"/>
                    </a:lnTo>
                    <a:lnTo>
                      <a:pt x="5905" y="108204"/>
                    </a:lnTo>
                    <a:lnTo>
                      <a:pt x="0" y="111633"/>
                    </a:lnTo>
                    <a:lnTo>
                      <a:pt x="3048" y="105251"/>
                    </a:lnTo>
                    <a:lnTo>
                      <a:pt x="23431" y="62579"/>
                    </a:lnTo>
                    <a:lnTo>
                      <a:pt x="476" y="40196"/>
                    </a:lnTo>
                    <a:lnTo>
                      <a:pt x="24860" y="26099"/>
                    </a:lnTo>
                    <a:lnTo>
                      <a:pt x="35909" y="37814"/>
                    </a:lnTo>
                    <a:lnTo>
                      <a:pt x="47339" y="13145"/>
                    </a:lnTo>
                    <a:lnTo>
                      <a:pt x="7019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1" name="任意多边形 51"/>
              <p:cNvSpPr/>
              <p:nvPr/>
            </p:nvSpPr>
            <p:spPr>
              <a:xfrm>
                <a:off x="4932139" y="2292286"/>
                <a:ext cx="84677" cy="139541"/>
              </a:xfrm>
              <a:custGeom>
                <a:avLst/>
                <a:gdLst>
                  <a:gd name="connsiteX0" fmla="*/ 82582 w 84677"/>
                  <a:gd name="connsiteY0" fmla="*/ 0 h 139541"/>
                  <a:gd name="connsiteX1" fmla="*/ 54959 w 84677"/>
                  <a:gd name="connsiteY1" fmla="*/ 60293 h 139541"/>
                  <a:gd name="connsiteX2" fmla="*/ 81820 w 84677"/>
                  <a:gd name="connsiteY2" fmla="*/ 87630 h 139541"/>
                  <a:gd name="connsiteX3" fmla="*/ 78772 w 84677"/>
                  <a:gd name="connsiteY3" fmla="*/ 94012 h 139541"/>
                  <a:gd name="connsiteX4" fmla="*/ 84677 w 84677"/>
                  <a:gd name="connsiteY4" fmla="*/ 90583 h 139541"/>
                  <a:gd name="connsiteX5" fmla="*/ 58674 w 84677"/>
                  <a:gd name="connsiteY5" fmla="*/ 105632 h 139541"/>
                  <a:gd name="connsiteX6" fmla="*/ 42005 w 84677"/>
                  <a:gd name="connsiteY6" fmla="*/ 86773 h 139541"/>
                  <a:gd name="connsiteX7" fmla="*/ 25813 w 84677"/>
                  <a:gd name="connsiteY7" fmla="*/ 124587 h 139541"/>
                  <a:gd name="connsiteX8" fmla="*/ 0 w 84677"/>
                  <a:gd name="connsiteY8" fmla="*/ 139541 h 139541"/>
                  <a:gd name="connsiteX9" fmla="*/ 28956 w 84677"/>
                  <a:gd name="connsiteY9" fmla="*/ 76390 h 139541"/>
                  <a:gd name="connsiteX10" fmla="*/ 1048 w 84677"/>
                  <a:gd name="connsiteY10" fmla="*/ 47053 h 139541"/>
                  <a:gd name="connsiteX11" fmla="*/ 26479 w 84677"/>
                  <a:gd name="connsiteY11" fmla="*/ 32385 h 139541"/>
                  <a:gd name="connsiteX12" fmla="*/ 42577 w 84677"/>
                  <a:gd name="connsiteY12" fmla="*/ 49625 h 139541"/>
                  <a:gd name="connsiteX13" fmla="*/ 58198 w 84677"/>
                  <a:gd name="connsiteY13" fmla="*/ 14002 h 139541"/>
                  <a:gd name="connsiteX14" fmla="*/ 82582 w 84677"/>
                  <a:gd name="connsiteY14" fmla="*/ 0 h 13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4677" h="139541">
                    <a:moveTo>
                      <a:pt x="82582" y="0"/>
                    </a:moveTo>
                    <a:lnTo>
                      <a:pt x="54959" y="60293"/>
                    </a:lnTo>
                    <a:lnTo>
                      <a:pt x="81820" y="87630"/>
                    </a:lnTo>
                    <a:lnTo>
                      <a:pt x="78772" y="94012"/>
                    </a:lnTo>
                    <a:lnTo>
                      <a:pt x="84677" y="90583"/>
                    </a:lnTo>
                    <a:lnTo>
                      <a:pt x="58674" y="105632"/>
                    </a:lnTo>
                    <a:lnTo>
                      <a:pt x="42005" y="86773"/>
                    </a:lnTo>
                    <a:lnTo>
                      <a:pt x="25813" y="124587"/>
                    </a:lnTo>
                    <a:lnTo>
                      <a:pt x="0" y="139541"/>
                    </a:lnTo>
                    <a:lnTo>
                      <a:pt x="28956" y="76390"/>
                    </a:lnTo>
                    <a:lnTo>
                      <a:pt x="1048" y="47053"/>
                    </a:lnTo>
                    <a:lnTo>
                      <a:pt x="26479" y="32385"/>
                    </a:lnTo>
                    <a:lnTo>
                      <a:pt x="42577" y="49625"/>
                    </a:lnTo>
                    <a:lnTo>
                      <a:pt x="58198" y="14002"/>
                    </a:lnTo>
                    <a:lnTo>
                      <a:pt x="8258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2" name="任意多边形 52"/>
              <p:cNvSpPr/>
              <p:nvPr/>
            </p:nvSpPr>
            <p:spPr>
              <a:xfrm>
                <a:off x="5166169" y="2156554"/>
                <a:ext cx="83629" cy="122396"/>
              </a:xfrm>
              <a:custGeom>
                <a:avLst/>
                <a:gdLst>
                  <a:gd name="connsiteX0" fmla="*/ 83629 w 83629"/>
                  <a:gd name="connsiteY0" fmla="*/ 0 h 122396"/>
                  <a:gd name="connsiteX1" fmla="*/ 53245 w 83629"/>
                  <a:gd name="connsiteY1" fmla="*/ 76486 h 122396"/>
                  <a:gd name="connsiteX2" fmla="*/ 53340 w 83629"/>
                  <a:gd name="connsiteY2" fmla="*/ 109347 h 122396"/>
                  <a:gd name="connsiteX3" fmla="*/ 30671 w 83629"/>
                  <a:gd name="connsiteY3" fmla="*/ 122396 h 122396"/>
                  <a:gd name="connsiteX4" fmla="*/ 30575 w 83629"/>
                  <a:gd name="connsiteY4" fmla="*/ 89154 h 122396"/>
                  <a:gd name="connsiteX5" fmla="*/ 0 w 83629"/>
                  <a:gd name="connsiteY5" fmla="*/ 48292 h 122396"/>
                  <a:gd name="connsiteX6" fmla="*/ 23813 w 83629"/>
                  <a:gd name="connsiteY6" fmla="*/ 34480 h 122396"/>
                  <a:gd name="connsiteX7" fmla="*/ 42863 w 83629"/>
                  <a:gd name="connsiteY7" fmla="*/ 60007 h 122396"/>
                  <a:gd name="connsiteX8" fmla="*/ 61722 w 83629"/>
                  <a:gd name="connsiteY8" fmla="*/ 12668 h 122396"/>
                  <a:gd name="connsiteX9" fmla="*/ 83629 w 83629"/>
                  <a:gd name="connsiteY9" fmla="*/ 0 h 12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29" h="122396">
                    <a:moveTo>
                      <a:pt x="83629" y="0"/>
                    </a:moveTo>
                    <a:lnTo>
                      <a:pt x="53245" y="76486"/>
                    </a:lnTo>
                    <a:lnTo>
                      <a:pt x="53340" y="109347"/>
                    </a:lnTo>
                    <a:lnTo>
                      <a:pt x="30671" y="122396"/>
                    </a:lnTo>
                    <a:lnTo>
                      <a:pt x="30575" y="89154"/>
                    </a:lnTo>
                    <a:lnTo>
                      <a:pt x="0" y="48292"/>
                    </a:lnTo>
                    <a:lnTo>
                      <a:pt x="23813" y="34480"/>
                    </a:lnTo>
                    <a:lnTo>
                      <a:pt x="42863" y="60007"/>
                    </a:lnTo>
                    <a:lnTo>
                      <a:pt x="61722" y="12668"/>
                    </a:lnTo>
                    <a:lnTo>
                      <a:pt x="8362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3" name="任意多边形 53"/>
              <p:cNvSpPr/>
              <p:nvPr/>
            </p:nvSpPr>
            <p:spPr>
              <a:xfrm>
                <a:off x="5241130" y="2139790"/>
                <a:ext cx="73437" cy="133423"/>
              </a:xfrm>
              <a:custGeom>
                <a:avLst/>
                <a:gdLst>
                  <a:gd name="connsiteX0" fmla="*/ 73427 w 73437"/>
                  <a:gd name="connsiteY0" fmla="*/ -17 h 133423"/>
                  <a:gd name="connsiteX1" fmla="*/ 47043 w 73437"/>
                  <a:gd name="connsiteY1" fmla="*/ 89327 h 133423"/>
                  <a:gd name="connsiteX2" fmla="*/ 19230 w 73437"/>
                  <a:gd name="connsiteY2" fmla="*/ 129142 h 133423"/>
                  <a:gd name="connsiteX3" fmla="*/ 1323 w 73437"/>
                  <a:gd name="connsiteY3" fmla="*/ 133047 h 133423"/>
                  <a:gd name="connsiteX4" fmla="*/ 8752 w 73437"/>
                  <a:gd name="connsiteY4" fmla="*/ 111235 h 133423"/>
                  <a:gd name="connsiteX5" fmla="*/ 18277 w 73437"/>
                  <a:gd name="connsiteY5" fmla="*/ 109901 h 133423"/>
                  <a:gd name="connsiteX6" fmla="*/ 26755 w 73437"/>
                  <a:gd name="connsiteY6" fmla="*/ 99043 h 133423"/>
                  <a:gd name="connsiteX7" fmla="*/ -11 w 73437"/>
                  <a:gd name="connsiteY7" fmla="*/ 41893 h 133423"/>
                  <a:gd name="connsiteX8" fmla="*/ 22278 w 73437"/>
                  <a:gd name="connsiteY8" fmla="*/ 29034 h 133423"/>
                  <a:gd name="connsiteX9" fmla="*/ 37613 w 73437"/>
                  <a:gd name="connsiteY9" fmla="*/ 63610 h 133423"/>
                  <a:gd name="connsiteX10" fmla="*/ 52758 w 73437"/>
                  <a:gd name="connsiteY10" fmla="*/ 11413 h 13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437" h="133423">
                    <a:moveTo>
                      <a:pt x="73427" y="-17"/>
                    </a:moveTo>
                    <a:lnTo>
                      <a:pt x="47043" y="89327"/>
                    </a:lnTo>
                    <a:cubicBezTo>
                      <a:pt x="43709" y="105891"/>
                      <a:pt x="33632" y="120312"/>
                      <a:pt x="19230" y="129142"/>
                    </a:cubicBezTo>
                    <a:cubicBezTo>
                      <a:pt x="14001" y="132733"/>
                      <a:pt x="7571" y="134133"/>
                      <a:pt x="1323" y="133047"/>
                    </a:cubicBezTo>
                    <a:lnTo>
                      <a:pt x="8752" y="111235"/>
                    </a:lnTo>
                    <a:cubicBezTo>
                      <a:pt x="11962" y="112330"/>
                      <a:pt x="15496" y="111835"/>
                      <a:pt x="18277" y="109901"/>
                    </a:cubicBezTo>
                    <a:cubicBezTo>
                      <a:pt x="22402" y="107520"/>
                      <a:pt x="25440" y="103624"/>
                      <a:pt x="26755" y="99043"/>
                    </a:cubicBezTo>
                    <a:lnTo>
                      <a:pt x="-11" y="41893"/>
                    </a:lnTo>
                    <a:lnTo>
                      <a:pt x="22278" y="29034"/>
                    </a:lnTo>
                    <a:lnTo>
                      <a:pt x="37613" y="63610"/>
                    </a:lnTo>
                    <a:lnTo>
                      <a:pt x="52758" y="114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4" name="任意多边形 54"/>
              <p:cNvSpPr/>
              <p:nvPr/>
            </p:nvSpPr>
            <p:spPr>
              <a:xfrm>
                <a:off x="4100797" y="1928526"/>
                <a:ext cx="92868" cy="124587"/>
              </a:xfrm>
              <a:custGeom>
                <a:avLst/>
                <a:gdLst>
                  <a:gd name="connsiteX0" fmla="*/ 57235 w 92868"/>
                  <a:gd name="connsiteY0" fmla="*/ -17 h 124587"/>
                  <a:gd name="connsiteX1" fmla="*/ 92858 w 92868"/>
                  <a:gd name="connsiteY1" fmla="*/ 71325 h 124587"/>
                  <a:gd name="connsiteX2" fmla="*/ 69427 w 92868"/>
                  <a:gd name="connsiteY2" fmla="*/ 84850 h 124587"/>
                  <a:gd name="connsiteX3" fmla="*/ 63045 w 92868"/>
                  <a:gd name="connsiteY3" fmla="*/ 70753 h 124587"/>
                  <a:gd name="connsiteX4" fmla="*/ 29326 w 92868"/>
                  <a:gd name="connsiteY4" fmla="*/ 89803 h 124587"/>
                  <a:gd name="connsiteX5" fmla="*/ 23040 w 92868"/>
                  <a:gd name="connsiteY5" fmla="*/ 111235 h 124587"/>
                  <a:gd name="connsiteX6" fmla="*/ -11 w 92868"/>
                  <a:gd name="connsiteY6" fmla="*/ 124570 h 124587"/>
                  <a:gd name="connsiteX7" fmla="*/ 34946 w 92868"/>
                  <a:gd name="connsiteY7" fmla="*/ 12841 h 124587"/>
                  <a:gd name="connsiteX8" fmla="*/ 35803 w 92868"/>
                  <a:gd name="connsiteY8" fmla="*/ 67229 h 124587"/>
                  <a:gd name="connsiteX9" fmla="*/ 56377 w 92868"/>
                  <a:gd name="connsiteY9" fmla="*/ 55323 h 124587"/>
                  <a:gd name="connsiteX10" fmla="*/ 45995 w 92868"/>
                  <a:gd name="connsiteY10" fmla="*/ 31987 h 124587"/>
                  <a:gd name="connsiteX11" fmla="*/ 35803 w 92868"/>
                  <a:gd name="connsiteY11" fmla="*/ 67229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868" h="124587">
                    <a:moveTo>
                      <a:pt x="57235" y="-17"/>
                    </a:moveTo>
                    <a:lnTo>
                      <a:pt x="92858" y="71325"/>
                    </a:lnTo>
                    <a:lnTo>
                      <a:pt x="69427" y="84850"/>
                    </a:lnTo>
                    <a:lnTo>
                      <a:pt x="63045" y="70753"/>
                    </a:lnTo>
                    <a:lnTo>
                      <a:pt x="29326" y="89803"/>
                    </a:lnTo>
                    <a:lnTo>
                      <a:pt x="23040" y="111235"/>
                    </a:lnTo>
                    <a:lnTo>
                      <a:pt x="-11" y="124570"/>
                    </a:lnTo>
                    <a:lnTo>
                      <a:pt x="34946" y="12841"/>
                    </a:lnTo>
                    <a:close/>
                    <a:moveTo>
                      <a:pt x="35803" y="67229"/>
                    </a:moveTo>
                    <a:lnTo>
                      <a:pt x="56377" y="55323"/>
                    </a:lnTo>
                    <a:lnTo>
                      <a:pt x="45995" y="31987"/>
                    </a:lnTo>
                    <a:lnTo>
                      <a:pt x="35803" y="67229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5" name="任意多边形 55"/>
              <p:cNvSpPr/>
              <p:nvPr/>
            </p:nvSpPr>
            <p:spPr>
              <a:xfrm>
                <a:off x="4195570" y="1902832"/>
                <a:ext cx="61341" cy="87764"/>
              </a:xfrm>
              <a:custGeom>
                <a:avLst/>
                <a:gdLst>
                  <a:gd name="connsiteX0" fmla="*/ 29613 w 61341"/>
                  <a:gd name="connsiteY0" fmla="*/ 6435 h 87764"/>
                  <a:gd name="connsiteX1" fmla="*/ 61331 w 61341"/>
                  <a:gd name="connsiteY1" fmla="*/ 21009 h 87764"/>
                  <a:gd name="connsiteX2" fmla="*/ 61331 w 61341"/>
                  <a:gd name="connsiteY2" fmla="*/ 60442 h 87764"/>
                  <a:gd name="connsiteX3" fmla="*/ 41329 w 61341"/>
                  <a:gd name="connsiteY3" fmla="*/ 72063 h 87764"/>
                  <a:gd name="connsiteX4" fmla="*/ 41329 w 61341"/>
                  <a:gd name="connsiteY4" fmla="*/ 62538 h 87764"/>
                  <a:gd name="connsiteX5" fmla="*/ 23136 w 61341"/>
                  <a:gd name="connsiteY5" fmla="*/ 83397 h 87764"/>
                  <a:gd name="connsiteX6" fmla="*/ -10 w 61341"/>
                  <a:gd name="connsiteY6" fmla="*/ 74920 h 87764"/>
                  <a:gd name="connsiteX7" fmla="*/ 27422 w 61341"/>
                  <a:gd name="connsiteY7" fmla="*/ 37773 h 87764"/>
                  <a:gd name="connsiteX8" fmla="*/ 39805 w 61341"/>
                  <a:gd name="connsiteY8" fmla="*/ 30629 h 87764"/>
                  <a:gd name="connsiteX9" fmla="*/ 26660 w 61341"/>
                  <a:gd name="connsiteY9" fmla="*/ 26914 h 87764"/>
                  <a:gd name="connsiteX10" fmla="*/ 9896 w 61341"/>
                  <a:gd name="connsiteY10" fmla="*/ 42821 h 87764"/>
                  <a:gd name="connsiteX11" fmla="*/ 2562 w 61341"/>
                  <a:gd name="connsiteY11" fmla="*/ 30057 h 87764"/>
                  <a:gd name="connsiteX12" fmla="*/ 29613 w 61341"/>
                  <a:gd name="connsiteY12" fmla="*/ 6435 h 87764"/>
                  <a:gd name="connsiteX13" fmla="*/ 39709 w 61341"/>
                  <a:gd name="connsiteY13" fmla="*/ 50155 h 87764"/>
                  <a:gd name="connsiteX14" fmla="*/ 39709 w 61341"/>
                  <a:gd name="connsiteY14" fmla="*/ 44059 h 87764"/>
                  <a:gd name="connsiteX15" fmla="*/ 30184 w 61341"/>
                  <a:gd name="connsiteY15" fmla="*/ 49393 h 87764"/>
                  <a:gd name="connsiteX16" fmla="*/ 20659 w 61341"/>
                  <a:gd name="connsiteY16" fmla="*/ 62061 h 87764"/>
                  <a:gd name="connsiteX17" fmla="*/ 28851 w 61341"/>
                  <a:gd name="connsiteY17" fmla="*/ 64538 h 87764"/>
                  <a:gd name="connsiteX18" fmla="*/ 39519 w 61341"/>
                  <a:gd name="connsiteY18" fmla="*/ 50155 h 87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341" h="87764">
                    <a:moveTo>
                      <a:pt x="29613" y="6435"/>
                    </a:moveTo>
                    <a:cubicBezTo>
                      <a:pt x="49806" y="-5185"/>
                      <a:pt x="61236" y="-1566"/>
                      <a:pt x="61331" y="21009"/>
                    </a:cubicBezTo>
                    <a:lnTo>
                      <a:pt x="61331" y="60442"/>
                    </a:lnTo>
                    <a:lnTo>
                      <a:pt x="41329" y="72063"/>
                    </a:lnTo>
                    <a:lnTo>
                      <a:pt x="41329" y="62538"/>
                    </a:lnTo>
                    <a:cubicBezTo>
                      <a:pt x="37992" y="71465"/>
                      <a:pt x="31526" y="78878"/>
                      <a:pt x="23136" y="83397"/>
                    </a:cubicBezTo>
                    <a:cubicBezTo>
                      <a:pt x="8277" y="91970"/>
                      <a:pt x="85" y="87207"/>
                      <a:pt x="-10" y="74920"/>
                    </a:cubicBezTo>
                    <a:cubicBezTo>
                      <a:pt x="-105" y="62633"/>
                      <a:pt x="8277" y="48822"/>
                      <a:pt x="27422" y="37773"/>
                    </a:cubicBezTo>
                    <a:lnTo>
                      <a:pt x="39805" y="30629"/>
                    </a:lnTo>
                    <a:cubicBezTo>
                      <a:pt x="39805" y="23580"/>
                      <a:pt x="35233" y="21961"/>
                      <a:pt x="26660" y="26914"/>
                    </a:cubicBezTo>
                    <a:cubicBezTo>
                      <a:pt x="19994" y="30950"/>
                      <a:pt x="14276" y="36375"/>
                      <a:pt x="9896" y="42821"/>
                    </a:cubicBezTo>
                    <a:lnTo>
                      <a:pt x="2562" y="30057"/>
                    </a:lnTo>
                    <a:cubicBezTo>
                      <a:pt x="9999" y="20539"/>
                      <a:pt x="19179" y="12523"/>
                      <a:pt x="29613" y="6435"/>
                    </a:cubicBezTo>
                    <a:close/>
                    <a:moveTo>
                      <a:pt x="39709" y="50155"/>
                    </a:moveTo>
                    <a:lnTo>
                      <a:pt x="39709" y="44059"/>
                    </a:lnTo>
                    <a:lnTo>
                      <a:pt x="30184" y="49393"/>
                    </a:lnTo>
                    <a:cubicBezTo>
                      <a:pt x="23231" y="53394"/>
                      <a:pt x="20659" y="57775"/>
                      <a:pt x="20659" y="62061"/>
                    </a:cubicBezTo>
                    <a:cubicBezTo>
                      <a:pt x="20659" y="66348"/>
                      <a:pt x="23707" y="67491"/>
                      <a:pt x="28851" y="64538"/>
                    </a:cubicBezTo>
                    <a:cubicBezTo>
                      <a:pt x="34185" y="61361"/>
                      <a:pt x="38026" y="56182"/>
                      <a:pt x="39519" y="5015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6" name="任意多边形 56"/>
              <p:cNvSpPr/>
              <p:nvPr/>
            </p:nvSpPr>
            <p:spPr>
              <a:xfrm>
                <a:off x="4101178" y="2139790"/>
                <a:ext cx="62769" cy="127920"/>
              </a:xfrm>
              <a:custGeom>
                <a:avLst/>
                <a:gdLst>
                  <a:gd name="connsiteX0" fmla="*/ 62675 w 62769"/>
                  <a:gd name="connsiteY0" fmla="*/ 0 h 127920"/>
                  <a:gd name="connsiteX1" fmla="*/ 62770 w 62769"/>
                  <a:gd name="connsiteY1" fmla="*/ 20098 h 127920"/>
                  <a:gd name="connsiteX2" fmla="*/ 22670 w 62769"/>
                  <a:gd name="connsiteY2" fmla="*/ 43244 h 127920"/>
                  <a:gd name="connsiteX3" fmla="*/ 22670 w 62769"/>
                  <a:gd name="connsiteY3" fmla="*/ 63436 h 127920"/>
                  <a:gd name="connsiteX4" fmla="*/ 58007 w 62769"/>
                  <a:gd name="connsiteY4" fmla="*/ 43053 h 127920"/>
                  <a:gd name="connsiteX5" fmla="*/ 58007 w 62769"/>
                  <a:gd name="connsiteY5" fmla="*/ 63151 h 127920"/>
                  <a:gd name="connsiteX6" fmla="*/ 22765 w 62769"/>
                  <a:gd name="connsiteY6" fmla="*/ 83439 h 127920"/>
                  <a:gd name="connsiteX7" fmla="*/ 22860 w 62769"/>
                  <a:gd name="connsiteY7" fmla="*/ 114871 h 127920"/>
                  <a:gd name="connsiteX8" fmla="*/ 286 w 62769"/>
                  <a:gd name="connsiteY8" fmla="*/ 127921 h 127920"/>
                  <a:gd name="connsiteX9" fmla="*/ 0 w 62769"/>
                  <a:gd name="connsiteY9" fmla="*/ 36195 h 127920"/>
                  <a:gd name="connsiteX10" fmla="*/ 62675 w 62769"/>
                  <a:gd name="connsiteY10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769" h="127920">
                    <a:moveTo>
                      <a:pt x="62675" y="0"/>
                    </a:moveTo>
                    <a:lnTo>
                      <a:pt x="62770" y="20098"/>
                    </a:lnTo>
                    <a:lnTo>
                      <a:pt x="22670" y="43244"/>
                    </a:lnTo>
                    <a:lnTo>
                      <a:pt x="22670" y="63436"/>
                    </a:lnTo>
                    <a:lnTo>
                      <a:pt x="58007" y="43053"/>
                    </a:lnTo>
                    <a:lnTo>
                      <a:pt x="58007" y="63151"/>
                    </a:lnTo>
                    <a:lnTo>
                      <a:pt x="22765" y="83439"/>
                    </a:lnTo>
                    <a:lnTo>
                      <a:pt x="22860" y="114871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7" name="任意多边形 57"/>
              <p:cNvSpPr/>
              <p:nvPr/>
            </p:nvSpPr>
            <p:spPr>
              <a:xfrm>
                <a:off x="4166520" y="2106548"/>
                <a:ext cx="49625" cy="118681"/>
              </a:xfrm>
              <a:custGeom>
                <a:avLst/>
                <a:gdLst>
                  <a:gd name="connsiteX0" fmla="*/ 35137 w 49625"/>
                  <a:gd name="connsiteY0" fmla="*/ 4650 h 118681"/>
                  <a:gd name="connsiteX1" fmla="*/ 49615 w 49625"/>
                  <a:gd name="connsiteY1" fmla="*/ -17 h 118681"/>
                  <a:gd name="connsiteX2" fmla="*/ 44185 w 49625"/>
                  <a:gd name="connsiteY2" fmla="*/ 20747 h 118681"/>
                  <a:gd name="connsiteX3" fmla="*/ 37708 w 49625"/>
                  <a:gd name="connsiteY3" fmla="*/ 22271 h 118681"/>
                  <a:gd name="connsiteX4" fmla="*/ 30565 w 49625"/>
                  <a:gd name="connsiteY4" fmla="*/ 35797 h 118681"/>
                  <a:gd name="connsiteX5" fmla="*/ 30565 w 49625"/>
                  <a:gd name="connsiteY5" fmla="*/ 37702 h 118681"/>
                  <a:gd name="connsiteX6" fmla="*/ 45233 w 49625"/>
                  <a:gd name="connsiteY6" fmla="*/ 29129 h 118681"/>
                  <a:gd name="connsiteX7" fmla="*/ 45233 w 49625"/>
                  <a:gd name="connsiteY7" fmla="*/ 48179 h 118681"/>
                  <a:gd name="connsiteX8" fmla="*/ 31136 w 49625"/>
                  <a:gd name="connsiteY8" fmla="*/ 56371 h 118681"/>
                  <a:gd name="connsiteX9" fmla="*/ 31136 w 49625"/>
                  <a:gd name="connsiteY9" fmla="*/ 106186 h 118681"/>
                  <a:gd name="connsiteX10" fmla="*/ 9514 w 49625"/>
                  <a:gd name="connsiteY10" fmla="*/ 118664 h 118681"/>
                  <a:gd name="connsiteX11" fmla="*/ 9514 w 49625"/>
                  <a:gd name="connsiteY11" fmla="*/ 68848 h 118681"/>
                  <a:gd name="connsiteX12" fmla="*/ -11 w 49625"/>
                  <a:gd name="connsiteY12" fmla="*/ 74087 h 118681"/>
                  <a:gd name="connsiteX13" fmla="*/ -11 w 49625"/>
                  <a:gd name="connsiteY13" fmla="*/ 55513 h 118681"/>
                  <a:gd name="connsiteX14" fmla="*/ 9514 w 49625"/>
                  <a:gd name="connsiteY14" fmla="*/ 50275 h 118681"/>
                  <a:gd name="connsiteX15" fmla="*/ 9514 w 49625"/>
                  <a:gd name="connsiteY15" fmla="*/ 48465 h 118681"/>
                  <a:gd name="connsiteX16" fmla="*/ 35137 w 49625"/>
                  <a:gd name="connsiteY16" fmla="*/ 4650 h 11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625" h="118681">
                    <a:moveTo>
                      <a:pt x="35137" y="4650"/>
                    </a:moveTo>
                    <a:cubicBezTo>
                      <a:pt x="39439" y="1792"/>
                      <a:pt x="44450" y="173"/>
                      <a:pt x="49615" y="-17"/>
                    </a:cubicBezTo>
                    <a:lnTo>
                      <a:pt x="44185" y="20747"/>
                    </a:lnTo>
                    <a:cubicBezTo>
                      <a:pt x="41921" y="20576"/>
                      <a:pt x="39659" y="21109"/>
                      <a:pt x="37708" y="22271"/>
                    </a:cubicBezTo>
                    <a:cubicBezTo>
                      <a:pt x="32979" y="25081"/>
                      <a:pt x="30221" y="30301"/>
                      <a:pt x="30565" y="35797"/>
                    </a:cubicBezTo>
                    <a:lnTo>
                      <a:pt x="30565" y="37702"/>
                    </a:lnTo>
                    <a:lnTo>
                      <a:pt x="45233" y="29129"/>
                    </a:lnTo>
                    <a:lnTo>
                      <a:pt x="45233" y="48179"/>
                    </a:lnTo>
                    <a:lnTo>
                      <a:pt x="31136" y="56371"/>
                    </a:lnTo>
                    <a:lnTo>
                      <a:pt x="31136" y="106186"/>
                    </a:lnTo>
                    <a:lnTo>
                      <a:pt x="9514" y="118664"/>
                    </a:lnTo>
                    <a:lnTo>
                      <a:pt x="9514" y="68848"/>
                    </a:lnTo>
                    <a:lnTo>
                      <a:pt x="-11" y="74087"/>
                    </a:lnTo>
                    <a:lnTo>
                      <a:pt x="-11" y="55513"/>
                    </a:lnTo>
                    <a:lnTo>
                      <a:pt x="9514" y="50275"/>
                    </a:lnTo>
                    <a:lnTo>
                      <a:pt x="9514" y="48465"/>
                    </a:lnTo>
                    <a:cubicBezTo>
                      <a:pt x="9375" y="30263"/>
                      <a:pt x="19208" y="13451"/>
                      <a:pt x="35137" y="46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8" name="任意多边形 58"/>
              <p:cNvSpPr/>
              <p:nvPr/>
            </p:nvSpPr>
            <p:spPr>
              <a:xfrm>
                <a:off x="4101750" y="2345054"/>
                <a:ext cx="80200" cy="136874"/>
              </a:xfrm>
              <a:custGeom>
                <a:avLst/>
                <a:gdLst>
                  <a:gd name="connsiteX0" fmla="*/ 78200 w 80200"/>
                  <a:gd name="connsiteY0" fmla="*/ 0 h 136874"/>
                  <a:gd name="connsiteX1" fmla="*/ 45720 w 80200"/>
                  <a:gd name="connsiteY1" fmla="*/ 59436 h 136874"/>
                  <a:gd name="connsiteX2" fmla="*/ 80201 w 80200"/>
                  <a:gd name="connsiteY2" fmla="*/ 90773 h 136874"/>
                  <a:gd name="connsiteX3" fmla="*/ 54007 w 80200"/>
                  <a:gd name="connsiteY3" fmla="*/ 105918 h 136874"/>
                  <a:gd name="connsiteX4" fmla="*/ 31052 w 80200"/>
                  <a:gd name="connsiteY4" fmla="*/ 85725 h 136874"/>
                  <a:gd name="connsiteX5" fmla="*/ 22669 w 80200"/>
                  <a:gd name="connsiteY5" fmla="*/ 101060 h 136874"/>
                  <a:gd name="connsiteX6" fmla="*/ 22765 w 80200"/>
                  <a:gd name="connsiteY6" fmla="*/ 124016 h 136874"/>
                  <a:gd name="connsiteX7" fmla="*/ 286 w 80200"/>
                  <a:gd name="connsiteY7" fmla="*/ 136874 h 136874"/>
                  <a:gd name="connsiteX8" fmla="*/ 0 w 80200"/>
                  <a:gd name="connsiteY8" fmla="*/ 45149 h 136874"/>
                  <a:gd name="connsiteX9" fmla="*/ 22479 w 80200"/>
                  <a:gd name="connsiteY9" fmla="*/ 32195 h 136874"/>
                  <a:gd name="connsiteX10" fmla="*/ 22574 w 80200"/>
                  <a:gd name="connsiteY10" fmla="*/ 70390 h 136874"/>
                  <a:gd name="connsiteX11" fmla="*/ 53340 w 80200"/>
                  <a:gd name="connsiteY11" fmla="*/ 14288 h 136874"/>
                  <a:gd name="connsiteX12" fmla="*/ 78200 w 80200"/>
                  <a:gd name="connsiteY12" fmla="*/ 0 h 13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200" h="136874">
                    <a:moveTo>
                      <a:pt x="78200" y="0"/>
                    </a:moveTo>
                    <a:lnTo>
                      <a:pt x="45720" y="59436"/>
                    </a:lnTo>
                    <a:lnTo>
                      <a:pt x="80201" y="90773"/>
                    </a:lnTo>
                    <a:lnTo>
                      <a:pt x="54007" y="105918"/>
                    </a:lnTo>
                    <a:lnTo>
                      <a:pt x="31052" y="85725"/>
                    </a:lnTo>
                    <a:lnTo>
                      <a:pt x="22669" y="101060"/>
                    </a:lnTo>
                    <a:lnTo>
                      <a:pt x="22765" y="124016"/>
                    </a:lnTo>
                    <a:lnTo>
                      <a:pt x="286" y="136874"/>
                    </a:lnTo>
                    <a:lnTo>
                      <a:pt x="0" y="45149"/>
                    </a:lnTo>
                    <a:lnTo>
                      <a:pt x="22479" y="32195"/>
                    </a:lnTo>
                    <a:lnTo>
                      <a:pt x="22574" y="70390"/>
                    </a:lnTo>
                    <a:lnTo>
                      <a:pt x="53340" y="14288"/>
                    </a:lnTo>
                    <a:lnTo>
                      <a:pt x="782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9" name="任意多边形 59"/>
              <p:cNvSpPr/>
              <p:nvPr/>
            </p:nvSpPr>
            <p:spPr>
              <a:xfrm>
                <a:off x="4186618" y="2321813"/>
                <a:ext cx="71913" cy="111156"/>
              </a:xfrm>
              <a:custGeom>
                <a:avLst/>
                <a:gdLst>
                  <a:gd name="connsiteX0" fmla="*/ 21622 w 71913"/>
                  <a:gd name="connsiteY0" fmla="*/ 1333 h 111156"/>
                  <a:gd name="connsiteX1" fmla="*/ 21812 w 71913"/>
                  <a:gd name="connsiteY1" fmla="*/ 52292 h 111156"/>
                  <a:gd name="connsiteX2" fmla="*/ 43910 w 71913"/>
                  <a:gd name="connsiteY2" fmla="*/ 14859 h 111156"/>
                  <a:gd name="connsiteX3" fmla="*/ 69628 w 71913"/>
                  <a:gd name="connsiteY3" fmla="*/ 0 h 111156"/>
                  <a:gd name="connsiteX4" fmla="*/ 44005 w 71913"/>
                  <a:gd name="connsiteY4" fmla="*/ 45244 h 111156"/>
                  <a:gd name="connsiteX5" fmla="*/ 71914 w 71913"/>
                  <a:gd name="connsiteY5" fmla="*/ 69818 h 111156"/>
                  <a:gd name="connsiteX6" fmla="*/ 45625 w 71913"/>
                  <a:gd name="connsiteY6" fmla="*/ 84963 h 111156"/>
                  <a:gd name="connsiteX7" fmla="*/ 28289 w 71913"/>
                  <a:gd name="connsiteY7" fmla="*/ 70104 h 111156"/>
                  <a:gd name="connsiteX8" fmla="*/ 21907 w 71913"/>
                  <a:gd name="connsiteY8" fmla="*/ 81248 h 111156"/>
                  <a:gd name="connsiteX9" fmla="*/ 21907 w 71913"/>
                  <a:gd name="connsiteY9" fmla="*/ 98679 h 111156"/>
                  <a:gd name="connsiteX10" fmla="*/ 286 w 71913"/>
                  <a:gd name="connsiteY10" fmla="*/ 111157 h 111156"/>
                  <a:gd name="connsiteX11" fmla="*/ 0 w 71913"/>
                  <a:gd name="connsiteY11" fmla="*/ 13906 h 111156"/>
                  <a:gd name="connsiteX12" fmla="*/ 21622 w 71913"/>
                  <a:gd name="connsiteY12" fmla="*/ 1333 h 11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1156">
                    <a:moveTo>
                      <a:pt x="21622" y="1333"/>
                    </a:moveTo>
                    <a:lnTo>
                      <a:pt x="21812" y="52292"/>
                    </a:lnTo>
                    <a:lnTo>
                      <a:pt x="43910" y="14859"/>
                    </a:lnTo>
                    <a:lnTo>
                      <a:pt x="69628" y="0"/>
                    </a:lnTo>
                    <a:lnTo>
                      <a:pt x="44005" y="45244"/>
                    </a:lnTo>
                    <a:lnTo>
                      <a:pt x="71914" y="69818"/>
                    </a:lnTo>
                    <a:lnTo>
                      <a:pt x="45625" y="84963"/>
                    </a:lnTo>
                    <a:lnTo>
                      <a:pt x="28289" y="70104"/>
                    </a:lnTo>
                    <a:lnTo>
                      <a:pt x="21907" y="81248"/>
                    </a:lnTo>
                    <a:lnTo>
                      <a:pt x="21907" y="98679"/>
                    </a:lnTo>
                    <a:lnTo>
                      <a:pt x="286" y="111157"/>
                    </a:lnTo>
                    <a:lnTo>
                      <a:pt x="0" y="13906"/>
                    </a:lnTo>
                    <a:lnTo>
                      <a:pt x="21622" y="1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0" name="任意多边形 60"/>
              <p:cNvSpPr/>
              <p:nvPr/>
            </p:nvSpPr>
            <p:spPr>
              <a:xfrm>
                <a:off x="4102512" y="2576471"/>
                <a:ext cx="71913" cy="119674"/>
              </a:xfrm>
              <a:custGeom>
                <a:avLst/>
                <a:gdLst>
                  <a:gd name="connsiteX0" fmla="*/ 36375 w 71913"/>
                  <a:gd name="connsiteY0" fmla="*/ 6786 h 119674"/>
                  <a:gd name="connsiteX1" fmla="*/ 71903 w 71913"/>
                  <a:gd name="connsiteY1" fmla="*/ 20312 h 119674"/>
                  <a:gd name="connsiteX2" fmla="*/ 36565 w 71913"/>
                  <a:gd name="connsiteY2" fmla="*/ 74509 h 119674"/>
                  <a:gd name="connsiteX3" fmla="*/ 22564 w 71913"/>
                  <a:gd name="connsiteY3" fmla="*/ 82605 h 119674"/>
                  <a:gd name="connsiteX4" fmla="*/ 22564 w 71913"/>
                  <a:gd name="connsiteY4" fmla="*/ 106608 h 119674"/>
                  <a:gd name="connsiteX5" fmla="*/ -11 w 71913"/>
                  <a:gd name="connsiteY5" fmla="*/ 119658 h 119674"/>
                  <a:gd name="connsiteX6" fmla="*/ -11 w 71913"/>
                  <a:gd name="connsiteY6" fmla="*/ 27837 h 119674"/>
                  <a:gd name="connsiteX7" fmla="*/ 35137 w 71913"/>
                  <a:gd name="connsiteY7" fmla="*/ 54411 h 119674"/>
                  <a:gd name="connsiteX8" fmla="*/ 49138 w 71913"/>
                  <a:gd name="connsiteY8" fmla="*/ 32980 h 119674"/>
                  <a:gd name="connsiteX9" fmla="*/ 35041 w 71913"/>
                  <a:gd name="connsiteY9" fmla="*/ 27551 h 119674"/>
                  <a:gd name="connsiteX10" fmla="*/ 22468 w 71913"/>
                  <a:gd name="connsiteY10" fmla="*/ 34790 h 119674"/>
                  <a:gd name="connsiteX11" fmla="*/ 22468 w 71913"/>
                  <a:gd name="connsiteY11" fmla="*/ 61650 h 119674"/>
                  <a:gd name="connsiteX12" fmla="*/ 35041 w 71913"/>
                  <a:gd name="connsiteY12" fmla="*/ 54411 h 11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9674">
                    <a:moveTo>
                      <a:pt x="36375" y="6786"/>
                    </a:moveTo>
                    <a:cubicBezTo>
                      <a:pt x="58092" y="-5787"/>
                      <a:pt x="71903" y="-738"/>
                      <a:pt x="71903" y="20312"/>
                    </a:cubicBezTo>
                    <a:cubicBezTo>
                      <a:pt x="70504" y="43343"/>
                      <a:pt x="57076" y="63936"/>
                      <a:pt x="36565" y="74509"/>
                    </a:cubicBezTo>
                    <a:lnTo>
                      <a:pt x="22564" y="82605"/>
                    </a:lnTo>
                    <a:lnTo>
                      <a:pt x="22564" y="106608"/>
                    </a:lnTo>
                    <a:lnTo>
                      <a:pt x="-11" y="119658"/>
                    </a:lnTo>
                    <a:lnTo>
                      <a:pt x="-11" y="27837"/>
                    </a:lnTo>
                    <a:close/>
                    <a:moveTo>
                      <a:pt x="35137" y="54411"/>
                    </a:moveTo>
                    <a:cubicBezTo>
                      <a:pt x="43406" y="50401"/>
                      <a:pt x="48791" y="42162"/>
                      <a:pt x="49138" y="32980"/>
                    </a:cubicBezTo>
                    <a:cubicBezTo>
                      <a:pt x="49138" y="24408"/>
                      <a:pt x="44376" y="22121"/>
                      <a:pt x="35041" y="27551"/>
                    </a:cubicBezTo>
                    <a:lnTo>
                      <a:pt x="22468" y="34790"/>
                    </a:lnTo>
                    <a:lnTo>
                      <a:pt x="22468" y="61650"/>
                    </a:lnTo>
                    <a:lnTo>
                      <a:pt x="35041" y="54411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1" name="任意多边形 61"/>
              <p:cNvSpPr/>
              <p:nvPr/>
            </p:nvSpPr>
            <p:spPr>
              <a:xfrm>
                <a:off x="4185094" y="2549526"/>
                <a:ext cx="69246" cy="124331"/>
              </a:xfrm>
              <a:custGeom>
                <a:avLst/>
                <a:gdLst>
                  <a:gd name="connsiteX0" fmla="*/ 38756 w 69246"/>
                  <a:gd name="connsiteY0" fmla="*/ 4299 h 124331"/>
                  <a:gd name="connsiteX1" fmla="*/ 69236 w 69246"/>
                  <a:gd name="connsiteY1" fmla="*/ 23349 h 124331"/>
                  <a:gd name="connsiteX2" fmla="*/ 38947 w 69246"/>
                  <a:gd name="connsiteY2" fmla="*/ 77546 h 124331"/>
                  <a:gd name="connsiteX3" fmla="*/ 21802 w 69246"/>
                  <a:gd name="connsiteY3" fmla="*/ 80023 h 124331"/>
                  <a:gd name="connsiteX4" fmla="*/ 21802 w 69246"/>
                  <a:gd name="connsiteY4" fmla="*/ 111741 h 124331"/>
                  <a:gd name="connsiteX5" fmla="*/ -11 w 69246"/>
                  <a:gd name="connsiteY5" fmla="*/ 124314 h 124331"/>
                  <a:gd name="connsiteX6" fmla="*/ -11 w 69246"/>
                  <a:gd name="connsiteY6" fmla="*/ 27826 h 124331"/>
                  <a:gd name="connsiteX7" fmla="*/ 20754 w 69246"/>
                  <a:gd name="connsiteY7" fmla="*/ 15824 h 124331"/>
                  <a:gd name="connsiteX8" fmla="*/ 20754 w 69246"/>
                  <a:gd name="connsiteY8" fmla="*/ 23349 h 124331"/>
                  <a:gd name="connsiteX9" fmla="*/ 38756 w 69246"/>
                  <a:gd name="connsiteY9" fmla="*/ 4299 h 124331"/>
                  <a:gd name="connsiteX10" fmla="*/ 34375 w 69246"/>
                  <a:gd name="connsiteY10" fmla="*/ 60592 h 124331"/>
                  <a:gd name="connsiteX11" fmla="*/ 47233 w 69246"/>
                  <a:gd name="connsiteY11" fmla="*/ 36208 h 124331"/>
                  <a:gd name="connsiteX12" fmla="*/ 34279 w 69246"/>
                  <a:gd name="connsiteY12" fmla="*/ 26683 h 124331"/>
                  <a:gd name="connsiteX13" fmla="*/ 21325 w 69246"/>
                  <a:gd name="connsiteY13" fmla="*/ 51162 h 124331"/>
                  <a:gd name="connsiteX14" fmla="*/ 34375 w 69246"/>
                  <a:gd name="connsiteY14" fmla="*/ 60687 h 12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246" h="124331">
                    <a:moveTo>
                      <a:pt x="38756" y="4299"/>
                    </a:moveTo>
                    <a:cubicBezTo>
                      <a:pt x="55520" y="-5226"/>
                      <a:pt x="69141" y="965"/>
                      <a:pt x="69236" y="23349"/>
                    </a:cubicBezTo>
                    <a:cubicBezTo>
                      <a:pt x="68933" y="45371"/>
                      <a:pt x="57542" y="65754"/>
                      <a:pt x="38947" y="77546"/>
                    </a:cubicBezTo>
                    <a:cubicBezTo>
                      <a:pt x="31803" y="81642"/>
                      <a:pt x="25993" y="82595"/>
                      <a:pt x="21802" y="80023"/>
                    </a:cubicBezTo>
                    <a:lnTo>
                      <a:pt x="21802" y="111741"/>
                    </a:lnTo>
                    <a:lnTo>
                      <a:pt x="-11" y="124314"/>
                    </a:lnTo>
                    <a:lnTo>
                      <a:pt x="-11" y="27826"/>
                    </a:lnTo>
                    <a:lnTo>
                      <a:pt x="20754" y="15824"/>
                    </a:lnTo>
                    <a:lnTo>
                      <a:pt x="20754" y="23349"/>
                    </a:lnTo>
                    <a:cubicBezTo>
                      <a:pt x="24762" y="15377"/>
                      <a:pt x="31021" y="8747"/>
                      <a:pt x="38756" y="4299"/>
                    </a:cubicBezTo>
                    <a:close/>
                    <a:moveTo>
                      <a:pt x="34375" y="60592"/>
                    </a:moveTo>
                    <a:cubicBezTo>
                      <a:pt x="42557" y="55201"/>
                      <a:pt x="47410" y="46000"/>
                      <a:pt x="47233" y="36208"/>
                    </a:cubicBezTo>
                    <a:cubicBezTo>
                      <a:pt x="47233" y="25445"/>
                      <a:pt x="41614" y="22492"/>
                      <a:pt x="34279" y="26683"/>
                    </a:cubicBezTo>
                    <a:cubicBezTo>
                      <a:pt x="26032" y="32064"/>
                      <a:pt x="21137" y="41313"/>
                      <a:pt x="21325" y="51162"/>
                    </a:cubicBezTo>
                    <a:cubicBezTo>
                      <a:pt x="21325" y="61925"/>
                      <a:pt x="27040" y="64783"/>
                      <a:pt x="34375" y="60687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2" name="任意多边形 62"/>
              <p:cNvSpPr/>
              <p:nvPr/>
            </p:nvSpPr>
            <p:spPr>
              <a:xfrm>
                <a:off x="4102607" y="2775298"/>
                <a:ext cx="75444" cy="121896"/>
              </a:xfrm>
              <a:custGeom>
                <a:avLst/>
                <a:gdLst>
                  <a:gd name="connsiteX0" fmla="*/ 75427 w 75444"/>
                  <a:gd name="connsiteY0" fmla="*/ -17 h 121896"/>
                  <a:gd name="connsiteX1" fmla="*/ 75427 w 75444"/>
                  <a:gd name="connsiteY1" fmla="*/ 50846 h 121896"/>
                  <a:gd name="connsiteX2" fmla="*/ 38089 w 75444"/>
                  <a:gd name="connsiteY2" fmla="*/ 115140 h 121896"/>
                  <a:gd name="connsiteX3" fmla="*/ -11 w 75444"/>
                  <a:gd name="connsiteY3" fmla="*/ 94185 h 121896"/>
                  <a:gd name="connsiteX4" fmla="*/ -11 w 75444"/>
                  <a:gd name="connsiteY4" fmla="*/ 43321 h 121896"/>
                  <a:gd name="connsiteX5" fmla="*/ 22564 w 75444"/>
                  <a:gd name="connsiteY5" fmla="*/ 30272 h 121896"/>
                  <a:gd name="connsiteX6" fmla="*/ 22564 w 75444"/>
                  <a:gd name="connsiteY6" fmla="*/ 80374 h 121896"/>
                  <a:gd name="connsiteX7" fmla="*/ 37804 w 75444"/>
                  <a:gd name="connsiteY7" fmla="*/ 93613 h 121896"/>
                  <a:gd name="connsiteX8" fmla="*/ 52853 w 75444"/>
                  <a:gd name="connsiteY8" fmla="*/ 62848 h 121896"/>
                  <a:gd name="connsiteX9" fmla="*/ 52853 w 75444"/>
                  <a:gd name="connsiteY9" fmla="*/ 12841 h 121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44" h="121896">
                    <a:moveTo>
                      <a:pt x="75427" y="-17"/>
                    </a:moveTo>
                    <a:lnTo>
                      <a:pt x="75427" y="50846"/>
                    </a:lnTo>
                    <a:cubicBezTo>
                      <a:pt x="75779" y="77516"/>
                      <a:pt x="61431" y="102224"/>
                      <a:pt x="38089" y="115140"/>
                    </a:cubicBezTo>
                    <a:cubicBezTo>
                      <a:pt x="14467" y="128856"/>
                      <a:pt x="466" y="121522"/>
                      <a:pt x="-11" y="94185"/>
                    </a:cubicBezTo>
                    <a:lnTo>
                      <a:pt x="-11" y="43321"/>
                    </a:lnTo>
                    <a:lnTo>
                      <a:pt x="22564" y="30272"/>
                    </a:lnTo>
                    <a:lnTo>
                      <a:pt x="22564" y="80374"/>
                    </a:lnTo>
                    <a:cubicBezTo>
                      <a:pt x="22564" y="96090"/>
                      <a:pt x="28374" y="99424"/>
                      <a:pt x="37804" y="93613"/>
                    </a:cubicBezTo>
                    <a:cubicBezTo>
                      <a:pt x="48329" y="87117"/>
                      <a:pt x="54184" y="75144"/>
                      <a:pt x="52853" y="62848"/>
                    </a:cubicBezTo>
                    <a:lnTo>
                      <a:pt x="52853" y="128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3" name="任意多边形 63"/>
              <p:cNvSpPr/>
              <p:nvPr/>
            </p:nvSpPr>
            <p:spPr>
              <a:xfrm>
                <a:off x="4192237" y="2750152"/>
                <a:ext cx="65246" cy="98811"/>
              </a:xfrm>
              <a:custGeom>
                <a:avLst/>
                <a:gdLst>
                  <a:gd name="connsiteX0" fmla="*/ 65236 w 65246"/>
                  <a:gd name="connsiteY0" fmla="*/ -17 h 98811"/>
                  <a:gd name="connsiteX1" fmla="*/ 65236 w 65246"/>
                  <a:gd name="connsiteY1" fmla="*/ 70944 h 98811"/>
                  <a:gd name="connsiteX2" fmla="*/ 44662 w 65246"/>
                  <a:gd name="connsiteY2" fmla="*/ 82850 h 98811"/>
                  <a:gd name="connsiteX3" fmla="*/ 44662 w 65246"/>
                  <a:gd name="connsiteY3" fmla="*/ 75325 h 98811"/>
                  <a:gd name="connsiteX4" fmla="*/ 26278 w 65246"/>
                  <a:gd name="connsiteY4" fmla="*/ 94375 h 98811"/>
                  <a:gd name="connsiteX5" fmla="*/ -11 w 65246"/>
                  <a:gd name="connsiteY5" fmla="*/ 77040 h 98811"/>
                  <a:gd name="connsiteX6" fmla="*/ -11 w 65246"/>
                  <a:gd name="connsiteY6" fmla="*/ 37321 h 98811"/>
                  <a:gd name="connsiteX7" fmla="*/ 21611 w 65246"/>
                  <a:gd name="connsiteY7" fmla="*/ 24843 h 98811"/>
                  <a:gd name="connsiteX8" fmla="*/ 21611 w 65246"/>
                  <a:gd name="connsiteY8" fmla="*/ 60847 h 98811"/>
                  <a:gd name="connsiteX9" fmla="*/ 31993 w 65246"/>
                  <a:gd name="connsiteY9" fmla="*/ 70372 h 98811"/>
                  <a:gd name="connsiteX10" fmla="*/ 43519 w 65246"/>
                  <a:gd name="connsiteY10" fmla="*/ 46846 h 98811"/>
                  <a:gd name="connsiteX11" fmla="*/ 43519 w 65246"/>
                  <a:gd name="connsiteY11" fmla="*/ 12651 h 9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246" h="98811">
                    <a:moveTo>
                      <a:pt x="65236" y="-17"/>
                    </a:moveTo>
                    <a:lnTo>
                      <a:pt x="65236" y="70944"/>
                    </a:lnTo>
                    <a:lnTo>
                      <a:pt x="44662" y="82850"/>
                    </a:lnTo>
                    <a:lnTo>
                      <a:pt x="44662" y="75325"/>
                    </a:lnTo>
                    <a:cubicBezTo>
                      <a:pt x="40380" y="83231"/>
                      <a:pt x="34024" y="89813"/>
                      <a:pt x="26278" y="94375"/>
                    </a:cubicBezTo>
                    <a:cubicBezTo>
                      <a:pt x="11134" y="103138"/>
                      <a:pt x="85" y="99614"/>
                      <a:pt x="-11" y="77040"/>
                    </a:cubicBezTo>
                    <a:lnTo>
                      <a:pt x="-11" y="37321"/>
                    </a:lnTo>
                    <a:lnTo>
                      <a:pt x="21611" y="24843"/>
                    </a:lnTo>
                    <a:lnTo>
                      <a:pt x="21611" y="60847"/>
                    </a:lnTo>
                    <a:cubicBezTo>
                      <a:pt x="21611" y="71801"/>
                      <a:pt x="25421" y="73992"/>
                      <a:pt x="31993" y="70372"/>
                    </a:cubicBezTo>
                    <a:cubicBezTo>
                      <a:pt x="39825" y="65210"/>
                      <a:pt x="44238" y="56199"/>
                      <a:pt x="43519" y="46846"/>
                    </a:cubicBezTo>
                    <a:lnTo>
                      <a:pt x="43519" y="126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4" name="任意多边形 64"/>
              <p:cNvSpPr/>
              <p:nvPr/>
            </p:nvSpPr>
            <p:spPr>
              <a:xfrm>
                <a:off x="4103845" y="2989135"/>
                <a:ext cx="71627" cy="132111"/>
              </a:xfrm>
              <a:custGeom>
                <a:avLst/>
                <a:gdLst>
                  <a:gd name="connsiteX0" fmla="*/ 69628 w 71627"/>
                  <a:gd name="connsiteY0" fmla="*/ 0 h 132111"/>
                  <a:gd name="connsiteX1" fmla="*/ 69628 w 71627"/>
                  <a:gd name="connsiteY1" fmla="*/ 16288 h 132111"/>
                  <a:gd name="connsiteX2" fmla="*/ 29528 w 71627"/>
                  <a:gd name="connsiteY2" fmla="*/ 94488 h 132111"/>
                  <a:gd name="connsiteX3" fmla="*/ 71533 w 71627"/>
                  <a:gd name="connsiteY3" fmla="*/ 70199 h 132111"/>
                  <a:gd name="connsiteX4" fmla="*/ 71628 w 71627"/>
                  <a:gd name="connsiteY4" fmla="*/ 90773 h 132111"/>
                  <a:gd name="connsiteX5" fmla="*/ 0 w 71627"/>
                  <a:gd name="connsiteY5" fmla="*/ 132112 h 132111"/>
                  <a:gd name="connsiteX6" fmla="*/ 0 w 71627"/>
                  <a:gd name="connsiteY6" fmla="*/ 115919 h 132111"/>
                  <a:gd name="connsiteX7" fmla="*/ 40100 w 71627"/>
                  <a:gd name="connsiteY7" fmla="*/ 37624 h 132111"/>
                  <a:gd name="connsiteX8" fmla="*/ 857 w 71627"/>
                  <a:gd name="connsiteY8" fmla="*/ 60293 h 132111"/>
                  <a:gd name="connsiteX9" fmla="*/ 762 w 71627"/>
                  <a:gd name="connsiteY9" fmla="*/ 39719 h 132111"/>
                  <a:gd name="connsiteX10" fmla="*/ 69628 w 71627"/>
                  <a:gd name="connsiteY10" fmla="*/ 0 h 13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627" h="132111">
                    <a:moveTo>
                      <a:pt x="69628" y="0"/>
                    </a:moveTo>
                    <a:lnTo>
                      <a:pt x="69628" y="16288"/>
                    </a:lnTo>
                    <a:lnTo>
                      <a:pt x="29528" y="94488"/>
                    </a:lnTo>
                    <a:lnTo>
                      <a:pt x="71533" y="70199"/>
                    </a:lnTo>
                    <a:lnTo>
                      <a:pt x="71628" y="90773"/>
                    </a:lnTo>
                    <a:lnTo>
                      <a:pt x="0" y="132112"/>
                    </a:lnTo>
                    <a:lnTo>
                      <a:pt x="0" y="115919"/>
                    </a:lnTo>
                    <a:lnTo>
                      <a:pt x="40100" y="37624"/>
                    </a:lnTo>
                    <a:lnTo>
                      <a:pt x="857" y="60293"/>
                    </a:lnTo>
                    <a:lnTo>
                      <a:pt x="762" y="39719"/>
                    </a:lnTo>
                    <a:lnTo>
                      <a:pt x="69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5" name="任意多边形 65"/>
              <p:cNvSpPr/>
              <p:nvPr/>
            </p:nvSpPr>
            <p:spPr>
              <a:xfrm>
                <a:off x="4181093" y="2973323"/>
                <a:ext cx="57054" cy="103346"/>
              </a:xfrm>
              <a:custGeom>
                <a:avLst/>
                <a:gdLst>
                  <a:gd name="connsiteX0" fmla="*/ 55817 w 57054"/>
                  <a:gd name="connsiteY0" fmla="*/ 0 h 103346"/>
                  <a:gd name="connsiteX1" fmla="*/ 55817 w 57054"/>
                  <a:gd name="connsiteY1" fmla="*/ 14573 h 103346"/>
                  <a:gd name="connsiteX2" fmla="*/ 27242 w 57054"/>
                  <a:gd name="connsiteY2" fmla="*/ 68961 h 103346"/>
                  <a:gd name="connsiteX3" fmla="*/ 57055 w 57054"/>
                  <a:gd name="connsiteY3" fmla="*/ 51816 h 103346"/>
                  <a:gd name="connsiteX4" fmla="*/ 57055 w 57054"/>
                  <a:gd name="connsiteY4" fmla="*/ 70390 h 103346"/>
                  <a:gd name="connsiteX5" fmla="*/ 95 w 57054"/>
                  <a:gd name="connsiteY5" fmla="*/ 103346 h 103346"/>
                  <a:gd name="connsiteX6" fmla="*/ 0 w 57054"/>
                  <a:gd name="connsiteY6" fmla="*/ 88678 h 103346"/>
                  <a:gd name="connsiteX7" fmla="*/ 28480 w 57054"/>
                  <a:gd name="connsiteY7" fmla="*/ 34290 h 103346"/>
                  <a:gd name="connsiteX8" fmla="*/ 667 w 57054"/>
                  <a:gd name="connsiteY8" fmla="*/ 50292 h 103346"/>
                  <a:gd name="connsiteX9" fmla="*/ 667 w 57054"/>
                  <a:gd name="connsiteY9" fmla="*/ 31813 h 103346"/>
                  <a:gd name="connsiteX10" fmla="*/ 55817 w 57054"/>
                  <a:gd name="connsiteY10" fmla="*/ 0 h 10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054" h="103346">
                    <a:moveTo>
                      <a:pt x="55817" y="0"/>
                    </a:moveTo>
                    <a:lnTo>
                      <a:pt x="55817" y="14573"/>
                    </a:lnTo>
                    <a:lnTo>
                      <a:pt x="27242" y="68961"/>
                    </a:lnTo>
                    <a:lnTo>
                      <a:pt x="57055" y="51816"/>
                    </a:lnTo>
                    <a:lnTo>
                      <a:pt x="57055" y="70390"/>
                    </a:lnTo>
                    <a:lnTo>
                      <a:pt x="95" y="103346"/>
                    </a:lnTo>
                    <a:lnTo>
                      <a:pt x="0" y="88678"/>
                    </a:lnTo>
                    <a:lnTo>
                      <a:pt x="28480" y="34290"/>
                    </a:lnTo>
                    <a:lnTo>
                      <a:pt x="667" y="50292"/>
                    </a:lnTo>
                    <a:lnTo>
                      <a:pt x="667" y="31813"/>
                    </a:lnTo>
                    <a:lnTo>
                      <a:pt x="558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076" name="组合 1075"/>
              <p:cNvGrpSpPr/>
              <p:nvPr/>
            </p:nvGrpSpPr>
            <p:grpSpPr>
              <a:xfrm>
                <a:off x="4100797" y="1301227"/>
                <a:ext cx="1229772" cy="1820019"/>
                <a:chOff x="4100797" y="1301227"/>
                <a:chExt cx="1229772" cy="1820019"/>
              </a:xfrm>
              <a:grpFill/>
            </p:grpSpPr>
            <p:sp>
              <p:nvSpPr>
                <p:cNvPr id="1077" name="任意多边形 67"/>
                <p:cNvSpPr/>
                <p:nvPr/>
              </p:nvSpPr>
              <p:spPr>
                <a:xfrm>
                  <a:off x="4598860" y="1639736"/>
                  <a:ext cx="78485" cy="109618"/>
                </a:xfrm>
                <a:custGeom>
                  <a:avLst/>
                  <a:gdLst>
                    <a:gd name="connsiteX0" fmla="*/ 43900 w 78485"/>
                    <a:gd name="connsiteY0" fmla="*/ 7118 h 109618"/>
                    <a:gd name="connsiteX1" fmla="*/ 78285 w 78485"/>
                    <a:gd name="connsiteY1" fmla="*/ 4641 h 109618"/>
                    <a:gd name="connsiteX2" fmla="*/ 63902 w 78485"/>
                    <a:gd name="connsiteY2" fmla="*/ 28263 h 109618"/>
                    <a:gd name="connsiteX3" fmla="*/ 44852 w 78485"/>
                    <a:gd name="connsiteY3" fmla="*/ 28263 h 109618"/>
                    <a:gd name="connsiteX4" fmla="*/ 22659 w 78485"/>
                    <a:gd name="connsiteY4" fmla="*/ 67316 h 109618"/>
                    <a:gd name="connsiteX5" fmla="*/ 45043 w 78485"/>
                    <a:gd name="connsiteY5" fmla="*/ 80651 h 109618"/>
                    <a:gd name="connsiteX6" fmla="*/ 64093 w 78485"/>
                    <a:gd name="connsiteY6" fmla="*/ 59029 h 109618"/>
                    <a:gd name="connsiteX7" fmla="*/ 78475 w 78485"/>
                    <a:gd name="connsiteY7" fmla="*/ 65697 h 109618"/>
                    <a:gd name="connsiteX8" fmla="*/ 44281 w 78485"/>
                    <a:gd name="connsiteY8" fmla="*/ 102844 h 109618"/>
                    <a:gd name="connsiteX9" fmla="*/ -11 w 78485"/>
                    <a:gd name="connsiteY9" fmla="*/ 80175 h 109618"/>
                    <a:gd name="connsiteX10" fmla="*/ 43900 w 78485"/>
                    <a:gd name="connsiteY10" fmla="*/ 7118 h 109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485" h="109618">
                      <a:moveTo>
                        <a:pt x="43900" y="7118"/>
                      </a:moveTo>
                      <a:cubicBezTo>
                        <a:pt x="58568" y="-1359"/>
                        <a:pt x="70474" y="-2407"/>
                        <a:pt x="78285" y="4641"/>
                      </a:cubicBezTo>
                      <a:lnTo>
                        <a:pt x="63902" y="28263"/>
                      </a:lnTo>
                      <a:cubicBezTo>
                        <a:pt x="58298" y="23910"/>
                        <a:pt x="50456" y="23910"/>
                        <a:pt x="44852" y="28263"/>
                      </a:cubicBezTo>
                      <a:cubicBezTo>
                        <a:pt x="31225" y="36592"/>
                        <a:pt x="22841" y="51345"/>
                        <a:pt x="22659" y="67316"/>
                      </a:cubicBezTo>
                      <a:cubicBezTo>
                        <a:pt x="22659" y="83032"/>
                        <a:pt x="32184" y="88176"/>
                        <a:pt x="45043" y="80651"/>
                      </a:cubicBezTo>
                      <a:cubicBezTo>
                        <a:pt x="53381" y="75473"/>
                        <a:pt x="60006" y="67952"/>
                        <a:pt x="64093" y="59029"/>
                      </a:cubicBezTo>
                      <a:lnTo>
                        <a:pt x="78475" y="65697"/>
                      </a:lnTo>
                      <a:cubicBezTo>
                        <a:pt x="70989" y="81179"/>
                        <a:pt x="59091" y="94102"/>
                        <a:pt x="44281" y="102844"/>
                      </a:cubicBezTo>
                      <a:cubicBezTo>
                        <a:pt x="19039" y="117227"/>
                        <a:pt x="-11" y="108178"/>
                        <a:pt x="-11" y="80175"/>
                      </a:cubicBezTo>
                      <a:cubicBezTo>
                        <a:pt x="1420" y="49991"/>
                        <a:pt x="17917" y="22545"/>
                        <a:pt x="43900" y="711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78" name="任意多边形 68"/>
                <p:cNvSpPr/>
                <p:nvPr/>
              </p:nvSpPr>
              <p:spPr>
                <a:xfrm>
                  <a:off x="4680393" y="1620618"/>
                  <a:ext cx="64103" cy="84366"/>
                </a:xfrm>
                <a:custGeom>
                  <a:avLst/>
                  <a:gdLst>
                    <a:gd name="connsiteX0" fmla="*/ 35422 w 64103"/>
                    <a:gd name="connsiteY0" fmla="*/ 5472 h 84366"/>
                    <a:gd name="connsiteX1" fmla="*/ 63997 w 64103"/>
                    <a:gd name="connsiteY1" fmla="*/ 8139 h 84366"/>
                    <a:gd name="connsiteX2" fmla="*/ 47233 w 64103"/>
                    <a:gd name="connsiteY2" fmla="*/ 27189 h 84366"/>
                    <a:gd name="connsiteX3" fmla="*/ 36442 w 64103"/>
                    <a:gd name="connsiteY3" fmla="*/ 23801 h 84366"/>
                    <a:gd name="connsiteX4" fmla="*/ 34946 w 64103"/>
                    <a:gd name="connsiteY4" fmla="*/ 24808 h 84366"/>
                    <a:gd name="connsiteX5" fmla="*/ 21516 w 64103"/>
                    <a:gd name="connsiteY5" fmla="*/ 49382 h 84366"/>
                    <a:gd name="connsiteX6" fmla="*/ 35041 w 64103"/>
                    <a:gd name="connsiteY6" fmla="*/ 58907 h 84366"/>
                    <a:gd name="connsiteX7" fmla="*/ 47329 w 64103"/>
                    <a:gd name="connsiteY7" fmla="*/ 42238 h 84366"/>
                    <a:gd name="connsiteX8" fmla="*/ 64093 w 64103"/>
                    <a:gd name="connsiteY8" fmla="*/ 42238 h 84366"/>
                    <a:gd name="connsiteX9" fmla="*/ 35518 w 64103"/>
                    <a:gd name="connsiteY9" fmla="*/ 78433 h 84366"/>
                    <a:gd name="connsiteX10" fmla="*/ -11 w 64103"/>
                    <a:gd name="connsiteY10" fmla="*/ 62146 h 84366"/>
                    <a:gd name="connsiteX11" fmla="*/ 35422 w 64103"/>
                    <a:gd name="connsiteY11" fmla="*/ 5472 h 8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4103" h="84366">
                      <a:moveTo>
                        <a:pt x="35422" y="5472"/>
                      </a:moveTo>
                      <a:cubicBezTo>
                        <a:pt x="49424" y="-2720"/>
                        <a:pt x="60187" y="-1672"/>
                        <a:pt x="63997" y="8139"/>
                      </a:cubicBezTo>
                      <a:lnTo>
                        <a:pt x="47233" y="27189"/>
                      </a:lnTo>
                      <a:cubicBezTo>
                        <a:pt x="45185" y="23272"/>
                        <a:pt x="40356" y="21755"/>
                        <a:pt x="36442" y="23801"/>
                      </a:cubicBezTo>
                      <a:cubicBezTo>
                        <a:pt x="35908" y="24079"/>
                        <a:pt x="35403" y="24417"/>
                        <a:pt x="34946" y="24808"/>
                      </a:cubicBezTo>
                      <a:cubicBezTo>
                        <a:pt x="26488" y="30094"/>
                        <a:pt x="21392" y="39407"/>
                        <a:pt x="21516" y="49382"/>
                      </a:cubicBezTo>
                      <a:cubicBezTo>
                        <a:pt x="21516" y="60336"/>
                        <a:pt x="27517" y="63003"/>
                        <a:pt x="35041" y="58907"/>
                      </a:cubicBezTo>
                      <a:cubicBezTo>
                        <a:pt x="40994" y="54997"/>
                        <a:pt x="45357" y="49084"/>
                        <a:pt x="47329" y="42238"/>
                      </a:cubicBezTo>
                      <a:lnTo>
                        <a:pt x="64093" y="42238"/>
                      </a:lnTo>
                      <a:cubicBezTo>
                        <a:pt x="59540" y="57510"/>
                        <a:pt x="49319" y="70461"/>
                        <a:pt x="35518" y="78433"/>
                      </a:cubicBezTo>
                      <a:cubicBezTo>
                        <a:pt x="14848" y="90435"/>
                        <a:pt x="85" y="83767"/>
                        <a:pt x="-11" y="62146"/>
                      </a:cubicBezTo>
                      <a:cubicBezTo>
                        <a:pt x="1485" y="38488"/>
                        <a:pt x="14810" y="17180"/>
                        <a:pt x="35422" y="54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79" name="任意多边形 69"/>
                <p:cNvSpPr/>
                <p:nvPr/>
              </p:nvSpPr>
              <p:spPr>
                <a:xfrm>
                  <a:off x="4929282" y="1453473"/>
                  <a:ext cx="82581" cy="121485"/>
                </a:xfrm>
                <a:custGeom>
                  <a:avLst/>
                  <a:gdLst>
                    <a:gd name="connsiteX0" fmla="*/ 37899 w 82581"/>
                    <a:gd name="connsiteY0" fmla="*/ 7834 h 121485"/>
                    <a:gd name="connsiteX1" fmla="*/ 82571 w 82581"/>
                    <a:gd name="connsiteY1" fmla="*/ 28027 h 121485"/>
                    <a:gd name="connsiteX2" fmla="*/ 38089 w 82581"/>
                    <a:gd name="connsiteY2" fmla="*/ 99655 h 121485"/>
                    <a:gd name="connsiteX3" fmla="*/ -11 w 82581"/>
                    <a:gd name="connsiteY3" fmla="*/ 121468 h 121485"/>
                    <a:gd name="connsiteX4" fmla="*/ -11 w 82581"/>
                    <a:gd name="connsiteY4" fmla="*/ 29647 h 121485"/>
                    <a:gd name="connsiteX5" fmla="*/ 37232 w 82581"/>
                    <a:gd name="connsiteY5" fmla="*/ 79463 h 121485"/>
                    <a:gd name="connsiteX6" fmla="*/ 59806 w 82581"/>
                    <a:gd name="connsiteY6" fmla="*/ 41363 h 121485"/>
                    <a:gd name="connsiteX7" fmla="*/ 37042 w 82581"/>
                    <a:gd name="connsiteY7" fmla="*/ 29266 h 121485"/>
                    <a:gd name="connsiteX8" fmla="*/ 22754 w 82581"/>
                    <a:gd name="connsiteY8" fmla="*/ 37552 h 121485"/>
                    <a:gd name="connsiteX9" fmla="*/ 22754 w 82581"/>
                    <a:gd name="connsiteY9" fmla="*/ 87940 h 121485"/>
                    <a:gd name="connsiteX10" fmla="*/ 37042 w 82581"/>
                    <a:gd name="connsiteY10" fmla="*/ 7965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581" h="121485">
                      <a:moveTo>
                        <a:pt x="37899" y="7834"/>
                      </a:moveTo>
                      <a:cubicBezTo>
                        <a:pt x="64378" y="-7501"/>
                        <a:pt x="82476" y="-167"/>
                        <a:pt x="82571" y="28027"/>
                      </a:cubicBezTo>
                      <a:cubicBezTo>
                        <a:pt x="81323" y="58049"/>
                        <a:pt x="64445" y="85225"/>
                        <a:pt x="38089" y="99655"/>
                      </a:cubicBezTo>
                      <a:lnTo>
                        <a:pt x="-11" y="121468"/>
                      </a:lnTo>
                      <a:lnTo>
                        <a:pt x="-11" y="29647"/>
                      </a:lnTo>
                      <a:close/>
                      <a:moveTo>
                        <a:pt x="37232" y="79463"/>
                      </a:moveTo>
                      <a:cubicBezTo>
                        <a:pt x="50977" y="71662"/>
                        <a:pt x="59568" y="57166"/>
                        <a:pt x="59806" y="41363"/>
                      </a:cubicBezTo>
                      <a:cubicBezTo>
                        <a:pt x="59806" y="25456"/>
                        <a:pt x="50281" y="21455"/>
                        <a:pt x="37042" y="29266"/>
                      </a:cubicBezTo>
                      <a:lnTo>
                        <a:pt x="22754" y="37552"/>
                      </a:lnTo>
                      <a:lnTo>
                        <a:pt x="22754" y="87940"/>
                      </a:lnTo>
                      <a:lnTo>
                        <a:pt x="37042" y="79653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0" name="任意多边形 70"/>
                <p:cNvSpPr/>
                <p:nvPr/>
              </p:nvSpPr>
              <p:spPr>
                <a:xfrm>
                  <a:off x="5019102" y="1385887"/>
                  <a:ext cx="69246" cy="125492"/>
                </a:xfrm>
                <a:custGeom>
                  <a:avLst/>
                  <a:gdLst>
                    <a:gd name="connsiteX0" fmla="*/ 47614 w 69246"/>
                    <a:gd name="connsiteY0" fmla="*/ 12460 h 125492"/>
                    <a:gd name="connsiteX1" fmla="*/ 69236 w 69246"/>
                    <a:gd name="connsiteY1" fmla="*/ -17 h 125492"/>
                    <a:gd name="connsiteX2" fmla="*/ 69236 w 69246"/>
                    <a:gd name="connsiteY2" fmla="*/ 97233 h 125492"/>
                    <a:gd name="connsiteX3" fmla="*/ 48662 w 69246"/>
                    <a:gd name="connsiteY3" fmla="*/ 109139 h 125492"/>
                    <a:gd name="connsiteX4" fmla="*/ 48662 w 69246"/>
                    <a:gd name="connsiteY4" fmla="*/ 102091 h 125492"/>
                    <a:gd name="connsiteX5" fmla="*/ 30565 w 69246"/>
                    <a:gd name="connsiteY5" fmla="*/ 121141 h 125492"/>
                    <a:gd name="connsiteX6" fmla="*/ -11 w 69246"/>
                    <a:gd name="connsiteY6" fmla="*/ 102091 h 125492"/>
                    <a:gd name="connsiteX7" fmla="*/ 30374 w 69246"/>
                    <a:gd name="connsiteY7" fmla="*/ 47893 h 125492"/>
                    <a:gd name="connsiteX8" fmla="*/ 47519 w 69246"/>
                    <a:gd name="connsiteY8" fmla="*/ 45417 h 125492"/>
                    <a:gd name="connsiteX9" fmla="*/ 35232 w 69246"/>
                    <a:gd name="connsiteY9" fmla="*/ 98185 h 125492"/>
                    <a:gd name="connsiteX10" fmla="*/ 48091 w 69246"/>
                    <a:gd name="connsiteY10" fmla="*/ 73706 h 125492"/>
                    <a:gd name="connsiteX11" fmla="*/ 35137 w 69246"/>
                    <a:gd name="connsiteY11" fmla="*/ 64181 h 125492"/>
                    <a:gd name="connsiteX12" fmla="*/ 22183 w 69246"/>
                    <a:gd name="connsiteY12" fmla="*/ 88565 h 125492"/>
                    <a:gd name="connsiteX13" fmla="*/ 35232 w 69246"/>
                    <a:gd name="connsiteY13" fmla="*/ 98090 h 12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246" h="125492">
                      <a:moveTo>
                        <a:pt x="47614" y="12460"/>
                      </a:moveTo>
                      <a:lnTo>
                        <a:pt x="69236" y="-17"/>
                      </a:lnTo>
                      <a:lnTo>
                        <a:pt x="69236" y="97233"/>
                      </a:lnTo>
                      <a:lnTo>
                        <a:pt x="48662" y="109139"/>
                      </a:lnTo>
                      <a:lnTo>
                        <a:pt x="48662" y="102091"/>
                      </a:lnTo>
                      <a:cubicBezTo>
                        <a:pt x="44652" y="110094"/>
                        <a:pt x="38356" y="116725"/>
                        <a:pt x="30565" y="121141"/>
                      </a:cubicBezTo>
                      <a:cubicBezTo>
                        <a:pt x="13705" y="130666"/>
                        <a:pt x="85" y="124570"/>
                        <a:pt x="-11" y="102091"/>
                      </a:cubicBezTo>
                      <a:cubicBezTo>
                        <a:pt x="228" y="80029"/>
                        <a:pt x="11677" y="59605"/>
                        <a:pt x="30374" y="47893"/>
                      </a:cubicBezTo>
                      <a:cubicBezTo>
                        <a:pt x="37518" y="43702"/>
                        <a:pt x="43423" y="42750"/>
                        <a:pt x="47519" y="45417"/>
                      </a:cubicBezTo>
                      <a:close/>
                      <a:moveTo>
                        <a:pt x="35232" y="98185"/>
                      </a:moveTo>
                      <a:cubicBezTo>
                        <a:pt x="43528" y="92858"/>
                        <a:pt x="48414" y="83561"/>
                        <a:pt x="48091" y="73706"/>
                      </a:cubicBezTo>
                      <a:cubicBezTo>
                        <a:pt x="48091" y="62943"/>
                        <a:pt x="42471" y="60181"/>
                        <a:pt x="35137" y="64181"/>
                      </a:cubicBezTo>
                      <a:cubicBezTo>
                        <a:pt x="26917" y="69546"/>
                        <a:pt x="22030" y="78752"/>
                        <a:pt x="22183" y="88565"/>
                      </a:cubicBezTo>
                      <a:cubicBezTo>
                        <a:pt x="22183" y="99328"/>
                        <a:pt x="27898" y="102281"/>
                        <a:pt x="35232" y="9809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1" name="任意多边形 71"/>
                <p:cNvSpPr/>
                <p:nvPr/>
              </p:nvSpPr>
              <p:spPr>
                <a:xfrm>
                  <a:off x="5163692" y="1311782"/>
                  <a:ext cx="64389" cy="127920"/>
                </a:xfrm>
                <a:custGeom>
                  <a:avLst/>
                  <a:gdLst>
                    <a:gd name="connsiteX0" fmla="*/ 62675 w 64389"/>
                    <a:gd name="connsiteY0" fmla="*/ 0 h 127920"/>
                    <a:gd name="connsiteX1" fmla="*/ 62770 w 64389"/>
                    <a:gd name="connsiteY1" fmla="*/ 20002 h 127920"/>
                    <a:gd name="connsiteX2" fmla="*/ 22384 w 64389"/>
                    <a:gd name="connsiteY2" fmla="*/ 43339 h 127920"/>
                    <a:gd name="connsiteX3" fmla="*/ 22479 w 64389"/>
                    <a:gd name="connsiteY3" fmla="*/ 58769 h 127920"/>
                    <a:gd name="connsiteX4" fmla="*/ 58007 w 64389"/>
                    <a:gd name="connsiteY4" fmla="*/ 38195 h 127920"/>
                    <a:gd name="connsiteX5" fmla="*/ 58007 w 64389"/>
                    <a:gd name="connsiteY5" fmla="*/ 57721 h 127920"/>
                    <a:gd name="connsiteX6" fmla="*/ 22479 w 64389"/>
                    <a:gd name="connsiteY6" fmla="*/ 78200 h 127920"/>
                    <a:gd name="connsiteX7" fmla="*/ 22574 w 64389"/>
                    <a:gd name="connsiteY7" fmla="*/ 94964 h 127920"/>
                    <a:gd name="connsiteX8" fmla="*/ 64389 w 64389"/>
                    <a:gd name="connsiteY8" fmla="*/ 70866 h 127920"/>
                    <a:gd name="connsiteX9" fmla="*/ 64389 w 64389"/>
                    <a:gd name="connsiteY9" fmla="*/ 90869 h 127920"/>
                    <a:gd name="connsiteX10" fmla="*/ 286 w 64389"/>
                    <a:gd name="connsiteY10" fmla="*/ 127921 h 127920"/>
                    <a:gd name="connsiteX11" fmla="*/ 0 w 64389"/>
                    <a:gd name="connsiteY11" fmla="*/ 36195 h 127920"/>
                    <a:gd name="connsiteX12" fmla="*/ 62675 w 64389"/>
                    <a:gd name="connsiteY12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389" h="127920">
                      <a:moveTo>
                        <a:pt x="62675" y="0"/>
                      </a:moveTo>
                      <a:lnTo>
                        <a:pt x="62770" y="20002"/>
                      </a:lnTo>
                      <a:lnTo>
                        <a:pt x="22384" y="43339"/>
                      </a:lnTo>
                      <a:lnTo>
                        <a:pt x="22479" y="58769"/>
                      </a:lnTo>
                      <a:lnTo>
                        <a:pt x="58007" y="38195"/>
                      </a:lnTo>
                      <a:lnTo>
                        <a:pt x="58007" y="57721"/>
                      </a:lnTo>
                      <a:lnTo>
                        <a:pt x="22479" y="78200"/>
                      </a:lnTo>
                      <a:lnTo>
                        <a:pt x="22574" y="94964"/>
                      </a:lnTo>
                      <a:lnTo>
                        <a:pt x="64389" y="70866"/>
                      </a:lnTo>
                      <a:lnTo>
                        <a:pt x="64389" y="90869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2" name="任意多边形 72"/>
                <p:cNvSpPr/>
                <p:nvPr/>
              </p:nvSpPr>
              <p:spPr>
                <a:xfrm>
                  <a:off x="5235701" y="1301227"/>
                  <a:ext cx="66770" cy="83619"/>
                </a:xfrm>
                <a:custGeom>
                  <a:avLst/>
                  <a:gdLst>
                    <a:gd name="connsiteX0" fmla="*/ 66760 w 66770"/>
                    <a:gd name="connsiteY0" fmla="*/ 22920 h 83619"/>
                    <a:gd name="connsiteX1" fmla="*/ 66760 w 66770"/>
                    <a:gd name="connsiteY1" fmla="*/ 29302 h 83619"/>
                    <a:gd name="connsiteX2" fmla="*/ 21802 w 66770"/>
                    <a:gd name="connsiteY2" fmla="*/ 55305 h 83619"/>
                    <a:gd name="connsiteX3" fmla="*/ 37042 w 66770"/>
                    <a:gd name="connsiteY3" fmla="*/ 57972 h 83619"/>
                    <a:gd name="connsiteX4" fmla="*/ 51329 w 66770"/>
                    <a:gd name="connsiteY4" fmla="*/ 43494 h 83619"/>
                    <a:gd name="connsiteX5" fmla="*/ 62664 w 66770"/>
                    <a:gd name="connsiteY5" fmla="*/ 50638 h 83619"/>
                    <a:gd name="connsiteX6" fmla="*/ 36375 w 66770"/>
                    <a:gd name="connsiteY6" fmla="*/ 77308 h 83619"/>
                    <a:gd name="connsiteX7" fmla="*/ -11 w 66770"/>
                    <a:gd name="connsiteY7" fmla="*/ 61497 h 83619"/>
                    <a:gd name="connsiteX8" fmla="*/ 33803 w 66770"/>
                    <a:gd name="connsiteY8" fmla="*/ 5299 h 83619"/>
                    <a:gd name="connsiteX9" fmla="*/ 66760 w 66770"/>
                    <a:gd name="connsiteY9" fmla="*/ 22920 h 83619"/>
                    <a:gd name="connsiteX10" fmla="*/ 21135 w 66770"/>
                    <a:gd name="connsiteY10" fmla="*/ 42923 h 83619"/>
                    <a:gd name="connsiteX11" fmla="*/ 46471 w 66770"/>
                    <a:gd name="connsiteY11" fmla="*/ 28254 h 83619"/>
                    <a:gd name="connsiteX12" fmla="*/ 33803 w 66770"/>
                    <a:gd name="connsiteY12" fmla="*/ 23397 h 83619"/>
                    <a:gd name="connsiteX13" fmla="*/ 21135 w 66770"/>
                    <a:gd name="connsiteY13" fmla="*/ 42923 h 8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770" h="83619">
                      <a:moveTo>
                        <a:pt x="66760" y="22920"/>
                      </a:moveTo>
                      <a:cubicBezTo>
                        <a:pt x="66760" y="24825"/>
                        <a:pt x="66760" y="27302"/>
                        <a:pt x="66760" y="29302"/>
                      </a:cubicBezTo>
                      <a:lnTo>
                        <a:pt x="21802" y="55305"/>
                      </a:lnTo>
                      <a:cubicBezTo>
                        <a:pt x="23611" y="61401"/>
                        <a:pt x="29041" y="62544"/>
                        <a:pt x="37042" y="57972"/>
                      </a:cubicBezTo>
                      <a:cubicBezTo>
                        <a:pt x="42976" y="54458"/>
                        <a:pt x="47891" y="49470"/>
                        <a:pt x="51329" y="43494"/>
                      </a:cubicBezTo>
                      <a:lnTo>
                        <a:pt x="62664" y="50638"/>
                      </a:lnTo>
                      <a:cubicBezTo>
                        <a:pt x="56625" y="61857"/>
                        <a:pt x="47510" y="71112"/>
                        <a:pt x="36375" y="77308"/>
                      </a:cubicBezTo>
                      <a:cubicBezTo>
                        <a:pt x="14372" y="90072"/>
                        <a:pt x="-11" y="82737"/>
                        <a:pt x="-11" y="61497"/>
                      </a:cubicBezTo>
                      <a:cubicBezTo>
                        <a:pt x="1132" y="38280"/>
                        <a:pt x="13829" y="17181"/>
                        <a:pt x="33803" y="5299"/>
                      </a:cubicBezTo>
                      <a:cubicBezTo>
                        <a:pt x="51901" y="-5274"/>
                        <a:pt x="66760" y="-416"/>
                        <a:pt x="66760" y="22920"/>
                      </a:cubicBezTo>
                      <a:close/>
                      <a:moveTo>
                        <a:pt x="21135" y="42923"/>
                      </a:moveTo>
                      <a:lnTo>
                        <a:pt x="46471" y="28254"/>
                      </a:lnTo>
                      <a:cubicBezTo>
                        <a:pt x="45233" y="21492"/>
                        <a:pt x="40471" y="19491"/>
                        <a:pt x="33803" y="23397"/>
                      </a:cubicBezTo>
                      <a:cubicBezTo>
                        <a:pt x="26840" y="27653"/>
                        <a:pt x="22183" y="34832"/>
                        <a:pt x="21135" y="4292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3" name="任意多边形 73"/>
                <p:cNvSpPr/>
                <p:nvPr/>
              </p:nvSpPr>
              <p:spPr>
                <a:xfrm>
                  <a:off x="4599526" y="1844420"/>
                  <a:ext cx="76200" cy="135540"/>
                </a:xfrm>
                <a:custGeom>
                  <a:avLst/>
                  <a:gdLst>
                    <a:gd name="connsiteX0" fmla="*/ 75914 w 76200"/>
                    <a:gd name="connsiteY0" fmla="*/ 0 h 135540"/>
                    <a:gd name="connsiteX1" fmla="*/ 76200 w 76200"/>
                    <a:gd name="connsiteY1" fmla="*/ 91726 h 135540"/>
                    <a:gd name="connsiteX2" fmla="*/ 53531 w 76200"/>
                    <a:gd name="connsiteY2" fmla="*/ 104775 h 135540"/>
                    <a:gd name="connsiteX3" fmla="*/ 53435 w 76200"/>
                    <a:gd name="connsiteY3" fmla="*/ 69056 h 135540"/>
                    <a:gd name="connsiteX4" fmla="*/ 22669 w 76200"/>
                    <a:gd name="connsiteY4" fmla="*/ 86773 h 135540"/>
                    <a:gd name="connsiteX5" fmla="*/ 22765 w 76200"/>
                    <a:gd name="connsiteY5" fmla="*/ 122492 h 135540"/>
                    <a:gd name="connsiteX6" fmla="*/ 191 w 76200"/>
                    <a:gd name="connsiteY6" fmla="*/ 135541 h 135540"/>
                    <a:gd name="connsiteX7" fmla="*/ 0 w 76200"/>
                    <a:gd name="connsiteY7" fmla="*/ 43910 h 135540"/>
                    <a:gd name="connsiteX8" fmla="*/ 22574 w 76200"/>
                    <a:gd name="connsiteY8" fmla="*/ 30861 h 135540"/>
                    <a:gd name="connsiteX9" fmla="*/ 22669 w 76200"/>
                    <a:gd name="connsiteY9" fmla="*/ 65246 h 135540"/>
                    <a:gd name="connsiteX10" fmla="*/ 53435 w 76200"/>
                    <a:gd name="connsiteY10" fmla="*/ 47530 h 135540"/>
                    <a:gd name="connsiteX11" fmla="*/ 53245 w 76200"/>
                    <a:gd name="connsiteY11" fmla="*/ 13144 h 135540"/>
                    <a:gd name="connsiteX12" fmla="*/ 75914 w 76200"/>
                    <a:gd name="connsiteY12" fmla="*/ 0 h 13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6200" h="135540">
                      <a:moveTo>
                        <a:pt x="75914" y="0"/>
                      </a:moveTo>
                      <a:lnTo>
                        <a:pt x="76200" y="91726"/>
                      </a:lnTo>
                      <a:lnTo>
                        <a:pt x="53531" y="104775"/>
                      </a:lnTo>
                      <a:lnTo>
                        <a:pt x="53435" y="69056"/>
                      </a:lnTo>
                      <a:lnTo>
                        <a:pt x="22669" y="86773"/>
                      </a:lnTo>
                      <a:lnTo>
                        <a:pt x="22765" y="122492"/>
                      </a:lnTo>
                      <a:lnTo>
                        <a:pt x="191" y="135541"/>
                      </a:lnTo>
                      <a:lnTo>
                        <a:pt x="0" y="43910"/>
                      </a:lnTo>
                      <a:lnTo>
                        <a:pt x="22574" y="30861"/>
                      </a:lnTo>
                      <a:lnTo>
                        <a:pt x="22669" y="65246"/>
                      </a:lnTo>
                      <a:lnTo>
                        <a:pt x="53435" y="47530"/>
                      </a:lnTo>
                      <a:lnTo>
                        <a:pt x="53245" y="13144"/>
                      </a:lnTo>
                      <a:lnTo>
                        <a:pt x="7591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4" name="任意多边形 74"/>
                <p:cNvSpPr/>
                <p:nvPr/>
              </p:nvSpPr>
              <p:spPr>
                <a:xfrm>
                  <a:off x="4690299" y="1817750"/>
                  <a:ext cx="65912" cy="109727"/>
                </a:xfrm>
                <a:custGeom>
                  <a:avLst/>
                  <a:gdLst>
                    <a:gd name="connsiteX0" fmla="*/ 21802 w 65912"/>
                    <a:gd name="connsiteY0" fmla="*/ -17 h 109727"/>
                    <a:gd name="connsiteX1" fmla="*/ 21802 w 65912"/>
                    <a:gd name="connsiteY1" fmla="*/ 32749 h 109727"/>
                    <a:gd name="connsiteX2" fmla="*/ 40375 w 65912"/>
                    <a:gd name="connsiteY2" fmla="*/ 13699 h 109727"/>
                    <a:gd name="connsiteX3" fmla="*/ 65902 w 65912"/>
                    <a:gd name="connsiteY3" fmla="*/ 30558 h 109727"/>
                    <a:gd name="connsiteX4" fmla="*/ 65902 w 65912"/>
                    <a:gd name="connsiteY4" fmla="*/ 71230 h 109727"/>
                    <a:gd name="connsiteX5" fmla="*/ 44185 w 65912"/>
                    <a:gd name="connsiteY5" fmla="*/ 83707 h 109727"/>
                    <a:gd name="connsiteX6" fmla="*/ 44185 w 65912"/>
                    <a:gd name="connsiteY6" fmla="*/ 47703 h 109727"/>
                    <a:gd name="connsiteX7" fmla="*/ 34089 w 65912"/>
                    <a:gd name="connsiteY7" fmla="*/ 38940 h 109727"/>
                    <a:gd name="connsiteX8" fmla="*/ 21802 w 65912"/>
                    <a:gd name="connsiteY8" fmla="*/ 62848 h 109727"/>
                    <a:gd name="connsiteX9" fmla="*/ 21802 w 65912"/>
                    <a:gd name="connsiteY9" fmla="*/ 97138 h 109727"/>
                    <a:gd name="connsiteX10" fmla="*/ -11 w 65912"/>
                    <a:gd name="connsiteY10" fmla="*/ 109711 h 109727"/>
                    <a:gd name="connsiteX11" fmla="*/ -11 w 65912"/>
                    <a:gd name="connsiteY11" fmla="*/ 12556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912" h="109727">
                      <a:moveTo>
                        <a:pt x="21802" y="-17"/>
                      </a:moveTo>
                      <a:lnTo>
                        <a:pt x="21802" y="32749"/>
                      </a:lnTo>
                      <a:cubicBezTo>
                        <a:pt x="26288" y="24931"/>
                        <a:pt x="32670" y="18378"/>
                        <a:pt x="40375" y="13699"/>
                      </a:cubicBezTo>
                      <a:cubicBezTo>
                        <a:pt x="54758" y="5412"/>
                        <a:pt x="65902" y="8555"/>
                        <a:pt x="65902" y="30558"/>
                      </a:cubicBezTo>
                      <a:lnTo>
                        <a:pt x="65902" y="71230"/>
                      </a:lnTo>
                      <a:lnTo>
                        <a:pt x="44185" y="83707"/>
                      </a:lnTo>
                      <a:lnTo>
                        <a:pt x="44185" y="47703"/>
                      </a:lnTo>
                      <a:cubicBezTo>
                        <a:pt x="44185" y="37511"/>
                        <a:pt x="40280" y="35416"/>
                        <a:pt x="34089" y="38940"/>
                      </a:cubicBezTo>
                      <a:cubicBezTo>
                        <a:pt x="25869" y="44010"/>
                        <a:pt x="21144" y="53215"/>
                        <a:pt x="21802" y="62848"/>
                      </a:cubicBezTo>
                      <a:lnTo>
                        <a:pt x="21802" y="97138"/>
                      </a:lnTo>
                      <a:lnTo>
                        <a:pt x="-11" y="109711"/>
                      </a:lnTo>
                      <a:lnTo>
                        <a:pt x="-11" y="125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5" name="任意多边形 75"/>
                <p:cNvSpPr/>
                <p:nvPr/>
              </p:nvSpPr>
              <p:spPr>
                <a:xfrm>
                  <a:off x="4930044" y="1684400"/>
                  <a:ext cx="22860" cy="104775"/>
                </a:xfrm>
                <a:custGeom>
                  <a:avLst/>
                  <a:gdLst>
                    <a:gd name="connsiteX0" fmla="*/ 22574 w 22860"/>
                    <a:gd name="connsiteY0" fmla="*/ 0 h 104775"/>
                    <a:gd name="connsiteX1" fmla="*/ 22860 w 22860"/>
                    <a:gd name="connsiteY1" fmla="*/ 91726 h 104775"/>
                    <a:gd name="connsiteX2" fmla="*/ 286 w 22860"/>
                    <a:gd name="connsiteY2" fmla="*/ 104775 h 104775"/>
                    <a:gd name="connsiteX3" fmla="*/ 0 w 22860"/>
                    <a:gd name="connsiteY3" fmla="*/ 13049 h 104775"/>
                    <a:gd name="connsiteX4" fmla="*/ 22574 w 22860"/>
                    <a:gd name="connsiteY4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" h="104775">
                      <a:moveTo>
                        <a:pt x="22574" y="0"/>
                      </a:moveTo>
                      <a:lnTo>
                        <a:pt x="22860" y="91726"/>
                      </a:lnTo>
                      <a:lnTo>
                        <a:pt x="286" y="104775"/>
                      </a:lnTo>
                      <a:lnTo>
                        <a:pt x="0" y="13049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6" name="任意多边形 76"/>
                <p:cNvSpPr/>
                <p:nvPr/>
              </p:nvSpPr>
              <p:spPr>
                <a:xfrm>
                  <a:off x="4965286" y="1653380"/>
                  <a:ext cx="26574" cy="31080"/>
                </a:xfrm>
                <a:custGeom>
                  <a:avLst/>
                  <a:gdLst>
                    <a:gd name="connsiteX0" fmla="*/ 13324 w 26574"/>
                    <a:gd name="connsiteY0" fmla="*/ 28812 h 31080"/>
                    <a:gd name="connsiteX1" fmla="*/ -11 w 26574"/>
                    <a:gd name="connsiteY1" fmla="*/ 23287 h 31080"/>
                    <a:gd name="connsiteX2" fmla="*/ 13229 w 26574"/>
                    <a:gd name="connsiteY2" fmla="*/ 2332 h 31080"/>
                    <a:gd name="connsiteX3" fmla="*/ 26564 w 26574"/>
                    <a:gd name="connsiteY3" fmla="*/ 7571 h 31080"/>
                    <a:gd name="connsiteX4" fmla="*/ 13324 w 26574"/>
                    <a:gd name="connsiteY4" fmla="*/ 28812 h 31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31080">
                      <a:moveTo>
                        <a:pt x="13324" y="28812"/>
                      </a:moveTo>
                      <a:cubicBezTo>
                        <a:pt x="5323" y="33384"/>
                        <a:pt x="-11" y="30717"/>
                        <a:pt x="-11" y="23287"/>
                      </a:cubicBezTo>
                      <a:cubicBezTo>
                        <a:pt x="589" y="14519"/>
                        <a:pt x="5571" y="6642"/>
                        <a:pt x="13229" y="2332"/>
                      </a:cubicBezTo>
                      <a:cubicBezTo>
                        <a:pt x="21135" y="-2240"/>
                        <a:pt x="26469" y="46"/>
                        <a:pt x="26564" y="7571"/>
                      </a:cubicBezTo>
                      <a:cubicBezTo>
                        <a:pt x="26021" y="16433"/>
                        <a:pt x="21039" y="24422"/>
                        <a:pt x="13324" y="288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7" name="任意多边形 77"/>
                <p:cNvSpPr/>
                <p:nvPr/>
              </p:nvSpPr>
              <p:spPr>
                <a:xfrm>
                  <a:off x="4967763" y="1683828"/>
                  <a:ext cx="22002" cy="83534"/>
                </a:xfrm>
                <a:custGeom>
                  <a:avLst/>
                  <a:gdLst>
                    <a:gd name="connsiteX0" fmla="*/ 190 w 22002"/>
                    <a:gd name="connsiteY0" fmla="*/ 83534 h 83534"/>
                    <a:gd name="connsiteX1" fmla="*/ 0 w 22002"/>
                    <a:gd name="connsiteY1" fmla="*/ 12573 h 83534"/>
                    <a:gd name="connsiteX2" fmla="*/ 21717 w 22002"/>
                    <a:gd name="connsiteY2" fmla="*/ 0 h 83534"/>
                    <a:gd name="connsiteX3" fmla="*/ 22003 w 22002"/>
                    <a:gd name="connsiteY3" fmla="*/ 70961 h 83534"/>
                    <a:gd name="connsiteX4" fmla="*/ 190 w 22002"/>
                    <a:gd name="connsiteY4" fmla="*/ 83534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83534">
                      <a:moveTo>
                        <a:pt x="190" y="83534"/>
                      </a:moveTo>
                      <a:lnTo>
                        <a:pt x="0" y="12573"/>
                      </a:lnTo>
                      <a:lnTo>
                        <a:pt x="21717" y="0"/>
                      </a:lnTo>
                      <a:lnTo>
                        <a:pt x="22003" y="70961"/>
                      </a:lnTo>
                      <a:lnTo>
                        <a:pt x="190" y="835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8" name="任意多边形 78"/>
                <p:cNvSpPr/>
                <p:nvPr/>
              </p:nvSpPr>
              <p:spPr>
                <a:xfrm>
                  <a:off x="5235034" y="1497626"/>
                  <a:ext cx="26479" cy="31099"/>
                </a:xfrm>
                <a:custGeom>
                  <a:avLst/>
                  <a:gdLst>
                    <a:gd name="connsiteX0" fmla="*/ 13229 w 26479"/>
                    <a:gd name="connsiteY0" fmla="*/ 28832 h 31099"/>
                    <a:gd name="connsiteX1" fmla="*/ -11 w 26479"/>
                    <a:gd name="connsiteY1" fmla="*/ 23307 h 31099"/>
                    <a:gd name="connsiteX2" fmla="*/ 13134 w 26479"/>
                    <a:gd name="connsiteY2" fmla="*/ 2352 h 31099"/>
                    <a:gd name="connsiteX3" fmla="*/ 26469 w 26479"/>
                    <a:gd name="connsiteY3" fmla="*/ 7591 h 31099"/>
                    <a:gd name="connsiteX4" fmla="*/ 13229 w 26479"/>
                    <a:gd name="connsiteY4" fmla="*/ 28832 h 31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79" h="31099">
                      <a:moveTo>
                        <a:pt x="13229" y="28832"/>
                      </a:moveTo>
                      <a:cubicBezTo>
                        <a:pt x="5323" y="33404"/>
                        <a:pt x="85" y="30737"/>
                        <a:pt x="-11" y="23307"/>
                      </a:cubicBezTo>
                      <a:cubicBezTo>
                        <a:pt x="589" y="14563"/>
                        <a:pt x="5523" y="6699"/>
                        <a:pt x="13134" y="2352"/>
                      </a:cubicBezTo>
                      <a:cubicBezTo>
                        <a:pt x="21230" y="-2315"/>
                        <a:pt x="26469" y="162"/>
                        <a:pt x="26469" y="7591"/>
                      </a:cubicBezTo>
                      <a:cubicBezTo>
                        <a:pt x="25993" y="16475"/>
                        <a:pt x="20992" y="24494"/>
                        <a:pt x="13229" y="28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9" name="任意多边形 79"/>
                <p:cNvSpPr/>
                <p:nvPr/>
              </p:nvSpPr>
              <p:spPr>
                <a:xfrm>
                  <a:off x="5219223" y="1528095"/>
                  <a:ext cx="40195" cy="117252"/>
                </a:xfrm>
                <a:custGeom>
                  <a:avLst/>
                  <a:gdLst>
                    <a:gd name="connsiteX0" fmla="*/ 18468 w 40195"/>
                    <a:gd name="connsiteY0" fmla="*/ 81612 h 117252"/>
                    <a:gd name="connsiteX1" fmla="*/ 18468 w 40195"/>
                    <a:gd name="connsiteY1" fmla="*/ 12460 h 117252"/>
                    <a:gd name="connsiteX2" fmla="*/ 40185 w 40195"/>
                    <a:gd name="connsiteY2" fmla="*/ -17 h 117252"/>
                    <a:gd name="connsiteX3" fmla="*/ 40185 w 40195"/>
                    <a:gd name="connsiteY3" fmla="*/ 69229 h 117252"/>
                    <a:gd name="connsiteX4" fmla="*/ 14943 w 40195"/>
                    <a:gd name="connsiteY4" fmla="*/ 112282 h 117252"/>
                    <a:gd name="connsiteX5" fmla="*/ -11 w 40195"/>
                    <a:gd name="connsiteY5" fmla="*/ 117235 h 117252"/>
                    <a:gd name="connsiteX6" fmla="*/ 5323 w 40195"/>
                    <a:gd name="connsiteY6" fmla="*/ 96471 h 117252"/>
                    <a:gd name="connsiteX7" fmla="*/ 12086 w 40195"/>
                    <a:gd name="connsiteY7" fmla="*/ 94566 h 117252"/>
                    <a:gd name="connsiteX8" fmla="*/ 18468 w 40195"/>
                    <a:gd name="connsiteY8" fmla="*/ 81612 h 117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195" h="117252">
                      <a:moveTo>
                        <a:pt x="18468" y="81612"/>
                      </a:moveTo>
                      <a:lnTo>
                        <a:pt x="18468" y="12460"/>
                      </a:lnTo>
                      <a:lnTo>
                        <a:pt x="40185" y="-17"/>
                      </a:lnTo>
                      <a:lnTo>
                        <a:pt x="40185" y="69229"/>
                      </a:lnTo>
                      <a:cubicBezTo>
                        <a:pt x="40080" y="87064"/>
                        <a:pt x="30460" y="103484"/>
                        <a:pt x="14943" y="112282"/>
                      </a:cubicBezTo>
                      <a:cubicBezTo>
                        <a:pt x="10486" y="115231"/>
                        <a:pt x="5323" y="116941"/>
                        <a:pt x="-11" y="117235"/>
                      </a:cubicBezTo>
                      <a:lnTo>
                        <a:pt x="5323" y="96471"/>
                      </a:lnTo>
                      <a:cubicBezTo>
                        <a:pt x="7714" y="96531"/>
                        <a:pt x="10076" y="95867"/>
                        <a:pt x="12086" y="94566"/>
                      </a:cubicBezTo>
                      <a:cubicBezTo>
                        <a:pt x="16448" y="91763"/>
                        <a:pt x="18906" y="86778"/>
                        <a:pt x="18468" y="816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0" name="任意多边形 80"/>
                <p:cNvSpPr/>
                <p:nvPr/>
              </p:nvSpPr>
              <p:spPr>
                <a:xfrm>
                  <a:off x="5164454" y="1528381"/>
                  <a:ext cx="58415" cy="116909"/>
                </a:xfrm>
                <a:custGeom>
                  <a:avLst/>
                  <a:gdLst>
                    <a:gd name="connsiteX0" fmla="*/ 58377 w 58415"/>
                    <a:gd name="connsiteY0" fmla="*/ -17 h 116909"/>
                    <a:gd name="connsiteX1" fmla="*/ 58377 w 58415"/>
                    <a:gd name="connsiteY1" fmla="*/ 57895 h 116909"/>
                    <a:gd name="connsiteX2" fmla="*/ 27802 w 58415"/>
                    <a:gd name="connsiteY2" fmla="*/ 111044 h 116909"/>
                    <a:gd name="connsiteX3" fmla="*/ -11 w 58415"/>
                    <a:gd name="connsiteY3" fmla="*/ 113616 h 116909"/>
                    <a:gd name="connsiteX4" fmla="*/ 12277 w 58415"/>
                    <a:gd name="connsiteY4" fmla="*/ 89613 h 116909"/>
                    <a:gd name="connsiteX5" fmla="*/ 26088 w 58415"/>
                    <a:gd name="connsiteY5" fmla="*/ 91327 h 116909"/>
                    <a:gd name="connsiteX6" fmla="*/ 36184 w 58415"/>
                    <a:gd name="connsiteY6" fmla="*/ 72277 h 116909"/>
                    <a:gd name="connsiteX7" fmla="*/ 36184 w 58415"/>
                    <a:gd name="connsiteY7" fmla="*/ 32939 h 116909"/>
                    <a:gd name="connsiteX8" fmla="*/ 8467 w 58415"/>
                    <a:gd name="connsiteY8" fmla="*/ 48941 h 116909"/>
                    <a:gd name="connsiteX9" fmla="*/ 8467 w 58415"/>
                    <a:gd name="connsiteY9" fmla="*/ 28843 h 116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415" h="116909">
                      <a:moveTo>
                        <a:pt x="58377" y="-17"/>
                      </a:moveTo>
                      <a:lnTo>
                        <a:pt x="58377" y="57895"/>
                      </a:lnTo>
                      <a:cubicBezTo>
                        <a:pt x="59054" y="79968"/>
                        <a:pt x="47224" y="100535"/>
                        <a:pt x="27802" y="111044"/>
                      </a:cubicBezTo>
                      <a:cubicBezTo>
                        <a:pt x="16182" y="117807"/>
                        <a:pt x="6181" y="118759"/>
                        <a:pt x="-11" y="113616"/>
                      </a:cubicBezTo>
                      <a:lnTo>
                        <a:pt x="12277" y="89613"/>
                      </a:lnTo>
                      <a:cubicBezTo>
                        <a:pt x="15820" y="93522"/>
                        <a:pt x="21697" y="94251"/>
                        <a:pt x="26088" y="91327"/>
                      </a:cubicBezTo>
                      <a:cubicBezTo>
                        <a:pt x="32746" y="87359"/>
                        <a:pt x="36641" y="80014"/>
                        <a:pt x="36184" y="72277"/>
                      </a:cubicBezTo>
                      <a:lnTo>
                        <a:pt x="36184" y="32939"/>
                      </a:lnTo>
                      <a:lnTo>
                        <a:pt x="8467" y="48941"/>
                      </a:lnTo>
                      <a:lnTo>
                        <a:pt x="8467" y="288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1" name="任意多边形 81"/>
                <p:cNvSpPr/>
                <p:nvPr/>
              </p:nvSpPr>
              <p:spPr>
                <a:xfrm>
                  <a:off x="4600098" y="2049017"/>
                  <a:ext cx="93154" cy="145256"/>
                </a:xfrm>
                <a:custGeom>
                  <a:avLst/>
                  <a:gdLst>
                    <a:gd name="connsiteX0" fmla="*/ 92583 w 93154"/>
                    <a:gd name="connsiteY0" fmla="*/ 0 h 145256"/>
                    <a:gd name="connsiteX1" fmla="*/ 93155 w 93154"/>
                    <a:gd name="connsiteY1" fmla="*/ 91630 h 145256"/>
                    <a:gd name="connsiteX2" fmla="*/ 72295 w 93154"/>
                    <a:gd name="connsiteY2" fmla="*/ 103632 h 145256"/>
                    <a:gd name="connsiteX3" fmla="*/ 71914 w 93154"/>
                    <a:gd name="connsiteY3" fmla="*/ 55054 h 145256"/>
                    <a:gd name="connsiteX4" fmla="*/ 51530 w 93154"/>
                    <a:gd name="connsiteY4" fmla="*/ 106585 h 145256"/>
                    <a:gd name="connsiteX5" fmla="*/ 41529 w 93154"/>
                    <a:gd name="connsiteY5" fmla="*/ 112395 h 145256"/>
                    <a:gd name="connsiteX6" fmla="*/ 21050 w 93154"/>
                    <a:gd name="connsiteY6" fmla="*/ 85915 h 145256"/>
                    <a:gd name="connsiteX7" fmla="*/ 21146 w 93154"/>
                    <a:gd name="connsiteY7" fmla="*/ 133255 h 145256"/>
                    <a:gd name="connsiteX8" fmla="*/ 286 w 93154"/>
                    <a:gd name="connsiteY8" fmla="*/ 145256 h 145256"/>
                    <a:gd name="connsiteX9" fmla="*/ 0 w 93154"/>
                    <a:gd name="connsiteY9" fmla="*/ 53435 h 145256"/>
                    <a:gd name="connsiteX10" fmla="*/ 18574 w 93154"/>
                    <a:gd name="connsiteY10" fmla="*/ 42767 h 145256"/>
                    <a:gd name="connsiteX11" fmla="*/ 46768 w 93154"/>
                    <a:gd name="connsiteY11" fmla="*/ 79438 h 145256"/>
                    <a:gd name="connsiteX12" fmla="*/ 74009 w 93154"/>
                    <a:gd name="connsiteY12" fmla="*/ 10763 h 145256"/>
                    <a:gd name="connsiteX13" fmla="*/ 92583 w 93154"/>
                    <a:gd name="connsiteY13" fmla="*/ 0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3154" h="145256">
                      <a:moveTo>
                        <a:pt x="92583" y="0"/>
                      </a:moveTo>
                      <a:lnTo>
                        <a:pt x="93155" y="91630"/>
                      </a:lnTo>
                      <a:lnTo>
                        <a:pt x="72295" y="103632"/>
                      </a:lnTo>
                      <a:lnTo>
                        <a:pt x="71914" y="55054"/>
                      </a:lnTo>
                      <a:lnTo>
                        <a:pt x="51530" y="106585"/>
                      </a:lnTo>
                      <a:lnTo>
                        <a:pt x="41529" y="112395"/>
                      </a:lnTo>
                      <a:lnTo>
                        <a:pt x="21050" y="85915"/>
                      </a:lnTo>
                      <a:lnTo>
                        <a:pt x="21146" y="133255"/>
                      </a:lnTo>
                      <a:lnTo>
                        <a:pt x="286" y="145256"/>
                      </a:lnTo>
                      <a:lnTo>
                        <a:pt x="0" y="53435"/>
                      </a:lnTo>
                      <a:lnTo>
                        <a:pt x="18574" y="42767"/>
                      </a:lnTo>
                      <a:lnTo>
                        <a:pt x="46768" y="79438"/>
                      </a:lnTo>
                      <a:lnTo>
                        <a:pt x="74009" y="10763"/>
                      </a:lnTo>
                      <a:lnTo>
                        <a:pt x="92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2" name="任意多边形 82"/>
                <p:cNvSpPr/>
                <p:nvPr/>
              </p:nvSpPr>
              <p:spPr>
                <a:xfrm>
                  <a:off x="4707826" y="2009137"/>
                  <a:ext cx="105727" cy="122176"/>
                </a:xfrm>
                <a:custGeom>
                  <a:avLst/>
                  <a:gdLst>
                    <a:gd name="connsiteX0" fmla="*/ 80666 w 105727"/>
                    <a:gd name="connsiteY0" fmla="*/ 4049 h 122176"/>
                    <a:gd name="connsiteX1" fmla="*/ 105717 w 105727"/>
                    <a:gd name="connsiteY1" fmla="*/ 21289 h 122176"/>
                    <a:gd name="connsiteX2" fmla="*/ 105717 w 105727"/>
                    <a:gd name="connsiteY2" fmla="*/ 61961 h 122176"/>
                    <a:gd name="connsiteX3" fmla="*/ 84095 w 105727"/>
                    <a:gd name="connsiteY3" fmla="*/ 74439 h 122176"/>
                    <a:gd name="connsiteX4" fmla="*/ 84095 w 105727"/>
                    <a:gd name="connsiteY4" fmla="*/ 37863 h 122176"/>
                    <a:gd name="connsiteX5" fmla="*/ 74570 w 105727"/>
                    <a:gd name="connsiteY5" fmla="*/ 28338 h 122176"/>
                    <a:gd name="connsiteX6" fmla="*/ 63807 w 105727"/>
                    <a:gd name="connsiteY6" fmla="*/ 50531 h 122176"/>
                    <a:gd name="connsiteX7" fmla="*/ 63807 w 105727"/>
                    <a:gd name="connsiteY7" fmla="*/ 85773 h 122176"/>
                    <a:gd name="connsiteX8" fmla="*/ 42090 w 105727"/>
                    <a:gd name="connsiteY8" fmla="*/ 98346 h 122176"/>
                    <a:gd name="connsiteX9" fmla="*/ 42090 w 105727"/>
                    <a:gd name="connsiteY9" fmla="*/ 61675 h 122176"/>
                    <a:gd name="connsiteX10" fmla="*/ 32565 w 105727"/>
                    <a:gd name="connsiteY10" fmla="*/ 52150 h 122176"/>
                    <a:gd name="connsiteX11" fmla="*/ 21611 w 105727"/>
                    <a:gd name="connsiteY11" fmla="*/ 74343 h 122176"/>
                    <a:gd name="connsiteX12" fmla="*/ 21611 w 105727"/>
                    <a:gd name="connsiteY12" fmla="*/ 109681 h 122176"/>
                    <a:gd name="connsiteX13" fmla="*/ -11 w 105727"/>
                    <a:gd name="connsiteY13" fmla="*/ 122159 h 122176"/>
                    <a:gd name="connsiteX14" fmla="*/ -11 w 105727"/>
                    <a:gd name="connsiteY14" fmla="*/ 51102 h 122176"/>
                    <a:gd name="connsiteX15" fmla="*/ 20563 w 105727"/>
                    <a:gd name="connsiteY15" fmla="*/ 39196 h 122176"/>
                    <a:gd name="connsiteX16" fmla="*/ 20563 w 105727"/>
                    <a:gd name="connsiteY16" fmla="*/ 46721 h 122176"/>
                    <a:gd name="connsiteX17" fmla="*/ 39042 w 105727"/>
                    <a:gd name="connsiteY17" fmla="*/ 27671 h 122176"/>
                    <a:gd name="connsiteX18" fmla="*/ 59044 w 105727"/>
                    <a:gd name="connsiteY18" fmla="*/ 27195 h 122176"/>
                    <a:gd name="connsiteX19" fmla="*/ 80666 w 105727"/>
                    <a:gd name="connsiteY19" fmla="*/ 4049 h 122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5727" h="122176">
                      <a:moveTo>
                        <a:pt x="80666" y="4049"/>
                      </a:moveTo>
                      <a:cubicBezTo>
                        <a:pt x="94954" y="-4143"/>
                        <a:pt x="105622" y="-714"/>
                        <a:pt x="105717" y="21289"/>
                      </a:cubicBezTo>
                      <a:lnTo>
                        <a:pt x="105717" y="61961"/>
                      </a:lnTo>
                      <a:lnTo>
                        <a:pt x="84095" y="74439"/>
                      </a:lnTo>
                      <a:lnTo>
                        <a:pt x="84095" y="37863"/>
                      </a:lnTo>
                      <a:cubicBezTo>
                        <a:pt x="84095" y="27576"/>
                        <a:pt x="80380" y="25385"/>
                        <a:pt x="74570" y="28338"/>
                      </a:cubicBezTo>
                      <a:cubicBezTo>
                        <a:pt x="67198" y="33214"/>
                        <a:pt x="63073" y="41720"/>
                        <a:pt x="63807" y="50531"/>
                      </a:cubicBezTo>
                      <a:lnTo>
                        <a:pt x="63807" y="85773"/>
                      </a:lnTo>
                      <a:lnTo>
                        <a:pt x="42090" y="98346"/>
                      </a:lnTo>
                      <a:lnTo>
                        <a:pt x="42090" y="61675"/>
                      </a:lnTo>
                      <a:cubicBezTo>
                        <a:pt x="42090" y="51483"/>
                        <a:pt x="38566" y="49197"/>
                        <a:pt x="32565" y="52150"/>
                      </a:cubicBezTo>
                      <a:cubicBezTo>
                        <a:pt x="25088" y="56951"/>
                        <a:pt x="20878" y="65485"/>
                        <a:pt x="21611" y="74343"/>
                      </a:cubicBezTo>
                      <a:lnTo>
                        <a:pt x="21611" y="109681"/>
                      </a:lnTo>
                      <a:lnTo>
                        <a:pt x="-11" y="122159"/>
                      </a:lnTo>
                      <a:lnTo>
                        <a:pt x="-11" y="51102"/>
                      </a:lnTo>
                      <a:lnTo>
                        <a:pt x="20563" y="39196"/>
                      </a:lnTo>
                      <a:lnTo>
                        <a:pt x="20563" y="46721"/>
                      </a:lnTo>
                      <a:cubicBezTo>
                        <a:pt x="24907" y="38834"/>
                        <a:pt x="31288" y="32252"/>
                        <a:pt x="39042" y="27671"/>
                      </a:cubicBezTo>
                      <a:cubicBezTo>
                        <a:pt x="47424" y="22813"/>
                        <a:pt x="54663" y="22146"/>
                        <a:pt x="59044" y="27195"/>
                      </a:cubicBezTo>
                      <a:cubicBezTo>
                        <a:pt x="63874" y="17555"/>
                        <a:pt x="71379" y="9516"/>
                        <a:pt x="80666" y="4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3" name="任意多边形 83"/>
                <p:cNvSpPr/>
                <p:nvPr/>
              </p:nvSpPr>
              <p:spPr>
                <a:xfrm>
                  <a:off x="4930711" y="1867756"/>
                  <a:ext cx="76200" cy="135636"/>
                </a:xfrm>
                <a:custGeom>
                  <a:avLst/>
                  <a:gdLst>
                    <a:gd name="connsiteX0" fmla="*/ 76009 w 76200"/>
                    <a:gd name="connsiteY0" fmla="*/ 0 h 135636"/>
                    <a:gd name="connsiteX1" fmla="*/ 76200 w 76200"/>
                    <a:gd name="connsiteY1" fmla="*/ 91726 h 135636"/>
                    <a:gd name="connsiteX2" fmla="*/ 57626 w 76200"/>
                    <a:gd name="connsiteY2" fmla="*/ 102489 h 135636"/>
                    <a:gd name="connsiteX3" fmla="*/ 22288 w 76200"/>
                    <a:gd name="connsiteY3" fmla="*/ 74009 h 135636"/>
                    <a:gd name="connsiteX4" fmla="*/ 22384 w 76200"/>
                    <a:gd name="connsiteY4" fmla="*/ 122873 h 135636"/>
                    <a:gd name="connsiteX5" fmla="*/ 190 w 76200"/>
                    <a:gd name="connsiteY5" fmla="*/ 135636 h 135636"/>
                    <a:gd name="connsiteX6" fmla="*/ 0 w 76200"/>
                    <a:gd name="connsiteY6" fmla="*/ 43910 h 135636"/>
                    <a:gd name="connsiteX7" fmla="*/ 18574 w 76200"/>
                    <a:gd name="connsiteY7" fmla="*/ 33052 h 135636"/>
                    <a:gd name="connsiteX8" fmla="*/ 53911 w 76200"/>
                    <a:gd name="connsiteY8" fmla="*/ 61722 h 135636"/>
                    <a:gd name="connsiteX9" fmla="*/ 53816 w 76200"/>
                    <a:gd name="connsiteY9" fmla="*/ 12764 h 135636"/>
                    <a:gd name="connsiteX10" fmla="*/ 76009 w 76200"/>
                    <a:gd name="connsiteY10" fmla="*/ 0 h 135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00" h="135636">
                      <a:moveTo>
                        <a:pt x="76009" y="0"/>
                      </a:moveTo>
                      <a:lnTo>
                        <a:pt x="76200" y="91726"/>
                      </a:lnTo>
                      <a:lnTo>
                        <a:pt x="57626" y="102489"/>
                      </a:lnTo>
                      <a:lnTo>
                        <a:pt x="22288" y="74009"/>
                      </a:lnTo>
                      <a:lnTo>
                        <a:pt x="22384" y="122873"/>
                      </a:lnTo>
                      <a:lnTo>
                        <a:pt x="190" y="135636"/>
                      </a:lnTo>
                      <a:lnTo>
                        <a:pt x="0" y="43910"/>
                      </a:lnTo>
                      <a:lnTo>
                        <a:pt x="18574" y="33052"/>
                      </a:lnTo>
                      <a:lnTo>
                        <a:pt x="53911" y="61722"/>
                      </a:lnTo>
                      <a:lnTo>
                        <a:pt x="53816" y="12764"/>
                      </a:lnTo>
                      <a:lnTo>
                        <a:pt x="7600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4" name="任意多边形 84"/>
                <p:cNvSpPr/>
                <p:nvPr/>
              </p:nvSpPr>
              <p:spPr>
                <a:xfrm>
                  <a:off x="5021865" y="1851108"/>
                  <a:ext cx="65722" cy="99706"/>
                </a:xfrm>
                <a:custGeom>
                  <a:avLst/>
                  <a:gdLst>
                    <a:gd name="connsiteX0" fmla="*/ 40089 w 65722"/>
                    <a:gd name="connsiteY0" fmla="*/ 4249 h 99706"/>
                    <a:gd name="connsiteX1" fmla="*/ 65712 w 65722"/>
                    <a:gd name="connsiteY1" fmla="*/ 21108 h 99706"/>
                    <a:gd name="connsiteX2" fmla="*/ 65712 w 65722"/>
                    <a:gd name="connsiteY2" fmla="*/ 61684 h 99706"/>
                    <a:gd name="connsiteX3" fmla="*/ 44185 w 65722"/>
                    <a:gd name="connsiteY3" fmla="*/ 74067 h 99706"/>
                    <a:gd name="connsiteX4" fmla="*/ 44185 w 65722"/>
                    <a:gd name="connsiteY4" fmla="*/ 37586 h 99706"/>
                    <a:gd name="connsiteX5" fmla="*/ 33993 w 65722"/>
                    <a:gd name="connsiteY5" fmla="*/ 28918 h 99706"/>
                    <a:gd name="connsiteX6" fmla="*/ 21706 w 65722"/>
                    <a:gd name="connsiteY6" fmla="*/ 52921 h 99706"/>
                    <a:gd name="connsiteX7" fmla="*/ 21706 w 65722"/>
                    <a:gd name="connsiteY7" fmla="*/ 87211 h 99706"/>
                    <a:gd name="connsiteX8" fmla="*/ -11 w 65722"/>
                    <a:gd name="connsiteY8" fmla="*/ 99689 h 99706"/>
                    <a:gd name="connsiteX9" fmla="*/ -11 w 65722"/>
                    <a:gd name="connsiteY9" fmla="*/ 28728 h 99706"/>
                    <a:gd name="connsiteX10" fmla="*/ 20468 w 65722"/>
                    <a:gd name="connsiteY10" fmla="*/ 16917 h 99706"/>
                    <a:gd name="connsiteX11" fmla="*/ 20468 w 65722"/>
                    <a:gd name="connsiteY11" fmla="*/ 24537 h 99706"/>
                    <a:gd name="connsiteX12" fmla="*/ 40089 w 65722"/>
                    <a:gd name="connsiteY12" fmla="*/ 4249 h 9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5722" h="99706">
                      <a:moveTo>
                        <a:pt x="40089" y="4249"/>
                      </a:moveTo>
                      <a:cubicBezTo>
                        <a:pt x="54568" y="-4133"/>
                        <a:pt x="65712" y="-990"/>
                        <a:pt x="65712" y="21108"/>
                      </a:cubicBezTo>
                      <a:lnTo>
                        <a:pt x="65712" y="61684"/>
                      </a:lnTo>
                      <a:lnTo>
                        <a:pt x="44185" y="74067"/>
                      </a:lnTo>
                      <a:lnTo>
                        <a:pt x="44185" y="37586"/>
                      </a:lnTo>
                      <a:cubicBezTo>
                        <a:pt x="44185" y="27394"/>
                        <a:pt x="40185" y="25299"/>
                        <a:pt x="33993" y="28918"/>
                      </a:cubicBezTo>
                      <a:cubicBezTo>
                        <a:pt x="25793" y="34049"/>
                        <a:pt x="21078" y="43269"/>
                        <a:pt x="21706" y="52921"/>
                      </a:cubicBezTo>
                      <a:lnTo>
                        <a:pt x="21706" y="87211"/>
                      </a:lnTo>
                      <a:lnTo>
                        <a:pt x="-11" y="99689"/>
                      </a:lnTo>
                      <a:lnTo>
                        <a:pt x="-11" y="28728"/>
                      </a:lnTo>
                      <a:lnTo>
                        <a:pt x="20468" y="16917"/>
                      </a:lnTo>
                      <a:lnTo>
                        <a:pt x="20468" y="24537"/>
                      </a:lnTo>
                      <a:cubicBezTo>
                        <a:pt x="25097" y="16157"/>
                        <a:pt x="31869" y="9156"/>
                        <a:pt x="40089" y="42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5" name="任意多边形 85"/>
                <p:cNvSpPr/>
                <p:nvPr/>
              </p:nvSpPr>
              <p:spPr>
                <a:xfrm>
                  <a:off x="5165026" y="1741920"/>
                  <a:ext cx="88772" cy="109338"/>
                </a:xfrm>
                <a:custGeom>
                  <a:avLst/>
                  <a:gdLst>
                    <a:gd name="connsiteX0" fmla="*/ 44281 w 88772"/>
                    <a:gd name="connsiteY0" fmla="*/ 6946 h 109338"/>
                    <a:gd name="connsiteX1" fmla="*/ 88762 w 88772"/>
                    <a:gd name="connsiteY1" fmla="*/ 29044 h 109338"/>
                    <a:gd name="connsiteX2" fmla="*/ 44566 w 88772"/>
                    <a:gd name="connsiteY2" fmla="*/ 102292 h 109338"/>
                    <a:gd name="connsiteX3" fmla="*/ -11 w 88772"/>
                    <a:gd name="connsiteY3" fmla="*/ 80289 h 109338"/>
                    <a:gd name="connsiteX4" fmla="*/ 44281 w 88772"/>
                    <a:gd name="connsiteY4" fmla="*/ 6946 h 109338"/>
                    <a:gd name="connsiteX5" fmla="*/ 44281 w 88772"/>
                    <a:gd name="connsiteY5" fmla="*/ 80860 h 109338"/>
                    <a:gd name="connsiteX6" fmla="*/ 65712 w 88772"/>
                    <a:gd name="connsiteY6" fmla="*/ 42189 h 109338"/>
                    <a:gd name="connsiteX7" fmla="*/ 44090 w 88772"/>
                    <a:gd name="connsiteY7" fmla="*/ 28473 h 109338"/>
                    <a:gd name="connsiteX8" fmla="*/ 22659 w 88772"/>
                    <a:gd name="connsiteY8" fmla="*/ 66573 h 109338"/>
                    <a:gd name="connsiteX9" fmla="*/ 44281 w 88772"/>
                    <a:gd name="connsiteY9" fmla="*/ 80384 h 109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772" h="109338">
                      <a:moveTo>
                        <a:pt x="44281" y="6946"/>
                      </a:moveTo>
                      <a:cubicBezTo>
                        <a:pt x="69808" y="-7817"/>
                        <a:pt x="88667" y="1517"/>
                        <a:pt x="88762" y="29044"/>
                      </a:cubicBezTo>
                      <a:cubicBezTo>
                        <a:pt x="87200" y="59312"/>
                        <a:pt x="70617" y="86796"/>
                        <a:pt x="44566" y="102292"/>
                      </a:cubicBezTo>
                      <a:cubicBezTo>
                        <a:pt x="18944" y="117151"/>
                        <a:pt x="85" y="107816"/>
                        <a:pt x="-11" y="80289"/>
                      </a:cubicBezTo>
                      <a:cubicBezTo>
                        <a:pt x="1599" y="49984"/>
                        <a:pt x="18211" y="22475"/>
                        <a:pt x="44281" y="6946"/>
                      </a:cubicBezTo>
                      <a:close/>
                      <a:moveTo>
                        <a:pt x="44281" y="80860"/>
                      </a:moveTo>
                      <a:cubicBezTo>
                        <a:pt x="57520" y="72435"/>
                        <a:pt x="65588" y="57878"/>
                        <a:pt x="65712" y="42189"/>
                      </a:cubicBezTo>
                      <a:cubicBezTo>
                        <a:pt x="65712" y="26377"/>
                        <a:pt x="56187" y="21520"/>
                        <a:pt x="44090" y="28473"/>
                      </a:cubicBezTo>
                      <a:cubicBezTo>
                        <a:pt x="31012" y="36776"/>
                        <a:pt x="22964" y="51082"/>
                        <a:pt x="22659" y="66573"/>
                      </a:cubicBezTo>
                      <a:cubicBezTo>
                        <a:pt x="22659" y="82575"/>
                        <a:pt x="32184" y="87433"/>
                        <a:pt x="44281" y="80384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6" name="任意多边形 86"/>
                <p:cNvSpPr/>
                <p:nvPr/>
              </p:nvSpPr>
              <p:spPr>
                <a:xfrm>
                  <a:off x="5260847" y="1714735"/>
                  <a:ext cx="69723" cy="84966"/>
                </a:xfrm>
                <a:custGeom>
                  <a:avLst/>
                  <a:gdLst>
                    <a:gd name="connsiteX0" fmla="*/ 34851 w 69723"/>
                    <a:gd name="connsiteY0" fmla="*/ 5748 h 84966"/>
                    <a:gd name="connsiteX1" fmla="*/ 69712 w 69723"/>
                    <a:gd name="connsiteY1" fmla="*/ 22131 h 84966"/>
                    <a:gd name="connsiteX2" fmla="*/ 35041 w 69723"/>
                    <a:gd name="connsiteY2" fmla="*/ 79281 h 84966"/>
                    <a:gd name="connsiteX3" fmla="*/ -11 w 69723"/>
                    <a:gd name="connsiteY3" fmla="*/ 62517 h 84966"/>
                    <a:gd name="connsiteX4" fmla="*/ 34851 w 69723"/>
                    <a:gd name="connsiteY4" fmla="*/ 5748 h 84966"/>
                    <a:gd name="connsiteX5" fmla="*/ 34851 w 69723"/>
                    <a:gd name="connsiteY5" fmla="*/ 59278 h 84966"/>
                    <a:gd name="connsiteX6" fmla="*/ 47710 w 69723"/>
                    <a:gd name="connsiteY6" fmla="*/ 34704 h 84966"/>
                    <a:gd name="connsiteX7" fmla="*/ 34756 w 69723"/>
                    <a:gd name="connsiteY7" fmla="*/ 25179 h 84966"/>
                    <a:gd name="connsiteX8" fmla="*/ 21802 w 69723"/>
                    <a:gd name="connsiteY8" fmla="*/ 49468 h 84966"/>
                    <a:gd name="connsiteX9" fmla="*/ 34851 w 69723"/>
                    <a:gd name="connsiteY9" fmla="*/ 58993 h 84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9723" h="84966">
                      <a:moveTo>
                        <a:pt x="34851" y="5748"/>
                      </a:moveTo>
                      <a:cubicBezTo>
                        <a:pt x="55139" y="-6063"/>
                        <a:pt x="69712" y="700"/>
                        <a:pt x="69712" y="22131"/>
                      </a:cubicBezTo>
                      <a:cubicBezTo>
                        <a:pt x="68617" y="45835"/>
                        <a:pt x="55558" y="67360"/>
                        <a:pt x="35041" y="79281"/>
                      </a:cubicBezTo>
                      <a:cubicBezTo>
                        <a:pt x="14848" y="90997"/>
                        <a:pt x="85" y="84139"/>
                        <a:pt x="-11" y="62517"/>
                      </a:cubicBezTo>
                      <a:cubicBezTo>
                        <a:pt x="1237" y="38907"/>
                        <a:pt x="14353" y="17536"/>
                        <a:pt x="34851" y="5748"/>
                      </a:cubicBezTo>
                      <a:close/>
                      <a:moveTo>
                        <a:pt x="34851" y="59278"/>
                      </a:moveTo>
                      <a:cubicBezTo>
                        <a:pt x="43090" y="53856"/>
                        <a:pt x="47957" y="44566"/>
                        <a:pt x="47710" y="34704"/>
                      </a:cubicBezTo>
                      <a:cubicBezTo>
                        <a:pt x="47710" y="24036"/>
                        <a:pt x="42090" y="21274"/>
                        <a:pt x="34756" y="25179"/>
                      </a:cubicBezTo>
                      <a:cubicBezTo>
                        <a:pt x="26564" y="30524"/>
                        <a:pt x="21678" y="39688"/>
                        <a:pt x="21802" y="49468"/>
                      </a:cubicBezTo>
                      <a:cubicBezTo>
                        <a:pt x="21802" y="60326"/>
                        <a:pt x="27517" y="63279"/>
                        <a:pt x="34851" y="5899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7" name="任意多边形 87"/>
                <p:cNvSpPr/>
                <p:nvPr/>
              </p:nvSpPr>
              <p:spPr>
                <a:xfrm>
                  <a:off x="4600764" y="2288774"/>
                  <a:ext cx="73723" cy="119717"/>
                </a:xfrm>
                <a:custGeom>
                  <a:avLst/>
                  <a:gdLst>
                    <a:gd name="connsiteX0" fmla="*/ 56377 w 73723"/>
                    <a:gd name="connsiteY0" fmla="*/ 58263 h 119717"/>
                    <a:gd name="connsiteX1" fmla="*/ 73713 w 73723"/>
                    <a:gd name="connsiteY1" fmla="*/ 77313 h 119717"/>
                    <a:gd name="connsiteX2" fmla="*/ 49519 w 73723"/>
                    <a:gd name="connsiteY2" fmla="*/ 91220 h 119717"/>
                    <a:gd name="connsiteX3" fmla="*/ 34946 w 73723"/>
                    <a:gd name="connsiteY3" fmla="*/ 75218 h 119717"/>
                    <a:gd name="connsiteX4" fmla="*/ 22659 w 73723"/>
                    <a:gd name="connsiteY4" fmla="*/ 82266 h 119717"/>
                    <a:gd name="connsiteX5" fmla="*/ 22659 w 73723"/>
                    <a:gd name="connsiteY5" fmla="*/ 106650 h 119717"/>
                    <a:gd name="connsiteX6" fmla="*/ -11 w 73723"/>
                    <a:gd name="connsiteY6" fmla="*/ 119700 h 119717"/>
                    <a:gd name="connsiteX7" fmla="*/ -11 w 73723"/>
                    <a:gd name="connsiteY7" fmla="*/ 27974 h 119717"/>
                    <a:gd name="connsiteX8" fmla="*/ 36184 w 73723"/>
                    <a:gd name="connsiteY8" fmla="*/ 6828 h 119717"/>
                    <a:gd name="connsiteX9" fmla="*/ 71808 w 73723"/>
                    <a:gd name="connsiteY9" fmla="*/ 20354 h 119717"/>
                    <a:gd name="connsiteX10" fmla="*/ 56377 w 73723"/>
                    <a:gd name="connsiteY10" fmla="*/ 58263 h 119717"/>
                    <a:gd name="connsiteX11" fmla="*/ 35137 w 73723"/>
                    <a:gd name="connsiteY11" fmla="*/ 54930 h 119717"/>
                    <a:gd name="connsiteX12" fmla="*/ 49138 w 73723"/>
                    <a:gd name="connsiteY12" fmla="*/ 33498 h 119717"/>
                    <a:gd name="connsiteX13" fmla="*/ 35041 w 73723"/>
                    <a:gd name="connsiteY13" fmla="*/ 28069 h 119717"/>
                    <a:gd name="connsiteX14" fmla="*/ 22564 w 73723"/>
                    <a:gd name="connsiteY14" fmla="*/ 35308 h 119717"/>
                    <a:gd name="connsiteX15" fmla="*/ 22564 w 73723"/>
                    <a:gd name="connsiteY15" fmla="*/ 62169 h 119717"/>
                    <a:gd name="connsiteX16" fmla="*/ 35137 w 73723"/>
                    <a:gd name="connsiteY16" fmla="*/ 54930 h 119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723" h="119717">
                      <a:moveTo>
                        <a:pt x="56377" y="58263"/>
                      </a:moveTo>
                      <a:lnTo>
                        <a:pt x="73713" y="77313"/>
                      </a:lnTo>
                      <a:lnTo>
                        <a:pt x="49519" y="91220"/>
                      </a:lnTo>
                      <a:lnTo>
                        <a:pt x="34946" y="75218"/>
                      </a:lnTo>
                      <a:lnTo>
                        <a:pt x="22659" y="82266"/>
                      </a:lnTo>
                      <a:lnTo>
                        <a:pt x="22659" y="106650"/>
                      </a:lnTo>
                      <a:lnTo>
                        <a:pt x="-11" y="119700"/>
                      </a:lnTo>
                      <a:lnTo>
                        <a:pt x="-11" y="27974"/>
                      </a:lnTo>
                      <a:lnTo>
                        <a:pt x="36184" y="6828"/>
                      </a:lnTo>
                      <a:cubicBezTo>
                        <a:pt x="57997" y="-5840"/>
                        <a:pt x="71713" y="-696"/>
                        <a:pt x="71808" y="20354"/>
                      </a:cubicBezTo>
                      <a:cubicBezTo>
                        <a:pt x="71446" y="34451"/>
                        <a:pt x="65959" y="47929"/>
                        <a:pt x="56377" y="58263"/>
                      </a:cubicBezTo>
                      <a:close/>
                      <a:moveTo>
                        <a:pt x="35137" y="54930"/>
                      </a:moveTo>
                      <a:cubicBezTo>
                        <a:pt x="43435" y="50958"/>
                        <a:pt x="48833" y="42690"/>
                        <a:pt x="49138" y="33498"/>
                      </a:cubicBezTo>
                      <a:cubicBezTo>
                        <a:pt x="49138" y="24926"/>
                        <a:pt x="44471" y="22640"/>
                        <a:pt x="35041" y="28069"/>
                      </a:cubicBezTo>
                      <a:lnTo>
                        <a:pt x="22564" y="35308"/>
                      </a:lnTo>
                      <a:lnTo>
                        <a:pt x="22564" y="62169"/>
                      </a:lnTo>
                      <a:lnTo>
                        <a:pt x="35137" y="54930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8" name="任意多边形 88"/>
                <p:cNvSpPr/>
                <p:nvPr/>
              </p:nvSpPr>
              <p:spPr>
                <a:xfrm>
                  <a:off x="4684585" y="2264187"/>
                  <a:ext cx="40957" cy="96107"/>
                </a:xfrm>
                <a:custGeom>
                  <a:avLst/>
                  <a:gdLst>
                    <a:gd name="connsiteX0" fmla="*/ 40947 w 40957"/>
                    <a:gd name="connsiteY0" fmla="*/ -17 h 96107"/>
                    <a:gd name="connsiteX1" fmla="*/ 40947 w 40957"/>
                    <a:gd name="connsiteY1" fmla="*/ 22366 h 96107"/>
                    <a:gd name="connsiteX2" fmla="*/ 35994 w 40957"/>
                    <a:gd name="connsiteY2" fmla="*/ 24843 h 96107"/>
                    <a:gd name="connsiteX3" fmla="*/ 21230 w 40957"/>
                    <a:gd name="connsiteY3" fmla="*/ 50846 h 96107"/>
                    <a:gd name="connsiteX4" fmla="*/ 21230 w 40957"/>
                    <a:gd name="connsiteY4" fmla="*/ 83517 h 96107"/>
                    <a:gd name="connsiteX5" fmla="*/ -11 w 40957"/>
                    <a:gd name="connsiteY5" fmla="*/ 96090 h 96107"/>
                    <a:gd name="connsiteX6" fmla="*/ -11 w 40957"/>
                    <a:gd name="connsiteY6" fmla="*/ 25033 h 96107"/>
                    <a:gd name="connsiteX7" fmla="*/ 20659 w 40957"/>
                    <a:gd name="connsiteY7" fmla="*/ 13127 h 96107"/>
                    <a:gd name="connsiteX8" fmla="*/ 20659 w 40957"/>
                    <a:gd name="connsiteY8" fmla="*/ 21604 h 96107"/>
                    <a:gd name="connsiteX9" fmla="*/ 40947 w 40957"/>
                    <a:gd name="connsiteY9" fmla="*/ -17 h 9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57" h="96107">
                      <a:moveTo>
                        <a:pt x="40947" y="-17"/>
                      </a:moveTo>
                      <a:lnTo>
                        <a:pt x="40947" y="22366"/>
                      </a:lnTo>
                      <a:cubicBezTo>
                        <a:pt x="39232" y="23062"/>
                        <a:pt x="37575" y="23881"/>
                        <a:pt x="35994" y="24843"/>
                      </a:cubicBezTo>
                      <a:cubicBezTo>
                        <a:pt x="26564" y="30034"/>
                        <a:pt x="20859" y="40092"/>
                        <a:pt x="21230" y="50846"/>
                      </a:cubicBezTo>
                      <a:lnTo>
                        <a:pt x="21230" y="83517"/>
                      </a:lnTo>
                      <a:lnTo>
                        <a:pt x="-11" y="96090"/>
                      </a:lnTo>
                      <a:lnTo>
                        <a:pt x="-11" y="25033"/>
                      </a:lnTo>
                      <a:lnTo>
                        <a:pt x="20659" y="13127"/>
                      </a:lnTo>
                      <a:lnTo>
                        <a:pt x="20659" y="21604"/>
                      </a:lnTo>
                      <a:cubicBezTo>
                        <a:pt x="25116" y="12537"/>
                        <a:pt x="32184" y="5012"/>
                        <a:pt x="40947" y="-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9" name="任意多边形 89"/>
                <p:cNvSpPr/>
                <p:nvPr/>
              </p:nvSpPr>
              <p:spPr>
                <a:xfrm>
                  <a:off x="4931472" y="2094070"/>
                  <a:ext cx="69056" cy="115519"/>
                </a:xfrm>
                <a:custGeom>
                  <a:avLst/>
                  <a:gdLst>
                    <a:gd name="connsiteX0" fmla="*/ 36470 w 69056"/>
                    <a:gd name="connsiteY0" fmla="*/ 8746 h 115519"/>
                    <a:gd name="connsiteX1" fmla="*/ 65521 w 69056"/>
                    <a:gd name="connsiteY1" fmla="*/ -17 h 115519"/>
                    <a:gd name="connsiteX2" fmla="*/ 58663 w 69056"/>
                    <a:gd name="connsiteY2" fmla="*/ 23224 h 115519"/>
                    <a:gd name="connsiteX3" fmla="*/ 36470 w 69056"/>
                    <a:gd name="connsiteY3" fmla="*/ 28939 h 115519"/>
                    <a:gd name="connsiteX4" fmla="*/ 23516 w 69056"/>
                    <a:gd name="connsiteY4" fmla="*/ 44655 h 115519"/>
                    <a:gd name="connsiteX5" fmla="*/ 69046 w 69056"/>
                    <a:gd name="connsiteY5" fmla="*/ 55894 h 115519"/>
                    <a:gd name="connsiteX6" fmla="*/ 33613 w 69056"/>
                    <a:gd name="connsiteY6" fmla="*/ 105901 h 115519"/>
                    <a:gd name="connsiteX7" fmla="*/ -11 w 69056"/>
                    <a:gd name="connsiteY7" fmla="*/ 115426 h 115519"/>
                    <a:gd name="connsiteX8" fmla="*/ 7324 w 69056"/>
                    <a:gd name="connsiteY8" fmla="*/ 91994 h 115519"/>
                    <a:gd name="connsiteX9" fmla="*/ 33803 w 69056"/>
                    <a:gd name="connsiteY9" fmla="*/ 85898 h 115519"/>
                    <a:gd name="connsiteX10" fmla="*/ 46757 w 69056"/>
                    <a:gd name="connsiteY10" fmla="*/ 70849 h 115519"/>
                    <a:gd name="connsiteX11" fmla="*/ 1228 w 69056"/>
                    <a:gd name="connsiteY11" fmla="*/ 59038 h 115519"/>
                    <a:gd name="connsiteX12" fmla="*/ 36470 w 69056"/>
                    <a:gd name="connsiteY12" fmla="*/ 8746 h 11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9056" h="115519">
                      <a:moveTo>
                        <a:pt x="36470" y="8746"/>
                      </a:moveTo>
                      <a:cubicBezTo>
                        <a:pt x="45119" y="3107"/>
                        <a:pt x="55196" y="68"/>
                        <a:pt x="65521" y="-17"/>
                      </a:cubicBezTo>
                      <a:lnTo>
                        <a:pt x="58663" y="23224"/>
                      </a:lnTo>
                      <a:cubicBezTo>
                        <a:pt x="50872" y="22976"/>
                        <a:pt x="43176" y="24957"/>
                        <a:pt x="36470" y="28939"/>
                      </a:cubicBezTo>
                      <a:cubicBezTo>
                        <a:pt x="26945" y="34463"/>
                        <a:pt x="23516" y="40083"/>
                        <a:pt x="23516" y="44655"/>
                      </a:cubicBezTo>
                      <a:cubicBezTo>
                        <a:pt x="23516" y="58657"/>
                        <a:pt x="68950" y="21985"/>
                        <a:pt x="69046" y="55894"/>
                      </a:cubicBezTo>
                      <a:cubicBezTo>
                        <a:pt x="69046" y="71801"/>
                        <a:pt x="57425" y="92185"/>
                        <a:pt x="33613" y="105901"/>
                      </a:cubicBezTo>
                      <a:cubicBezTo>
                        <a:pt x="23773" y="112711"/>
                        <a:pt x="11943" y="116064"/>
                        <a:pt x="-11" y="115426"/>
                      </a:cubicBezTo>
                      <a:lnTo>
                        <a:pt x="7324" y="91994"/>
                      </a:lnTo>
                      <a:cubicBezTo>
                        <a:pt x="16582" y="92928"/>
                        <a:pt x="25888" y="90784"/>
                        <a:pt x="33803" y="85898"/>
                      </a:cubicBezTo>
                      <a:cubicBezTo>
                        <a:pt x="43328" y="80469"/>
                        <a:pt x="46757" y="75325"/>
                        <a:pt x="46757" y="70849"/>
                      </a:cubicBezTo>
                      <a:cubicBezTo>
                        <a:pt x="46757" y="56275"/>
                        <a:pt x="1323" y="93137"/>
                        <a:pt x="1228" y="59038"/>
                      </a:cubicBezTo>
                      <a:cubicBezTo>
                        <a:pt x="751" y="42559"/>
                        <a:pt x="12753" y="22462"/>
                        <a:pt x="36470" y="87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0" name="任意多边形 90"/>
                <p:cNvSpPr/>
                <p:nvPr/>
              </p:nvSpPr>
              <p:spPr>
                <a:xfrm>
                  <a:off x="5005386" y="2076640"/>
                  <a:ext cx="57912" cy="92392"/>
                </a:xfrm>
                <a:custGeom>
                  <a:avLst/>
                  <a:gdLst>
                    <a:gd name="connsiteX0" fmla="*/ 30755 w 57912"/>
                    <a:gd name="connsiteY0" fmla="*/ 8174 h 92392"/>
                    <a:gd name="connsiteX1" fmla="*/ 55234 w 57912"/>
                    <a:gd name="connsiteY1" fmla="*/ -17 h 92392"/>
                    <a:gd name="connsiteX2" fmla="*/ 48853 w 57912"/>
                    <a:gd name="connsiteY2" fmla="*/ 20652 h 92392"/>
                    <a:gd name="connsiteX3" fmla="*/ 30946 w 57912"/>
                    <a:gd name="connsiteY3" fmla="*/ 25795 h 92392"/>
                    <a:gd name="connsiteX4" fmla="*/ 21421 w 57912"/>
                    <a:gd name="connsiteY4" fmla="*/ 36463 h 92392"/>
                    <a:gd name="connsiteX5" fmla="*/ 57901 w 57912"/>
                    <a:gd name="connsiteY5" fmla="*/ 42845 h 92392"/>
                    <a:gd name="connsiteX6" fmla="*/ 27421 w 57912"/>
                    <a:gd name="connsiteY6" fmla="*/ 83803 h 92392"/>
                    <a:gd name="connsiteX7" fmla="*/ -11 w 57912"/>
                    <a:gd name="connsiteY7" fmla="*/ 92375 h 92392"/>
                    <a:gd name="connsiteX8" fmla="*/ 6466 w 57912"/>
                    <a:gd name="connsiteY8" fmla="*/ 71515 h 92392"/>
                    <a:gd name="connsiteX9" fmla="*/ 28088 w 57912"/>
                    <a:gd name="connsiteY9" fmla="*/ 65610 h 92392"/>
                    <a:gd name="connsiteX10" fmla="*/ 37613 w 57912"/>
                    <a:gd name="connsiteY10" fmla="*/ 55228 h 92392"/>
                    <a:gd name="connsiteX11" fmla="*/ 1037 w 57912"/>
                    <a:gd name="connsiteY11" fmla="*/ 49132 h 92392"/>
                    <a:gd name="connsiteX12" fmla="*/ 30755 w 57912"/>
                    <a:gd name="connsiteY12" fmla="*/ 8174 h 9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912" h="92392">
                      <a:moveTo>
                        <a:pt x="30755" y="8174"/>
                      </a:moveTo>
                      <a:cubicBezTo>
                        <a:pt x="38080" y="3402"/>
                        <a:pt x="46509" y="583"/>
                        <a:pt x="55234" y="-17"/>
                      </a:cubicBezTo>
                      <a:lnTo>
                        <a:pt x="48853" y="20652"/>
                      </a:lnTo>
                      <a:cubicBezTo>
                        <a:pt x="42519" y="20614"/>
                        <a:pt x="36299" y="22395"/>
                        <a:pt x="30946" y="25795"/>
                      </a:cubicBezTo>
                      <a:cubicBezTo>
                        <a:pt x="23611" y="29986"/>
                        <a:pt x="21421" y="33892"/>
                        <a:pt x="21421" y="36463"/>
                      </a:cubicBezTo>
                      <a:cubicBezTo>
                        <a:pt x="21421" y="45988"/>
                        <a:pt x="57806" y="14651"/>
                        <a:pt x="57901" y="42845"/>
                      </a:cubicBezTo>
                      <a:cubicBezTo>
                        <a:pt x="57901" y="55990"/>
                        <a:pt x="47424" y="72277"/>
                        <a:pt x="27421" y="83803"/>
                      </a:cubicBezTo>
                      <a:cubicBezTo>
                        <a:pt x="19249" y="89156"/>
                        <a:pt x="9753" y="92127"/>
                        <a:pt x="-11" y="92375"/>
                      </a:cubicBezTo>
                      <a:lnTo>
                        <a:pt x="6466" y="71515"/>
                      </a:lnTo>
                      <a:cubicBezTo>
                        <a:pt x="14105" y="71763"/>
                        <a:pt x="21640" y="69706"/>
                        <a:pt x="28088" y="65610"/>
                      </a:cubicBezTo>
                      <a:cubicBezTo>
                        <a:pt x="35327" y="61419"/>
                        <a:pt x="37613" y="58180"/>
                        <a:pt x="37613" y="55228"/>
                      </a:cubicBezTo>
                      <a:cubicBezTo>
                        <a:pt x="37613" y="45703"/>
                        <a:pt x="1132" y="77516"/>
                        <a:pt x="1037" y="49132"/>
                      </a:cubicBezTo>
                      <a:cubicBezTo>
                        <a:pt x="751" y="35701"/>
                        <a:pt x="11419" y="19318"/>
                        <a:pt x="30755" y="81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1" name="任意多边形 91"/>
                <p:cNvSpPr/>
                <p:nvPr/>
              </p:nvSpPr>
              <p:spPr>
                <a:xfrm>
                  <a:off x="5165502" y="1949195"/>
                  <a:ext cx="71628" cy="118967"/>
                </a:xfrm>
                <a:custGeom>
                  <a:avLst/>
                  <a:gdLst>
                    <a:gd name="connsiteX0" fmla="*/ 71628 w 71628"/>
                    <a:gd name="connsiteY0" fmla="*/ 0 h 118967"/>
                    <a:gd name="connsiteX1" fmla="*/ 71628 w 71628"/>
                    <a:gd name="connsiteY1" fmla="*/ 20669 h 118967"/>
                    <a:gd name="connsiteX2" fmla="*/ 47244 w 71628"/>
                    <a:gd name="connsiteY2" fmla="*/ 34766 h 118967"/>
                    <a:gd name="connsiteX3" fmla="*/ 47434 w 71628"/>
                    <a:gd name="connsiteY3" fmla="*/ 105918 h 118967"/>
                    <a:gd name="connsiteX4" fmla="*/ 24860 w 71628"/>
                    <a:gd name="connsiteY4" fmla="*/ 118967 h 118967"/>
                    <a:gd name="connsiteX5" fmla="*/ 24670 w 71628"/>
                    <a:gd name="connsiteY5" fmla="*/ 47816 h 118967"/>
                    <a:gd name="connsiteX6" fmla="*/ 95 w 71628"/>
                    <a:gd name="connsiteY6" fmla="*/ 62008 h 118967"/>
                    <a:gd name="connsiteX7" fmla="*/ 0 w 71628"/>
                    <a:gd name="connsiteY7" fmla="*/ 41339 h 118967"/>
                    <a:gd name="connsiteX8" fmla="*/ 71628 w 71628"/>
                    <a:gd name="connsiteY8" fmla="*/ 0 h 11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628" h="118967">
                      <a:moveTo>
                        <a:pt x="71628" y="0"/>
                      </a:moveTo>
                      <a:lnTo>
                        <a:pt x="71628" y="20669"/>
                      </a:lnTo>
                      <a:lnTo>
                        <a:pt x="47244" y="34766"/>
                      </a:lnTo>
                      <a:lnTo>
                        <a:pt x="47434" y="105918"/>
                      </a:lnTo>
                      <a:lnTo>
                        <a:pt x="24860" y="118967"/>
                      </a:lnTo>
                      <a:lnTo>
                        <a:pt x="24670" y="47816"/>
                      </a:lnTo>
                      <a:lnTo>
                        <a:pt x="95" y="62008"/>
                      </a:lnTo>
                      <a:lnTo>
                        <a:pt x="0" y="41339"/>
                      </a:lnTo>
                      <a:lnTo>
                        <a:pt x="71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2" name="任意多边形 92"/>
                <p:cNvSpPr/>
                <p:nvPr/>
              </p:nvSpPr>
              <p:spPr>
                <a:xfrm>
                  <a:off x="5238463" y="1935384"/>
                  <a:ext cx="49815" cy="91035"/>
                </a:xfrm>
                <a:custGeom>
                  <a:avLst/>
                  <a:gdLst>
                    <a:gd name="connsiteX0" fmla="*/ 31136 w 49815"/>
                    <a:gd name="connsiteY0" fmla="*/ -17 h 91035"/>
                    <a:gd name="connsiteX1" fmla="*/ 31136 w 49815"/>
                    <a:gd name="connsiteY1" fmla="*/ 18366 h 91035"/>
                    <a:gd name="connsiteX2" fmla="*/ 45328 w 49815"/>
                    <a:gd name="connsiteY2" fmla="*/ 10174 h 91035"/>
                    <a:gd name="connsiteX3" fmla="*/ 45328 w 49815"/>
                    <a:gd name="connsiteY3" fmla="*/ 28843 h 91035"/>
                    <a:gd name="connsiteX4" fmla="*/ 31231 w 49815"/>
                    <a:gd name="connsiteY4" fmla="*/ 37035 h 91035"/>
                    <a:gd name="connsiteX5" fmla="*/ 31231 w 49815"/>
                    <a:gd name="connsiteY5" fmla="*/ 60657 h 91035"/>
                    <a:gd name="connsiteX6" fmla="*/ 37708 w 49815"/>
                    <a:gd name="connsiteY6" fmla="*/ 64943 h 91035"/>
                    <a:gd name="connsiteX7" fmla="*/ 44281 w 49815"/>
                    <a:gd name="connsiteY7" fmla="*/ 59038 h 91035"/>
                    <a:gd name="connsiteX8" fmla="*/ 49805 w 49815"/>
                    <a:gd name="connsiteY8" fmla="*/ 73325 h 91035"/>
                    <a:gd name="connsiteX9" fmla="*/ 34660 w 49815"/>
                    <a:gd name="connsiteY9" fmla="*/ 85993 h 91035"/>
                    <a:gd name="connsiteX10" fmla="*/ 9514 w 49815"/>
                    <a:gd name="connsiteY10" fmla="*/ 73325 h 91035"/>
                    <a:gd name="connsiteX11" fmla="*/ 9514 w 49815"/>
                    <a:gd name="connsiteY11" fmla="*/ 49513 h 91035"/>
                    <a:gd name="connsiteX12" fmla="*/ -11 w 49815"/>
                    <a:gd name="connsiteY12" fmla="*/ 54751 h 91035"/>
                    <a:gd name="connsiteX13" fmla="*/ -11 w 49815"/>
                    <a:gd name="connsiteY13" fmla="*/ 36178 h 91035"/>
                    <a:gd name="connsiteX14" fmla="*/ 9514 w 49815"/>
                    <a:gd name="connsiteY14" fmla="*/ 30939 h 91035"/>
                    <a:gd name="connsiteX15" fmla="*/ 9514 w 49815"/>
                    <a:gd name="connsiteY15" fmla="*/ 12460 h 91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815" h="91035">
                      <a:moveTo>
                        <a:pt x="31136" y="-17"/>
                      </a:moveTo>
                      <a:lnTo>
                        <a:pt x="31136" y="18366"/>
                      </a:lnTo>
                      <a:lnTo>
                        <a:pt x="45328" y="10174"/>
                      </a:lnTo>
                      <a:lnTo>
                        <a:pt x="45328" y="28843"/>
                      </a:lnTo>
                      <a:lnTo>
                        <a:pt x="31231" y="37035"/>
                      </a:lnTo>
                      <a:lnTo>
                        <a:pt x="31231" y="60657"/>
                      </a:lnTo>
                      <a:cubicBezTo>
                        <a:pt x="31231" y="65896"/>
                        <a:pt x="33898" y="67229"/>
                        <a:pt x="37708" y="64943"/>
                      </a:cubicBezTo>
                      <a:cubicBezTo>
                        <a:pt x="40290" y="63452"/>
                        <a:pt x="42528" y="61441"/>
                        <a:pt x="44281" y="59038"/>
                      </a:cubicBezTo>
                      <a:lnTo>
                        <a:pt x="49805" y="73325"/>
                      </a:lnTo>
                      <a:cubicBezTo>
                        <a:pt x="45614" y="78478"/>
                        <a:pt x="40471" y="82774"/>
                        <a:pt x="34660" y="85993"/>
                      </a:cubicBezTo>
                      <a:cubicBezTo>
                        <a:pt x="18849" y="95518"/>
                        <a:pt x="9610" y="91613"/>
                        <a:pt x="9514" y="73325"/>
                      </a:cubicBezTo>
                      <a:lnTo>
                        <a:pt x="9514" y="49513"/>
                      </a:lnTo>
                      <a:lnTo>
                        <a:pt x="-11" y="54751"/>
                      </a:lnTo>
                      <a:lnTo>
                        <a:pt x="-11" y="36178"/>
                      </a:lnTo>
                      <a:lnTo>
                        <a:pt x="9514" y="30939"/>
                      </a:lnTo>
                      <a:lnTo>
                        <a:pt x="9514" y="124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3" name="任意多边形 93"/>
                <p:cNvSpPr/>
                <p:nvPr/>
              </p:nvSpPr>
              <p:spPr>
                <a:xfrm>
                  <a:off x="4356639" y="1782924"/>
                  <a:ext cx="76009" cy="122646"/>
                </a:xfrm>
                <a:custGeom>
                  <a:avLst/>
                  <a:gdLst>
                    <a:gd name="connsiteX0" fmla="*/ 61235 w 76009"/>
                    <a:gd name="connsiteY0" fmla="*/ 39380 h 122646"/>
                    <a:gd name="connsiteX1" fmla="*/ 75999 w 76009"/>
                    <a:gd name="connsiteY1" fmla="*/ 53477 h 122646"/>
                    <a:gd name="connsiteX2" fmla="*/ 43138 w 76009"/>
                    <a:gd name="connsiteY2" fmla="*/ 97673 h 122646"/>
                    <a:gd name="connsiteX3" fmla="*/ -11 w 76009"/>
                    <a:gd name="connsiteY3" fmla="*/ 122629 h 122646"/>
                    <a:gd name="connsiteX4" fmla="*/ -11 w 76009"/>
                    <a:gd name="connsiteY4" fmla="*/ 30808 h 122646"/>
                    <a:gd name="connsiteX5" fmla="*/ 40852 w 76009"/>
                    <a:gd name="connsiteY5" fmla="*/ 7186 h 122646"/>
                    <a:gd name="connsiteX6" fmla="*/ 72189 w 76009"/>
                    <a:gd name="connsiteY6" fmla="*/ 13187 h 122646"/>
                    <a:gd name="connsiteX7" fmla="*/ 61235 w 76009"/>
                    <a:gd name="connsiteY7" fmla="*/ 39380 h 122646"/>
                    <a:gd name="connsiteX8" fmla="*/ 42185 w 76009"/>
                    <a:gd name="connsiteY8" fmla="*/ 80052 h 122646"/>
                    <a:gd name="connsiteX9" fmla="*/ 53996 w 76009"/>
                    <a:gd name="connsiteY9" fmla="*/ 63860 h 122646"/>
                    <a:gd name="connsiteX10" fmla="*/ 42090 w 76009"/>
                    <a:gd name="connsiteY10" fmla="*/ 61383 h 122646"/>
                    <a:gd name="connsiteX11" fmla="*/ 23040 w 76009"/>
                    <a:gd name="connsiteY11" fmla="*/ 72337 h 122646"/>
                    <a:gd name="connsiteX12" fmla="*/ 23040 w 76009"/>
                    <a:gd name="connsiteY12" fmla="*/ 91387 h 122646"/>
                    <a:gd name="connsiteX13" fmla="*/ 42090 w 76009"/>
                    <a:gd name="connsiteY13" fmla="*/ 80433 h 122646"/>
                    <a:gd name="connsiteX14" fmla="*/ 23040 w 76009"/>
                    <a:gd name="connsiteY14" fmla="*/ 37094 h 122646"/>
                    <a:gd name="connsiteX15" fmla="*/ 23040 w 76009"/>
                    <a:gd name="connsiteY15" fmla="*/ 54811 h 122646"/>
                    <a:gd name="connsiteX16" fmla="*/ 38661 w 76009"/>
                    <a:gd name="connsiteY16" fmla="*/ 45286 h 122646"/>
                    <a:gd name="connsiteX17" fmla="*/ 49996 w 76009"/>
                    <a:gd name="connsiteY17" fmla="*/ 29760 h 122646"/>
                    <a:gd name="connsiteX18" fmla="*/ 38566 w 76009"/>
                    <a:gd name="connsiteY18" fmla="*/ 27569 h 122646"/>
                    <a:gd name="connsiteX19" fmla="*/ 23040 w 76009"/>
                    <a:gd name="connsiteY19" fmla="*/ 37094 h 12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6009" h="122646">
                      <a:moveTo>
                        <a:pt x="61235" y="39380"/>
                      </a:moveTo>
                      <a:cubicBezTo>
                        <a:pt x="70284" y="37761"/>
                        <a:pt x="75904" y="42428"/>
                        <a:pt x="75999" y="53477"/>
                      </a:cubicBezTo>
                      <a:cubicBezTo>
                        <a:pt x="75999" y="69479"/>
                        <a:pt x="64569" y="85291"/>
                        <a:pt x="43138" y="97673"/>
                      </a:cubicBezTo>
                      <a:lnTo>
                        <a:pt x="-11" y="122629"/>
                      </a:lnTo>
                      <a:lnTo>
                        <a:pt x="-11" y="30808"/>
                      </a:lnTo>
                      <a:lnTo>
                        <a:pt x="40852" y="7186"/>
                      </a:lnTo>
                      <a:cubicBezTo>
                        <a:pt x="61807" y="-4911"/>
                        <a:pt x="72189" y="-1006"/>
                        <a:pt x="72189" y="13187"/>
                      </a:cubicBezTo>
                      <a:cubicBezTo>
                        <a:pt x="71728" y="22934"/>
                        <a:pt x="67850" y="32207"/>
                        <a:pt x="61235" y="39380"/>
                      </a:cubicBezTo>
                      <a:close/>
                      <a:moveTo>
                        <a:pt x="42185" y="80052"/>
                      </a:moveTo>
                      <a:cubicBezTo>
                        <a:pt x="48873" y="77329"/>
                        <a:pt x="53446" y="71060"/>
                        <a:pt x="53996" y="63860"/>
                      </a:cubicBezTo>
                      <a:cubicBezTo>
                        <a:pt x="53996" y="57573"/>
                        <a:pt x="49805" y="56906"/>
                        <a:pt x="42090" y="61383"/>
                      </a:cubicBezTo>
                      <a:lnTo>
                        <a:pt x="23040" y="72337"/>
                      </a:lnTo>
                      <a:lnTo>
                        <a:pt x="23040" y="91387"/>
                      </a:lnTo>
                      <a:lnTo>
                        <a:pt x="42090" y="80433"/>
                      </a:lnTo>
                      <a:moveTo>
                        <a:pt x="23040" y="37094"/>
                      </a:moveTo>
                      <a:lnTo>
                        <a:pt x="23040" y="54811"/>
                      </a:lnTo>
                      <a:lnTo>
                        <a:pt x="38661" y="45286"/>
                      </a:lnTo>
                      <a:cubicBezTo>
                        <a:pt x="44964" y="42536"/>
                        <a:pt x="49296" y="36602"/>
                        <a:pt x="49996" y="29760"/>
                      </a:cubicBezTo>
                      <a:cubicBezTo>
                        <a:pt x="49996" y="24045"/>
                        <a:pt x="46090" y="23283"/>
                        <a:pt x="38566" y="27569"/>
                      </a:cubicBezTo>
                      <a:lnTo>
                        <a:pt x="23040" y="37094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4" name="任意多边形 94"/>
                <p:cNvSpPr/>
                <p:nvPr/>
              </p:nvSpPr>
              <p:spPr>
                <a:xfrm>
                  <a:off x="4443888" y="1745646"/>
                  <a:ext cx="69056" cy="109823"/>
                </a:xfrm>
                <a:custGeom>
                  <a:avLst/>
                  <a:gdLst>
                    <a:gd name="connsiteX0" fmla="*/ 38661 w 69056"/>
                    <a:gd name="connsiteY0" fmla="*/ 15127 h 109823"/>
                    <a:gd name="connsiteX1" fmla="*/ 69046 w 69056"/>
                    <a:gd name="connsiteY1" fmla="*/ 34177 h 109823"/>
                    <a:gd name="connsiteX2" fmla="*/ 38851 w 69056"/>
                    <a:gd name="connsiteY2" fmla="*/ 88470 h 109823"/>
                    <a:gd name="connsiteX3" fmla="*/ 20563 w 69056"/>
                    <a:gd name="connsiteY3" fmla="*/ 90756 h 109823"/>
                    <a:gd name="connsiteX4" fmla="*/ 20563 w 69056"/>
                    <a:gd name="connsiteY4" fmla="*/ 97804 h 109823"/>
                    <a:gd name="connsiteX5" fmla="*/ -11 w 69056"/>
                    <a:gd name="connsiteY5" fmla="*/ 109806 h 109823"/>
                    <a:gd name="connsiteX6" fmla="*/ -11 w 69056"/>
                    <a:gd name="connsiteY6" fmla="*/ 12460 h 109823"/>
                    <a:gd name="connsiteX7" fmla="*/ 21611 w 69056"/>
                    <a:gd name="connsiteY7" fmla="*/ -17 h 109823"/>
                    <a:gd name="connsiteX8" fmla="*/ 21611 w 69056"/>
                    <a:gd name="connsiteY8" fmla="*/ 32463 h 109823"/>
                    <a:gd name="connsiteX9" fmla="*/ 38661 w 69056"/>
                    <a:gd name="connsiteY9" fmla="*/ 15127 h 109823"/>
                    <a:gd name="connsiteX10" fmla="*/ 34279 w 69056"/>
                    <a:gd name="connsiteY10" fmla="*/ 71325 h 109823"/>
                    <a:gd name="connsiteX11" fmla="*/ 47233 w 69056"/>
                    <a:gd name="connsiteY11" fmla="*/ 46846 h 109823"/>
                    <a:gd name="connsiteX12" fmla="*/ 34184 w 69056"/>
                    <a:gd name="connsiteY12" fmla="*/ 37321 h 109823"/>
                    <a:gd name="connsiteX13" fmla="*/ 21611 w 69056"/>
                    <a:gd name="connsiteY13" fmla="*/ 61800 h 109823"/>
                    <a:gd name="connsiteX14" fmla="*/ 34756 w 69056"/>
                    <a:gd name="connsiteY14" fmla="*/ 71325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056" h="109823">
                      <a:moveTo>
                        <a:pt x="38661" y="15127"/>
                      </a:moveTo>
                      <a:cubicBezTo>
                        <a:pt x="55425" y="5602"/>
                        <a:pt x="68950" y="11603"/>
                        <a:pt x="69046" y="34177"/>
                      </a:cubicBezTo>
                      <a:cubicBezTo>
                        <a:pt x="68865" y="56232"/>
                        <a:pt x="57492" y="76683"/>
                        <a:pt x="38851" y="88470"/>
                      </a:cubicBezTo>
                      <a:cubicBezTo>
                        <a:pt x="30660" y="93232"/>
                        <a:pt x="24659" y="93994"/>
                        <a:pt x="20563" y="90756"/>
                      </a:cubicBezTo>
                      <a:lnTo>
                        <a:pt x="20563" y="97804"/>
                      </a:lnTo>
                      <a:lnTo>
                        <a:pt x="-11" y="109806"/>
                      </a:lnTo>
                      <a:lnTo>
                        <a:pt x="-11" y="12460"/>
                      </a:lnTo>
                      <a:lnTo>
                        <a:pt x="21611" y="-17"/>
                      </a:lnTo>
                      <a:lnTo>
                        <a:pt x="21611" y="32463"/>
                      </a:lnTo>
                      <a:cubicBezTo>
                        <a:pt x="25570" y="25210"/>
                        <a:pt x="31475" y="19206"/>
                        <a:pt x="38661" y="15127"/>
                      </a:cubicBezTo>
                      <a:close/>
                      <a:moveTo>
                        <a:pt x="34279" y="71325"/>
                      </a:moveTo>
                      <a:cubicBezTo>
                        <a:pt x="42527" y="65942"/>
                        <a:pt x="47422" y="56693"/>
                        <a:pt x="47233" y="46846"/>
                      </a:cubicBezTo>
                      <a:cubicBezTo>
                        <a:pt x="47233" y="35987"/>
                        <a:pt x="41423" y="33320"/>
                        <a:pt x="34184" y="37321"/>
                      </a:cubicBezTo>
                      <a:cubicBezTo>
                        <a:pt x="25996" y="42716"/>
                        <a:pt x="21227" y="52001"/>
                        <a:pt x="21611" y="61800"/>
                      </a:cubicBezTo>
                      <a:cubicBezTo>
                        <a:pt x="21611" y="72658"/>
                        <a:pt x="27326" y="75611"/>
                        <a:pt x="34756" y="7132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5" name="任意多边形 95"/>
                <p:cNvSpPr/>
                <p:nvPr/>
              </p:nvSpPr>
              <p:spPr>
                <a:xfrm>
                  <a:off x="4357496" y="1993119"/>
                  <a:ext cx="79343" cy="110477"/>
                </a:xfrm>
                <a:custGeom>
                  <a:avLst/>
                  <a:gdLst>
                    <a:gd name="connsiteX0" fmla="*/ 44376 w 79343"/>
                    <a:gd name="connsiteY0" fmla="*/ 7303 h 110477"/>
                    <a:gd name="connsiteX1" fmla="*/ 79333 w 79343"/>
                    <a:gd name="connsiteY1" fmla="*/ 3969 h 110477"/>
                    <a:gd name="connsiteX2" fmla="*/ 65045 w 79343"/>
                    <a:gd name="connsiteY2" fmla="*/ 27305 h 110477"/>
                    <a:gd name="connsiteX3" fmla="*/ 45995 w 79343"/>
                    <a:gd name="connsiteY3" fmla="*/ 28353 h 110477"/>
                    <a:gd name="connsiteX4" fmla="*/ 23326 w 79343"/>
                    <a:gd name="connsiteY4" fmla="*/ 67596 h 110477"/>
                    <a:gd name="connsiteX5" fmla="*/ 45995 w 79343"/>
                    <a:gd name="connsiteY5" fmla="*/ 80836 h 110477"/>
                    <a:gd name="connsiteX6" fmla="*/ 58187 w 79343"/>
                    <a:gd name="connsiteY6" fmla="*/ 71311 h 110477"/>
                    <a:gd name="connsiteX7" fmla="*/ 58187 w 79343"/>
                    <a:gd name="connsiteY7" fmla="*/ 46069 h 110477"/>
                    <a:gd name="connsiteX8" fmla="*/ 78190 w 79343"/>
                    <a:gd name="connsiteY8" fmla="*/ 34544 h 110477"/>
                    <a:gd name="connsiteX9" fmla="*/ 78190 w 79343"/>
                    <a:gd name="connsiteY9" fmla="*/ 72644 h 110477"/>
                    <a:gd name="connsiteX10" fmla="*/ 44281 w 79343"/>
                    <a:gd name="connsiteY10" fmla="*/ 103505 h 110477"/>
                    <a:gd name="connsiteX11" fmla="*/ -11 w 79343"/>
                    <a:gd name="connsiteY11" fmla="*/ 81217 h 110477"/>
                    <a:gd name="connsiteX12" fmla="*/ 44376 w 79343"/>
                    <a:gd name="connsiteY12" fmla="*/ 7303 h 1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343" h="110477">
                      <a:moveTo>
                        <a:pt x="44376" y="7303"/>
                      </a:moveTo>
                      <a:cubicBezTo>
                        <a:pt x="59330" y="-1270"/>
                        <a:pt x="71427" y="-2222"/>
                        <a:pt x="79333" y="3969"/>
                      </a:cubicBezTo>
                      <a:lnTo>
                        <a:pt x="65045" y="27305"/>
                      </a:lnTo>
                      <a:cubicBezTo>
                        <a:pt x="59076" y="23733"/>
                        <a:pt x="51537" y="24152"/>
                        <a:pt x="45995" y="28353"/>
                      </a:cubicBezTo>
                      <a:cubicBezTo>
                        <a:pt x="32128" y="36602"/>
                        <a:pt x="23543" y="51461"/>
                        <a:pt x="23326" y="67596"/>
                      </a:cubicBezTo>
                      <a:cubicBezTo>
                        <a:pt x="23326" y="83122"/>
                        <a:pt x="32851" y="88646"/>
                        <a:pt x="45995" y="80836"/>
                      </a:cubicBezTo>
                      <a:cubicBezTo>
                        <a:pt x="50526" y="78312"/>
                        <a:pt x="54639" y="75092"/>
                        <a:pt x="58187" y="71311"/>
                      </a:cubicBezTo>
                      <a:lnTo>
                        <a:pt x="58187" y="46069"/>
                      </a:lnTo>
                      <a:lnTo>
                        <a:pt x="78190" y="34544"/>
                      </a:lnTo>
                      <a:lnTo>
                        <a:pt x="78190" y="72644"/>
                      </a:lnTo>
                      <a:cubicBezTo>
                        <a:pt x="69087" y="85112"/>
                        <a:pt x="57552" y="95619"/>
                        <a:pt x="44281" y="103505"/>
                      </a:cubicBezTo>
                      <a:cubicBezTo>
                        <a:pt x="18754" y="118174"/>
                        <a:pt x="85" y="109125"/>
                        <a:pt x="-11" y="81217"/>
                      </a:cubicBezTo>
                      <a:cubicBezTo>
                        <a:pt x="1290" y="50641"/>
                        <a:pt x="18001" y="22819"/>
                        <a:pt x="44376" y="730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6" name="任意多边形 96"/>
                <p:cNvSpPr/>
                <p:nvPr/>
              </p:nvSpPr>
              <p:spPr>
                <a:xfrm>
                  <a:off x="4444174" y="1957767"/>
                  <a:ext cx="70495" cy="127136"/>
                </a:xfrm>
                <a:custGeom>
                  <a:avLst/>
                  <a:gdLst>
                    <a:gd name="connsiteX0" fmla="*/ 49900 w 70495"/>
                    <a:gd name="connsiteY0" fmla="*/ 11889 h 127136"/>
                    <a:gd name="connsiteX1" fmla="*/ 70474 w 70495"/>
                    <a:gd name="connsiteY1" fmla="*/ -17 h 127136"/>
                    <a:gd name="connsiteX2" fmla="*/ 70474 w 70495"/>
                    <a:gd name="connsiteY2" fmla="*/ 58085 h 127136"/>
                    <a:gd name="connsiteX3" fmla="*/ 34279 w 70495"/>
                    <a:gd name="connsiteY3" fmla="*/ 118569 h 127136"/>
                    <a:gd name="connsiteX4" fmla="*/ 3609 w 70495"/>
                    <a:gd name="connsiteY4" fmla="*/ 126951 h 127136"/>
                    <a:gd name="connsiteX5" fmla="*/ 11324 w 70495"/>
                    <a:gd name="connsiteY5" fmla="*/ 105043 h 127136"/>
                    <a:gd name="connsiteX6" fmla="*/ 48727 w 70495"/>
                    <a:gd name="connsiteY6" fmla="*/ 75249 h 127136"/>
                    <a:gd name="connsiteX7" fmla="*/ 48853 w 70495"/>
                    <a:gd name="connsiteY7" fmla="*/ 73897 h 127136"/>
                    <a:gd name="connsiteX8" fmla="*/ 48853 w 70495"/>
                    <a:gd name="connsiteY8" fmla="*/ 71515 h 127136"/>
                    <a:gd name="connsiteX9" fmla="*/ 30469 w 70495"/>
                    <a:gd name="connsiteY9" fmla="*/ 90565 h 127136"/>
                    <a:gd name="connsiteX10" fmla="*/ -11 w 70495"/>
                    <a:gd name="connsiteY10" fmla="*/ 73706 h 127136"/>
                    <a:gd name="connsiteX11" fmla="*/ 30850 w 70495"/>
                    <a:gd name="connsiteY11" fmla="*/ 21890 h 127136"/>
                    <a:gd name="connsiteX12" fmla="*/ 49900 w 70495"/>
                    <a:gd name="connsiteY12" fmla="*/ 20557 h 127136"/>
                    <a:gd name="connsiteX13" fmla="*/ 35708 w 70495"/>
                    <a:gd name="connsiteY13" fmla="*/ 67705 h 127136"/>
                    <a:gd name="connsiteX14" fmla="*/ 49900 w 70495"/>
                    <a:gd name="connsiteY14" fmla="*/ 45417 h 127136"/>
                    <a:gd name="connsiteX15" fmla="*/ 36375 w 70495"/>
                    <a:gd name="connsiteY15" fmla="*/ 38749 h 127136"/>
                    <a:gd name="connsiteX16" fmla="*/ 22849 w 70495"/>
                    <a:gd name="connsiteY16" fmla="*/ 61038 h 127136"/>
                    <a:gd name="connsiteX17" fmla="*/ 36470 w 70495"/>
                    <a:gd name="connsiteY17" fmla="*/ 67705 h 12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95" h="127136">
                      <a:moveTo>
                        <a:pt x="49900" y="11889"/>
                      </a:moveTo>
                      <a:lnTo>
                        <a:pt x="70474" y="-17"/>
                      </a:lnTo>
                      <a:lnTo>
                        <a:pt x="70474" y="58085"/>
                      </a:lnTo>
                      <a:cubicBezTo>
                        <a:pt x="70924" y="83498"/>
                        <a:pt x="56886" y="106958"/>
                        <a:pt x="34279" y="118569"/>
                      </a:cubicBezTo>
                      <a:cubicBezTo>
                        <a:pt x="25373" y="124913"/>
                        <a:pt x="14503" y="127884"/>
                        <a:pt x="3609" y="126951"/>
                      </a:cubicBezTo>
                      <a:lnTo>
                        <a:pt x="11324" y="105043"/>
                      </a:lnTo>
                      <a:cubicBezTo>
                        <a:pt x="29881" y="107148"/>
                        <a:pt x="46627" y="93804"/>
                        <a:pt x="48727" y="75249"/>
                      </a:cubicBezTo>
                      <a:cubicBezTo>
                        <a:pt x="48778" y="74802"/>
                        <a:pt x="48820" y="74344"/>
                        <a:pt x="48853" y="73897"/>
                      </a:cubicBezTo>
                      <a:lnTo>
                        <a:pt x="48853" y="71515"/>
                      </a:lnTo>
                      <a:cubicBezTo>
                        <a:pt x="44648" y="79478"/>
                        <a:pt x="38274" y="86079"/>
                        <a:pt x="30469" y="90565"/>
                      </a:cubicBezTo>
                      <a:cubicBezTo>
                        <a:pt x="13991" y="100090"/>
                        <a:pt x="85" y="94661"/>
                        <a:pt x="-11" y="73706"/>
                      </a:cubicBezTo>
                      <a:cubicBezTo>
                        <a:pt x="934" y="52351"/>
                        <a:pt x="12523" y="32892"/>
                        <a:pt x="30850" y="21890"/>
                      </a:cubicBezTo>
                      <a:cubicBezTo>
                        <a:pt x="39423" y="16937"/>
                        <a:pt x="45995" y="16270"/>
                        <a:pt x="49900" y="20557"/>
                      </a:cubicBezTo>
                      <a:close/>
                      <a:moveTo>
                        <a:pt x="35708" y="67705"/>
                      </a:moveTo>
                      <a:cubicBezTo>
                        <a:pt x="43980" y="63238"/>
                        <a:pt x="49349" y="54799"/>
                        <a:pt x="49900" y="45417"/>
                      </a:cubicBezTo>
                      <a:cubicBezTo>
                        <a:pt x="49900" y="36749"/>
                        <a:pt x="44185" y="34177"/>
                        <a:pt x="36375" y="38749"/>
                      </a:cubicBezTo>
                      <a:cubicBezTo>
                        <a:pt x="28347" y="43373"/>
                        <a:pt x="23244" y="51782"/>
                        <a:pt x="22849" y="61038"/>
                      </a:cubicBezTo>
                      <a:cubicBezTo>
                        <a:pt x="22849" y="69706"/>
                        <a:pt x="28660" y="72277"/>
                        <a:pt x="36470" y="6770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7" name="任意多边形 97"/>
                <p:cNvSpPr/>
                <p:nvPr/>
              </p:nvSpPr>
              <p:spPr>
                <a:xfrm>
                  <a:off x="4358068" y="2229135"/>
                  <a:ext cx="60959" cy="104870"/>
                </a:xfrm>
                <a:custGeom>
                  <a:avLst/>
                  <a:gdLst>
                    <a:gd name="connsiteX0" fmla="*/ 22574 w 60959"/>
                    <a:gd name="connsiteY0" fmla="*/ 0 h 104870"/>
                    <a:gd name="connsiteX1" fmla="*/ 22765 w 60959"/>
                    <a:gd name="connsiteY1" fmla="*/ 71247 h 104870"/>
                    <a:gd name="connsiteX2" fmla="*/ 60865 w 60959"/>
                    <a:gd name="connsiteY2" fmla="*/ 49244 h 104870"/>
                    <a:gd name="connsiteX3" fmla="*/ 60960 w 60959"/>
                    <a:gd name="connsiteY3" fmla="*/ 69818 h 104870"/>
                    <a:gd name="connsiteX4" fmla="*/ 191 w 60959"/>
                    <a:gd name="connsiteY4" fmla="*/ 104870 h 104870"/>
                    <a:gd name="connsiteX5" fmla="*/ 0 w 60959"/>
                    <a:gd name="connsiteY5" fmla="*/ 13145 h 104870"/>
                    <a:gd name="connsiteX6" fmla="*/ 22574 w 60959"/>
                    <a:gd name="connsiteY6" fmla="*/ 0 h 10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59" h="104870">
                      <a:moveTo>
                        <a:pt x="22574" y="0"/>
                      </a:moveTo>
                      <a:lnTo>
                        <a:pt x="22765" y="71247"/>
                      </a:lnTo>
                      <a:lnTo>
                        <a:pt x="60865" y="49244"/>
                      </a:lnTo>
                      <a:lnTo>
                        <a:pt x="60960" y="69818"/>
                      </a:lnTo>
                      <a:lnTo>
                        <a:pt x="191" y="104870"/>
                      </a:lnTo>
                      <a:lnTo>
                        <a:pt x="0" y="13145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8" name="任意多边形 98"/>
                <p:cNvSpPr/>
                <p:nvPr/>
              </p:nvSpPr>
              <p:spPr>
                <a:xfrm>
                  <a:off x="4426647" y="2184558"/>
                  <a:ext cx="22002" cy="109823"/>
                </a:xfrm>
                <a:custGeom>
                  <a:avLst/>
                  <a:gdLst>
                    <a:gd name="connsiteX0" fmla="*/ 21717 w 22002"/>
                    <a:gd name="connsiteY0" fmla="*/ 0 h 109823"/>
                    <a:gd name="connsiteX1" fmla="*/ 22003 w 22002"/>
                    <a:gd name="connsiteY1" fmla="*/ 97346 h 109823"/>
                    <a:gd name="connsiteX2" fmla="*/ 286 w 22002"/>
                    <a:gd name="connsiteY2" fmla="*/ 109823 h 109823"/>
                    <a:gd name="connsiteX3" fmla="*/ 0 w 22002"/>
                    <a:gd name="connsiteY3" fmla="*/ 12573 h 109823"/>
                    <a:gd name="connsiteX4" fmla="*/ 21717 w 22002"/>
                    <a:gd name="connsiteY4" fmla="*/ 0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109823">
                      <a:moveTo>
                        <a:pt x="21717" y="0"/>
                      </a:moveTo>
                      <a:lnTo>
                        <a:pt x="22003" y="97346"/>
                      </a:lnTo>
                      <a:lnTo>
                        <a:pt x="286" y="109823"/>
                      </a:lnTo>
                      <a:lnTo>
                        <a:pt x="0" y="12573"/>
                      </a:lnTo>
                      <a:lnTo>
                        <a:pt x="217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9" name="任意多边形 99"/>
                <p:cNvSpPr/>
                <p:nvPr/>
              </p:nvSpPr>
              <p:spPr>
                <a:xfrm>
                  <a:off x="4358353" y="2422005"/>
                  <a:ext cx="93059" cy="113135"/>
                </a:xfrm>
                <a:custGeom>
                  <a:avLst/>
                  <a:gdLst>
                    <a:gd name="connsiteX0" fmla="*/ 83524 w 93059"/>
                    <a:gd name="connsiteY0" fmla="*/ 75431 h 113135"/>
                    <a:gd name="connsiteX1" fmla="*/ 93049 w 93059"/>
                    <a:gd name="connsiteY1" fmla="*/ 83146 h 113135"/>
                    <a:gd name="connsiteX2" fmla="*/ 70760 w 93059"/>
                    <a:gd name="connsiteY2" fmla="*/ 107530 h 113135"/>
                    <a:gd name="connsiteX3" fmla="*/ 35708 w 93059"/>
                    <a:gd name="connsiteY3" fmla="*/ 106673 h 113135"/>
                    <a:gd name="connsiteX4" fmla="*/ -11 w 93059"/>
                    <a:gd name="connsiteY4" fmla="*/ 80289 h 113135"/>
                    <a:gd name="connsiteX5" fmla="*/ 44281 w 93059"/>
                    <a:gd name="connsiteY5" fmla="*/ 6946 h 113135"/>
                    <a:gd name="connsiteX6" fmla="*/ 88762 w 93059"/>
                    <a:gd name="connsiteY6" fmla="*/ 29045 h 113135"/>
                    <a:gd name="connsiteX7" fmla="*/ 61711 w 93059"/>
                    <a:gd name="connsiteY7" fmla="*/ 88957 h 113135"/>
                    <a:gd name="connsiteX8" fmla="*/ 71236 w 93059"/>
                    <a:gd name="connsiteY8" fmla="*/ 88957 h 113135"/>
                    <a:gd name="connsiteX9" fmla="*/ 83524 w 93059"/>
                    <a:gd name="connsiteY9" fmla="*/ 75431 h 113135"/>
                    <a:gd name="connsiteX10" fmla="*/ 44852 w 93059"/>
                    <a:gd name="connsiteY10" fmla="*/ 80860 h 113135"/>
                    <a:gd name="connsiteX11" fmla="*/ 66283 w 93059"/>
                    <a:gd name="connsiteY11" fmla="*/ 42284 h 113135"/>
                    <a:gd name="connsiteX12" fmla="*/ 44757 w 93059"/>
                    <a:gd name="connsiteY12" fmla="*/ 28378 h 113135"/>
                    <a:gd name="connsiteX13" fmla="*/ 23230 w 93059"/>
                    <a:gd name="connsiteY13" fmla="*/ 67145 h 113135"/>
                    <a:gd name="connsiteX14" fmla="*/ 44852 w 93059"/>
                    <a:gd name="connsiteY14" fmla="*/ 80860 h 113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3059" h="113135">
                      <a:moveTo>
                        <a:pt x="83524" y="75431"/>
                      </a:moveTo>
                      <a:lnTo>
                        <a:pt x="93049" y="83146"/>
                      </a:lnTo>
                      <a:cubicBezTo>
                        <a:pt x="88086" y="93224"/>
                        <a:pt x="80355" y="101682"/>
                        <a:pt x="70760" y="107530"/>
                      </a:cubicBezTo>
                      <a:cubicBezTo>
                        <a:pt x="60253" y="115293"/>
                        <a:pt x="45823" y="114931"/>
                        <a:pt x="35708" y="106673"/>
                      </a:cubicBezTo>
                      <a:cubicBezTo>
                        <a:pt x="14753" y="114770"/>
                        <a:pt x="85" y="104483"/>
                        <a:pt x="-11" y="80289"/>
                      </a:cubicBezTo>
                      <a:cubicBezTo>
                        <a:pt x="1577" y="49980"/>
                        <a:pt x="18194" y="22463"/>
                        <a:pt x="44281" y="6946"/>
                      </a:cubicBezTo>
                      <a:cubicBezTo>
                        <a:pt x="69808" y="-7817"/>
                        <a:pt x="88667" y="1517"/>
                        <a:pt x="88762" y="29045"/>
                      </a:cubicBezTo>
                      <a:cubicBezTo>
                        <a:pt x="87783" y="51752"/>
                        <a:pt x="78095" y="73202"/>
                        <a:pt x="61711" y="88957"/>
                      </a:cubicBezTo>
                      <a:cubicBezTo>
                        <a:pt x="64540" y="91052"/>
                        <a:pt x="68407" y="91052"/>
                        <a:pt x="71236" y="88957"/>
                      </a:cubicBezTo>
                      <a:cubicBezTo>
                        <a:pt x="76422" y="85575"/>
                        <a:pt x="80652" y="80918"/>
                        <a:pt x="83524" y="75431"/>
                      </a:cubicBezTo>
                      <a:close/>
                      <a:moveTo>
                        <a:pt x="44852" y="80860"/>
                      </a:moveTo>
                      <a:cubicBezTo>
                        <a:pt x="58073" y="72469"/>
                        <a:pt x="66140" y="57943"/>
                        <a:pt x="66283" y="42284"/>
                      </a:cubicBezTo>
                      <a:cubicBezTo>
                        <a:pt x="66283" y="26377"/>
                        <a:pt x="56758" y="21424"/>
                        <a:pt x="44757" y="28378"/>
                      </a:cubicBezTo>
                      <a:cubicBezTo>
                        <a:pt x="31469" y="36807"/>
                        <a:pt x="23365" y="51409"/>
                        <a:pt x="23230" y="67145"/>
                      </a:cubicBezTo>
                      <a:cubicBezTo>
                        <a:pt x="23230" y="82956"/>
                        <a:pt x="32755" y="87814"/>
                        <a:pt x="44852" y="8086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0" name="任意多边形 100"/>
                <p:cNvSpPr/>
                <p:nvPr/>
              </p:nvSpPr>
              <p:spPr>
                <a:xfrm>
                  <a:off x="4454175" y="2381821"/>
                  <a:ext cx="70008" cy="109061"/>
                </a:xfrm>
                <a:custGeom>
                  <a:avLst/>
                  <a:gdLst>
                    <a:gd name="connsiteX0" fmla="*/ 49424 w 70008"/>
                    <a:gd name="connsiteY0" fmla="*/ 11889 h 109061"/>
                    <a:gd name="connsiteX1" fmla="*/ 69998 w 70008"/>
                    <a:gd name="connsiteY1" fmla="*/ -17 h 109061"/>
                    <a:gd name="connsiteX2" fmla="*/ 69998 w 70008"/>
                    <a:gd name="connsiteY2" fmla="*/ 96566 h 109061"/>
                    <a:gd name="connsiteX3" fmla="*/ 48376 w 70008"/>
                    <a:gd name="connsiteY3" fmla="*/ 109044 h 109061"/>
                    <a:gd name="connsiteX4" fmla="*/ 48376 w 70008"/>
                    <a:gd name="connsiteY4" fmla="*/ 77230 h 109061"/>
                    <a:gd name="connsiteX5" fmla="*/ 30374 w 70008"/>
                    <a:gd name="connsiteY5" fmla="*/ 94756 h 109061"/>
                    <a:gd name="connsiteX6" fmla="*/ -11 w 70008"/>
                    <a:gd name="connsiteY6" fmla="*/ 75706 h 109061"/>
                    <a:gd name="connsiteX7" fmla="*/ 30374 w 70008"/>
                    <a:gd name="connsiteY7" fmla="*/ 21319 h 109061"/>
                    <a:gd name="connsiteX8" fmla="*/ 48757 w 70008"/>
                    <a:gd name="connsiteY8" fmla="*/ 19033 h 109061"/>
                    <a:gd name="connsiteX9" fmla="*/ 35803 w 70008"/>
                    <a:gd name="connsiteY9" fmla="*/ 72277 h 109061"/>
                    <a:gd name="connsiteX10" fmla="*/ 48281 w 70008"/>
                    <a:gd name="connsiteY10" fmla="*/ 48179 h 109061"/>
                    <a:gd name="connsiteX11" fmla="*/ 35232 w 70008"/>
                    <a:gd name="connsiteY11" fmla="*/ 38654 h 109061"/>
                    <a:gd name="connsiteX12" fmla="*/ 22278 w 70008"/>
                    <a:gd name="connsiteY12" fmla="*/ 63038 h 109061"/>
                    <a:gd name="connsiteX13" fmla="*/ 35327 w 70008"/>
                    <a:gd name="connsiteY13" fmla="*/ 72563 h 109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008" h="109061">
                      <a:moveTo>
                        <a:pt x="49424" y="11889"/>
                      </a:moveTo>
                      <a:lnTo>
                        <a:pt x="69998" y="-17"/>
                      </a:lnTo>
                      <a:lnTo>
                        <a:pt x="69998" y="96566"/>
                      </a:lnTo>
                      <a:lnTo>
                        <a:pt x="48376" y="109044"/>
                      </a:lnTo>
                      <a:lnTo>
                        <a:pt x="48376" y="77230"/>
                      </a:lnTo>
                      <a:cubicBezTo>
                        <a:pt x="44102" y="84622"/>
                        <a:pt x="37873" y="90680"/>
                        <a:pt x="30374" y="94756"/>
                      </a:cubicBezTo>
                      <a:cubicBezTo>
                        <a:pt x="13610" y="104281"/>
                        <a:pt x="85" y="98090"/>
                        <a:pt x="-11" y="75706"/>
                      </a:cubicBezTo>
                      <a:cubicBezTo>
                        <a:pt x="196" y="53589"/>
                        <a:pt x="11646" y="33092"/>
                        <a:pt x="30374" y="21319"/>
                      </a:cubicBezTo>
                      <a:cubicBezTo>
                        <a:pt x="38566" y="16651"/>
                        <a:pt x="44566" y="15794"/>
                        <a:pt x="48757" y="19033"/>
                      </a:cubicBezTo>
                      <a:close/>
                      <a:moveTo>
                        <a:pt x="35803" y="72277"/>
                      </a:moveTo>
                      <a:cubicBezTo>
                        <a:pt x="43755" y="66858"/>
                        <a:pt x="48445" y="57799"/>
                        <a:pt x="48281" y="48179"/>
                      </a:cubicBezTo>
                      <a:cubicBezTo>
                        <a:pt x="48281" y="37511"/>
                        <a:pt x="42566" y="34558"/>
                        <a:pt x="35232" y="38654"/>
                      </a:cubicBezTo>
                      <a:cubicBezTo>
                        <a:pt x="27013" y="44017"/>
                        <a:pt x="22122" y="53227"/>
                        <a:pt x="22278" y="63038"/>
                      </a:cubicBezTo>
                      <a:cubicBezTo>
                        <a:pt x="22278" y="73801"/>
                        <a:pt x="27993" y="76754"/>
                        <a:pt x="35327" y="725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1" name="任意多边形 101"/>
                <p:cNvSpPr/>
                <p:nvPr/>
              </p:nvSpPr>
              <p:spPr>
                <a:xfrm>
                  <a:off x="4444936" y="2599562"/>
                  <a:ext cx="73342" cy="98679"/>
                </a:xfrm>
                <a:custGeom>
                  <a:avLst/>
                  <a:gdLst>
                    <a:gd name="connsiteX0" fmla="*/ 73342 w 73342"/>
                    <a:gd name="connsiteY0" fmla="*/ 0 h 98679"/>
                    <a:gd name="connsiteX1" fmla="*/ 48006 w 73342"/>
                    <a:gd name="connsiteY1" fmla="*/ 85725 h 98679"/>
                    <a:gd name="connsiteX2" fmla="*/ 25622 w 73342"/>
                    <a:gd name="connsiteY2" fmla="*/ 98679 h 98679"/>
                    <a:gd name="connsiteX3" fmla="*/ 0 w 73342"/>
                    <a:gd name="connsiteY3" fmla="*/ 42386 h 98679"/>
                    <a:gd name="connsiteX4" fmla="*/ 22288 w 73342"/>
                    <a:gd name="connsiteY4" fmla="*/ 29528 h 98679"/>
                    <a:gd name="connsiteX5" fmla="*/ 37147 w 73342"/>
                    <a:gd name="connsiteY5" fmla="*/ 64389 h 98679"/>
                    <a:gd name="connsiteX6" fmla="*/ 52768 w 73342"/>
                    <a:gd name="connsiteY6" fmla="*/ 11906 h 98679"/>
                    <a:gd name="connsiteX7" fmla="*/ 73342 w 73342"/>
                    <a:gd name="connsiteY7" fmla="*/ 0 h 98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342" h="98679">
                      <a:moveTo>
                        <a:pt x="73342" y="0"/>
                      </a:moveTo>
                      <a:lnTo>
                        <a:pt x="48006" y="85725"/>
                      </a:lnTo>
                      <a:lnTo>
                        <a:pt x="25622" y="98679"/>
                      </a:lnTo>
                      <a:lnTo>
                        <a:pt x="0" y="42386"/>
                      </a:lnTo>
                      <a:lnTo>
                        <a:pt x="22288" y="29528"/>
                      </a:lnTo>
                      <a:lnTo>
                        <a:pt x="37147" y="64389"/>
                      </a:lnTo>
                      <a:lnTo>
                        <a:pt x="52768" y="11906"/>
                      </a:lnTo>
                      <a:lnTo>
                        <a:pt x="7334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2" name="任意多边形 102"/>
                <p:cNvSpPr/>
                <p:nvPr/>
              </p:nvSpPr>
              <p:spPr>
                <a:xfrm>
                  <a:off x="4359210" y="2618421"/>
                  <a:ext cx="90582" cy="124206"/>
                </a:xfrm>
                <a:custGeom>
                  <a:avLst/>
                  <a:gdLst>
                    <a:gd name="connsiteX0" fmla="*/ 90583 w 90582"/>
                    <a:gd name="connsiteY0" fmla="*/ 0 h 124206"/>
                    <a:gd name="connsiteX1" fmla="*/ 56769 w 90582"/>
                    <a:gd name="connsiteY1" fmla="*/ 111347 h 124206"/>
                    <a:gd name="connsiteX2" fmla="*/ 34480 w 90582"/>
                    <a:gd name="connsiteY2" fmla="*/ 124206 h 124206"/>
                    <a:gd name="connsiteX3" fmla="*/ 0 w 90582"/>
                    <a:gd name="connsiteY3" fmla="*/ 52292 h 124206"/>
                    <a:gd name="connsiteX4" fmla="*/ 24479 w 90582"/>
                    <a:gd name="connsiteY4" fmla="*/ 38195 h 124206"/>
                    <a:gd name="connsiteX5" fmla="*/ 46387 w 90582"/>
                    <a:gd name="connsiteY5" fmla="*/ 85344 h 124206"/>
                    <a:gd name="connsiteX6" fmla="*/ 68294 w 90582"/>
                    <a:gd name="connsiteY6" fmla="*/ 12859 h 124206"/>
                    <a:gd name="connsiteX7" fmla="*/ 90583 w 90582"/>
                    <a:gd name="connsiteY7" fmla="*/ 0 h 12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0582" h="124206">
                      <a:moveTo>
                        <a:pt x="90583" y="0"/>
                      </a:moveTo>
                      <a:lnTo>
                        <a:pt x="56769" y="111347"/>
                      </a:lnTo>
                      <a:lnTo>
                        <a:pt x="34480" y="124206"/>
                      </a:lnTo>
                      <a:lnTo>
                        <a:pt x="0" y="52292"/>
                      </a:lnTo>
                      <a:lnTo>
                        <a:pt x="24479" y="38195"/>
                      </a:lnTo>
                      <a:lnTo>
                        <a:pt x="46387" y="85344"/>
                      </a:lnTo>
                      <a:lnTo>
                        <a:pt x="68294" y="12859"/>
                      </a:lnTo>
                      <a:lnTo>
                        <a:pt x="90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3" name="任意多边形 103"/>
                <p:cNvSpPr/>
                <p:nvPr/>
              </p:nvSpPr>
              <p:spPr>
                <a:xfrm>
                  <a:off x="4732209" y="2412682"/>
                  <a:ext cx="109727" cy="121729"/>
                </a:xfrm>
                <a:custGeom>
                  <a:avLst/>
                  <a:gdLst>
                    <a:gd name="connsiteX0" fmla="*/ 109728 w 109727"/>
                    <a:gd name="connsiteY0" fmla="*/ 0 h 121729"/>
                    <a:gd name="connsiteX1" fmla="*/ 87916 w 109727"/>
                    <a:gd name="connsiteY1" fmla="*/ 83725 h 121729"/>
                    <a:gd name="connsiteX2" fmla="*/ 66865 w 109727"/>
                    <a:gd name="connsiteY2" fmla="*/ 95917 h 121729"/>
                    <a:gd name="connsiteX3" fmla="*/ 55150 w 109727"/>
                    <a:gd name="connsiteY3" fmla="*/ 64008 h 121729"/>
                    <a:gd name="connsiteX4" fmla="*/ 43148 w 109727"/>
                    <a:gd name="connsiteY4" fmla="*/ 109633 h 121729"/>
                    <a:gd name="connsiteX5" fmla="*/ 22193 w 109727"/>
                    <a:gd name="connsiteY5" fmla="*/ 121729 h 121729"/>
                    <a:gd name="connsiteX6" fmla="*/ 0 w 109727"/>
                    <a:gd name="connsiteY6" fmla="*/ 63437 h 121729"/>
                    <a:gd name="connsiteX7" fmla="*/ 20479 w 109727"/>
                    <a:gd name="connsiteY7" fmla="*/ 51530 h 121729"/>
                    <a:gd name="connsiteX8" fmla="*/ 33338 w 109727"/>
                    <a:gd name="connsiteY8" fmla="*/ 87249 h 121729"/>
                    <a:gd name="connsiteX9" fmla="*/ 46292 w 109727"/>
                    <a:gd name="connsiteY9" fmla="*/ 36671 h 121729"/>
                    <a:gd name="connsiteX10" fmla="*/ 64770 w 109727"/>
                    <a:gd name="connsiteY10" fmla="*/ 26003 h 121729"/>
                    <a:gd name="connsiteX11" fmla="*/ 77629 w 109727"/>
                    <a:gd name="connsiteY11" fmla="*/ 62008 h 121729"/>
                    <a:gd name="connsiteX12" fmla="*/ 90678 w 109727"/>
                    <a:gd name="connsiteY12" fmla="*/ 11049 h 121729"/>
                    <a:gd name="connsiteX13" fmla="*/ 109728 w 109727"/>
                    <a:gd name="connsiteY13" fmla="*/ 0 h 121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727" h="121729">
                      <a:moveTo>
                        <a:pt x="109728" y="0"/>
                      </a:moveTo>
                      <a:lnTo>
                        <a:pt x="87916" y="83725"/>
                      </a:lnTo>
                      <a:lnTo>
                        <a:pt x="66865" y="95917"/>
                      </a:lnTo>
                      <a:lnTo>
                        <a:pt x="55150" y="64008"/>
                      </a:lnTo>
                      <a:lnTo>
                        <a:pt x="43148" y="109633"/>
                      </a:lnTo>
                      <a:lnTo>
                        <a:pt x="22193" y="121729"/>
                      </a:lnTo>
                      <a:lnTo>
                        <a:pt x="0" y="63437"/>
                      </a:lnTo>
                      <a:lnTo>
                        <a:pt x="20479" y="51530"/>
                      </a:lnTo>
                      <a:lnTo>
                        <a:pt x="33338" y="87249"/>
                      </a:lnTo>
                      <a:lnTo>
                        <a:pt x="46292" y="36671"/>
                      </a:lnTo>
                      <a:lnTo>
                        <a:pt x="64770" y="26003"/>
                      </a:lnTo>
                      <a:lnTo>
                        <a:pt x="77629" y="62008"/>
                      </a:lnTo>
                      <a:lnTo>
                        <a:pt x="90678" y="11049"/>
                      </a:lnTo>
                      <a:lnTo>
                        <a:pt x="1097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4" name="任意多边形 104"/>
                <p:cNvSpPr/>
                <p:nvPr/>
              </p:nvSpPr>
              <p:spPr>
                <a:xfrm>
                  <a:off x="4601336" y="2455068"/>
                  <a:ext cx="131349" cy="152685"/>
                </a:xfrm>
                <a:custGeom>
                  <a:avLst/>
                  <a:gdLst>
                    <a:gd name="connsiteX0" fmla="*/ 131350 w 131349"/>
                    <a:gd name="connsiteY0" fmla="*/ 0 h 152685"/>
                    <a:gd name="connsiteX1" fmla="*/ 105727 w 131349"/>
                    <a:gd name="connsiteY1" fmla="*/ 106680 h 152685"/>
                    <a:gd name="connsiteX2" fmla="*/ 81534 w 131349"/>
                    <a:gd name="connsiteY2" fmla="*/ 120587 h 152685"/>
                    <a:gd name="connsiteX3" fmla="*/ 66103 w 131349"/>
                    <a:gd name="connsiteY3" fmla="*/ 73724 h 152685"/>
                    <a:gd name="connsiteX4" fmla="*/ 50292 w 131349"/>
                    <a:gd name="connsiteY4" fmla="*/ 138684 h 152685"/>
                    <a:gd name="connsiteX5" fmla="*/ 26098 w 131349"/>
                    <a:gd name="connsiteY5" fmla="*/ 152686 h 152685"/>
                    <a:gd name="connsiteX6" fmla="*/ 0 w 131349"/>
                    <a:gd name="connsiteY6" fmla="*/ 75914 h 152685"/>
                    <a:gd name="connsiteX7" fmla="*/ 23241 w 131349"/>
                    <a:gd name="connsiteY7" fmla="*/ 62484 h 152685"/>
                    <a:gd name="connsiteX8" fmla="*/ 39529 w 131349"/>
                    <a:gd name="connsiteY8" fmla="*/ 111633 h 152685"/>
                    <a:gd name="connsiteX9" fmla="*/ 56198 w 131349"/>
                    <a:gd name="connsiteY9" fmla="*/ 43434 h 152685"/>
                    <a:gd name="connsiteX10" fmla="*/ 76962 w 131349"/>
                    <a:gd name="connsiteY10" fmla="*/ 31433 h 152685"/>
                    <a:gd name="connsiteX11" fmla="*/ 93154 w 131349"/>
                    <a:gd name="connsiteY11" fmla="*/ 81248 h 152685"/>
                    <a:gd name="connsiteX12" fmla="*/ 109823 w 131349"/>
                    <a:gd name="connsiteY12" fmla="*/ 12478 h 152685"/>
                    <a:gd name="connsiteX13" fmla="*/ 131350 w 131349"/>
                    <a:gd name="connsiteY13" fmla="*/ 0 h 1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349" h="152685">
                      <a:moveTo>
                        <a:pt x="131350" y="0"/>
                      </a:moveTo>
                      <a:lnTo>
                        <a:pt x="105727" y="106680"/>
                      </a:lnTo>
                      <a:lnTo>
                        <a:pt x="81534" y="120587"/>
                      </a:lnTo>
                      <a:lnTo>
                        <a:pt x="66103" y="73724"/>
                      </a:lnTo>
                      <a:lnTo>
                        <a:pt x="50292" y="138684"/>
                      </a:lnTo>
                      <a:lnTo>
                        <a:pt x="26098" y="152686"/>
                      </a:lnTo>
                      <a:lnTo>
                        <a:pt x="0" y="75914"/>
                      </a:lnTo>
                      <a:lnTo>
                        <a:pt x="23241" y="62484"/>
                      </a:lnTo>
                      <a:lnTo>
                        <a:pt x="39529" y="111633"/>
                      </a:lnTo>
                      <a:lnTo>
                        <a:pt x="56198" y="43434"/>
                      </a:lnTo>
                      <a:lnTo>
                        <a:pt x="76962" y="31433"/>
                      </a:lnTo>
                      <a:lnTo>
                        <a:pt x="93154" y="81248"/>
                      </a:lnTo>
                      <a:lnTo>
                        <a:pt x="109823" y="12478"/>
                      </a:lnTo>
                      <a:lnTo>
                        <a:pt x="13135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5" name="任意多边形 105"/>
                <p:cNvSpPr/>
                <p:nvPr/>
              </p:nvSpPr>
              <p:spPr>
                <a:xfrm>
                  <a:off x="5010911" y="2274664"/>
                  <a:ext cx="71246" cy="111633"/>
                </a:xfrm>
                <a:custGeom>
                  <a:avLst/>
                  <a:gdLst>
                    <a:gd name="connsiteX0" fmla="*/ 70199 w 71246"/>
                    <a:gd name="connsiteY0" fmla="*/ 0 h 111633"/>
                    <a:gd name="connsiteX1" fmla="*/ 47530 w 71246"/>
                    <a:gd name="connsiteY1" fmla="*/ 47720 h 111633"/>
                    <a:gd name="connsiteX2" fmla="*/ 71247 w 71246"/>
                    <a:gd name="connsiteY2" fmla="*/ 70485 h 111633"/>
                    <a:gd name="connsiteX3" fmla="*/ 46482 w 71246"/>
                    <a:gd name="connsiteY3" fmla="*/ 84773 h 111633"/>
                    <a:gd name="connsiteX4" fmla="*/ 35338 w 71246"/>
                    <a:gd name="connsiteY4" fmla="*/ 72676 h 111633"/>
                    <a:gd name="connsiteX5" fmla="*/ 23527 w 71246"/>
                    <a:gd name="connsiteY5" fmla="*/ 98012 h 111633"/>
                    <a:gd name="connsiteX6" fmla="*/ 5905 w 71246"/>
                    <a:gd name="connsiteY6" fmla="*/ 108204 h 111633"/>
                    <a:gd name="connsiteX7" fmla="*/ 0 w 71246"/>
                    <a:gd name="connsiteY7" fmla="*/ 111633 h 111633"/>
                    <a:gd name="connsiteX8" fmla="*/ 3048 w 71246"/>
                    <a:gd name="connsiteY8" fmla="*/ 105251 h 111633"/>
                    <a:gd name="connsiteX9" fmla="*/ 23431 w 71246"/>
                    <a:gd name="connsiteY9" fmla="*/ 62579 h 111633"/>
                    <a:gd name="connsiteX10" fmla="*/ 476 w 71246"/>
                    <a:gd name="connsiteY10" fmla="*/ 40196 h 111633"/>
                    <a:gd name="connsiteX11" fmla="*/ 24860 w 71246"/>
                    <a:gd name="connsiteY11" fmla="*/ 26099 h 111633"/>
                    <a:gd name="connsiteX12" fmla="*/ 35909 w 71246"/>
                    <a:gd name="connsiteY12" fmla="*/ 37814 h 111633"/>
                    <a:gd name="connsiteX13" fmla="*/ 47339 w 71246"/>
                    <a:gd name="connsiteY13" fmla="*/ 13145 h 111633"/>
                    <a:gd name="connsiteX14" fmla="*/ 70199 w 71246"/>
                    <a:gd name="connsiteY14" fmla="*/ 0 h 1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1246" h="111633">
                      <a:moveTo>
                        <a:pt x="70199" y="0"/>
                      </a:moveTo>
                      <a:lnTo>
                        <a:pt x="47530" y="47720"/>
                      </a:lnTo>
                      <a:lnTo>
                        <a:pt x="71247" y="70485"/>
                      </a:lnTo>
                      <a:lnTo>
                        <a:pt x="46482" y="84773"/>
                      </a:lnTo>
                      <a:lnTo>
                        <a:pt x="35338" y="72676"/>
                      </a:lnTo>
                      <a:lnTo>
                        <a:pt x="23527" y="98012"/>
                      </a:lnTo>
                      <a:lnTo>
                        <a:pt x="5905" y="108204"/>
                      </a:lnTo>
                      <a:lnTo>
                        <a:pt x="0" y="111633"/>
                      </a:lnTo>
                      <a:lnTo>
                        <a:pt x="3048" y="105251"/>
                      </a:lnTo>
                      <a:lnTo>
                        <a:pt x="23431" y="62579"/>
                      </a:lnTo>
                      <a:lnTo>
                        <a:pt x="476" y="40196"/>
                      </a:lnTo>
                      <a:lnTo>
                        <a:pt x="24860" y="26099"/>
                      </a:lnTo>
                      <a:lnTo>
                        <a:pt x="35909" y="37814"/>
                      </a:lnTo>
                      <a:lnTo>
                        <a:pt x="47339" y="13145"/>
                      </a:lnTo>
                      <a:lnTo>
                        <a:pt x="7019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6" name="任意多边形 106"/>
                <p:cNvSpPr/>
                <p:nvPr/>
              </p:nvSpPr>
              <p:spPr>
                <a:xfrm>
                  <a:off x="4932139" y="2292286"/>
                  <a:ext cx="84677" cy="139541"/>
                </a:xfrm>
                <a:custGeom>
                  <a:avLst/>
                  <a:gdLst>
                    <a:gd name="connsiteX0" fmla="*/ 82582 w 84677"/>
                    <a:gd name="connsiteY0" fmla="*/ 0 h 139541"/>
                    <a:gd name="connsiteX1" fmla="*/ 54959 w 84677"/>
                    <a:gd name="connsiteY1" fmla="*/ 60293 h 139541"/>
                    <a:gd name="connsiteX2" fmla="*/ 81820 w 84677"/>
                    <a:gd name="connsiteY2" fmla="*/ 87630 h 139541"/>
                    <a:gd name="connsiteX3" fmla="*/ 78772 w 84677"/>
                    <a:gd name="connsiteY3" fmla="*/ 94012 h 139541"/>
                    <a:gd name="connsiteX4" fmla="*/ 84677 w 84677"/>
                    <a:gd name="connsiteY4" fmla="*/ 90583 h 139541"/>
                    <a:gd name="connsiteX5" fmla="*/ 58674 w 84677"/>
                    <a:gd name="connsiteY5" fmla="*/ 105632 h 139541"/>
                    <a:gd name="connsiteX6" fmla="*/ 42005 w 84677"/>
                    <a:gd name="connsiteY6" fmla="*/ 86773 h 139541"/>
                    <a:gd name="connsiteX7" fmla="*/ 25813 w 84677"/>
                    <a:gd name="connsiteY7" fmla="*/ 124587 h 139541"/>
                    <a:gd name="connsiteX8" fmla="*/ 0 w 84677"/>
                    <a:gd name="connsiteY8" fmla="*/ 139541 h 139541"/>
                    <a:gd name="connsiteX9" fmla="*/ 28956 w 84677"/>
                    <a:gd name="connsiteY9" fmla="*/ 76390 h 139541"/>
                    <a:gd name="connsiteX10" fmla="*/ 1048 w 84677"/>
                    <a:gd name="connsiteY10" fmla="*/ 47053 h 139541"/>
                    <a:gd name="connsiteX11" fmla="*/ 26479 w 84677"/>
                    <a:gd name="connsiteY11" fmla="*/ 32385 h 139541"/>
                    <a:gd name="connsiteX12" fmla="*/ 42577 w 84677"/>
                    <a:gd name="connsiteY12" fmla="*/ 49625 h 139541"/>
                    <a:gd name="connsiteX13" fmla="*/ 58198 w 84677"/>
                    <a:gd name="connsiteY13" fmla="*/ 14002 h 139541"/>
                    <a:gd name="connsiteX14" fmla="*/ 82582 w 84677"/>
                    <a:gd name="connsiteY14" fmla="*/ 0 h 13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4677" h="139541">
                      <a:moveTo>
                        <a:pt x="82582" y="0"/>
                      </a:moveTo>
                      <a:lnTo>
                        <a:pt x="54959" y="60293"/>
                      </a:lnTo>
                      <a:lnTo>
                        <a:pt x="81820" y="87630"/>
                      </a:lnTo>
                      <a:lnTo>
                        <a:pt x="78772" y="94012"/>
                      </a:lnTo>
                      <a:lnTo>
                        <a:pt x="84677" y="90583"/>
                      </a:lnTo>
                      <a:lnTo>
                        <a:pt x="58674" y="105632"/>
                      </a:lnTo>
                      <a:lnTo>
                        <a:pt x="42005" y="86773"/>
                      </a:lnTo>
                      <a:lnTo>
                        <a:pt x="25813" y="124587"/>
                      </a:lnTo>
                      <a:lnTo>
                        <a:pt x="0" y="139541"/>
                      </a:lnTo>
                      <a:lnTo>
                        <a:pt x="28956" y="76390"/>
                      </a:lnTo>
                      <a:lnTo>
                        <a:pt x="1048" y="47053"/>
                      </a:lnTo>
                      <a:lnTo>
                        <a:pt x="26479" y="32385"/>
                      </a:lnTo>
                      <a:lnTo>
                        <a:pt x="42577" y="49625"/>
                      </a:lnTo>
                      <a:lnTo>
                        <a:pt x="58198" y="14002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7" name="任意多边形 107"/>
                <p:cNvSpPr/>
                <p:nvPr/>
              </p:nvSpPr>
              <p:spPr>
                <a:xfrm>
                  <a:off x="5166169" y="2156554"/>
                  <a:ext cx="83629" cy="122396"/>
                </a:xfrm>
                <a:custGeom>
                  <a:avLst/>
                  <a:gdLst>
                    <a:gd name="connsiteX0" fmla="*/ 83629 w 83629"/>
                    <a:gd name="connsiteY0" fmla="*/ 0 h 122396"/>
                    <a:gd name="connsiteX1" fmla="*/ 53245 w 83629"/>
                    <a:gd name="connsiteY1" fmla="*/ 76486 h 122396"/>
                    <a:gd name="connsiteX2" fmla="*/ 53340 w 83629"/>
                    <a:gd name="connsiteY2" fmla="*/ 109347 h 122396"/>
                    <a:gd name="connsiteX3" fmla="*/ 30671 w 83629"/>
                    <a:gd name="connsiteY3" fmla="*/ 122396 h 122396"/>
                    <a:gd name="connsiteX4" fmla="*/ 30575 w 83629"/>
                    <a:gd name="connsiteY4" fmla="*/ 89154 h 122396"/>
                    <a:gd name="connsiteX5" fmla="*/ 0 w 83629"/>
                    <a:gd name="connsiteY5" fmla="*/ 48292 h 122396"/>
                    <a:gd name="connsiteX6" fmla="*/ 23813 w 83629"/>
                    <a:gd name="connsiteY6" fmla="*/ 34480 h 122396"/>
                    <a:gd name="connsiteX7" fmla="*/ 42863 w 83629"/>
                    <a:gd name="connsiteY7" fmla="*/ 60007 h 122396"/>
                    <a:gd name="connsiteX8" fmla="*/ 61722 w 83629"/>
                    <a:gd name="connsiteY8" fmla="*/ 12668 h 122396"/>
                    <a:gd name="connsiteX9" fmla="*/ 83629 w 83629"/>
                    <a:gd name="connsiteY9" fmla="*/ 0 h 122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3629" h="122396">
                      <a:moveTo>
                        <a:pt x="83629" y="0"/>
                      </a:moveTo>
                      <a:lnTo>
                        <a:pt x="53245" y="76486"/>
                      </a:lnTo>
                      <a:lnTo>
                        <a:pt x="53340" y="109347"/>
                      </a:lnTo>
                      <a:lnTo>
                        <a:pt x="30671" y="122396"/>
                      </a:lnTo>
                      <a:lnTo>
                        <a:pt x="30575" y="89154"/>
                      </a:lnTo>
                      <a:lnTo>
                        <a:pt x="0" y="48292"/>
                      </a:lnTo>
                      <a:lnTo>
                        <a:pt x="23813" y="34480"/>
                      </a:lnTo>
                      <a:lnTo>
                        <a:pt x="42863" y="60007"/>
                      </a:lnTo>
                      <a:lnTo>
                        <a:pt x="61722" y="12668"/>
                      </a:lnTo>
                      <a:lnTo>
                        <a:pt x="8362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8" name="任意多边形 108"/>
                <p:cNvSpPr/>
                <p:nvPr/>
              </p:nvSpPr>
              <p:spPr>
                <a:xfrm>
                  <a:off x="5241130" y="2139790"/>
                  <a:ext cx="73437" cy="133423"/>
                </a:xfrm>
                <a:custGeom>
                  <a:avLst/>
                  <a:gdLst>
                    <a:gd name="connsiteX0" fmla="*/ 73427 w 73437"/>
                    <a:gd name="connsiteY0" fmla="*/ -17 h 133423"/>
                    <a:gd name="connsiteX1" fmla="*/ 47043 w 73437"/>
                    <a:gd name="connsiteY1" fmla="*/ 89327 h 133423"/>
                    <a:gd name="connsiteX2" fmla="*/ 19230 w 73437"/>
                    <a:gd name="connsiteY2" fmla="*/ 129142 h 133423"/>
                    <a:gd name="connsiteX3" fmla="*/ 1323 w 73437"/>
                    <a:gd name="connsiteY3" fmla="*/ 133047 h 133423"/>
                    <a:gd name="connsiteX4" fmla="*/ 8752 w 73437"/>
                    <a:gd name="connsiteY4" fmla="*/ 111235 h 133423"/>
                    <a:gd name="connsiteX5" fmla="*/ 18277 w 73437"/>
                    <a:gd name="connsiteY5" fmla="*/ 109901 h 133423"/>
                    <a:gd name="connsiteX6" fmla="*/ 26755 w 73437"/>
                    <a:gd name="connsiteY6" fmla="*/ 99043 h 133423"/>
                    <a:gd name="connsiteX7" fmla="*/ -11 w 73437"/>
                    <a:gd name="connsiteY7" fmla="*/ 41893 h 133423"/>
                    <a:gd name="connsiteX8" fmla="*/ 22278 w 73437"/>
                    <a:gd name="connsiteY8" fmla="*/ 29034 h 133423"/>
                    <a:gd name="connsiteX9" fmla="*/ 37613 w 73437"/>
                    <a:gd name="connsiteY9" fmla="*/ 63610 h 133423"/>
                    <a:gd name="connsiteX10" fmla="*/ 52758 w 73437"/>
                    <a:gd name="connsiteY10" fmla="*/ 11413 h 13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3437" h="133423">
                      <a:moveTo>
                        <a:pt x="73427" y="-17"/>
                      </a:moveTo>
                      <a:lnTo>
                        <a:pt x="47043" y="89327"/>
                      </a:lnTo>
                      <a:cubicBezTo>
                        <a:pt x="43709" y="105891"/>
                        <a:pt x="33632" y="120312"/>
                        <a:pt x="19230" y="129142"/>
                      </a:cubicBezTo>
                      <a:cubicBezTo>
                        <a:pt x="14001" y="132733"/>
                        <a:pt x="7571" y="134133"/>
                        <a:pt x="1323" y="133047"/>
                      </a:cubicBezTo>
                      <a:lnTo>
                        <a:pt x="8752" y="111235"/>
                      </a:lnTo>
                      <a:cubicBezTo>
                        <a:pt x="11962" y="112330"/>
                        <a:pt x="15496" y="111835"/>
                        <a:pt x="18277" y="109901"/>
                      </a:cubicBezTo>
                      <a:cubicBezTo>
                        <a:pt x="22402" y="107520"/>
                        <a:pt x="25440" y="103624"/>
                        <a:pt x="26755" y="99043"/>
                      </a:cubicBezTo>
                      <a:lnTo>
                        <a:pt x="-11" y="41893"/>
                      </a:lnTo>
                      <a:lnTo>
                        <a:pt x="22278" y="29034"/>
                      </a:lnTo>
                      <a:lnTo>
                        <a:pt x="37613" y="63610"/>
                      </a:lnTo>
                      <a:lnTo>
                        <a:pt x="52758" y="114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9" name="任意多边形 109"/>
                <p:cNvSpPr/>
                <p:nvPr/>
              </p:nvSpPr>
              <p:spPr>
                <a:xfrm>
                  <a:off x="4100797" y="1928526"/>
                  <a:ext cx="92868" cy="124587"/>
                </a:xfrm>
                <a:custGeom>
                  <a:avLst/>
                  <a:gdLst>
                    <a:gd name="connsiteX0" fmla="*/ 57235 w 92868"/>
                    <a:gd name="connsiteY0" fmla="*/ -17 h 124587"/>
                    <a:gd name="connsiteX1" fmla="*/ 92858 w 92868"/>
                    <a:gd name="connsiteY1" fmla="*/ 71325 h 124587"/>
                    <a:gd name="connsiteX2" fmla="*/ 69427 w 92868"/>
                    <a:gd name="connsiteY2" fmla="*/ 84850 h 124587"/>
                    <a:gd name="connsiteX3" fmla="*/ 63045 w 92868"/>
                    <a:gd name="connsiteY3" fmla="*/ 70753 h 124587"/>
                    <a:gd name="connsiteX4" fmla="*/ 29326 w 92868"/>
                    <a:gd name="connsiteY4" fmla="*/ 89803 h 124587"/>
                    <a:gd name="connsiteX5" fmla="*/ 23040 w 92868"/>
                    <a:gd name="connsiteY5" fmla="*/ 111235 h 124587"/>
                    <a:gd name="connsiteX6" fmla="*/ -11 w 92868"/>
                    <a:gd name="connsiteY6" fmla="*/ 124570 h 124587"/>
                    <a:gd name="connsiteX7" fmla="*/ 34946 w 92868"/>
                    <a:gd name="connsiteY7" fmla="*/ 12841 h 124587"/>
                    <a:gd name="connsiteX8" fmla="*/ 35803 w 92868"/>
                    <a:gd name="connsiteY8" fmla="*/ 67229 h 124587"/>
                    <a:gd name="connsiteX9" fmla="*/ 56377 w 92868"/>
                    <a:gd name="connsiteY9" fmla="*/ 55323 h 124587"/>
                    <a:gd name="connsiteX10" fmla="*/ 45995 w 92868"/>
                    <a:gd name="connsiteY10" fmla="*/ 31987 h 124587"/>
                    <a:gd name="connsiteX11" fmla="*/ 35803 w 92868"/>
                    <a:gd name="connsiteY11" fmla="*/ 67229 h 124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868" h="124587">
                      <a:moveTo>
                        <a:pt x="57235" y="-17"/>
                      </a:moveTo>
                      <a:lnTo>
                        <a:pt x="92858" y="71325"/>
                      </a:lnTo>
                      <a:lnTo>
                        <a:pt x="69427" y="84850"/>
                      </a:lnTo>
                      <a:lnTo>
                        <a:pt x="63045" y="70753"/>
                      </a:lnTo>
                      <a:lnTo>
                        <a:pt x="29326" y="89803"/>
                      </a:lnTo>
                      <a:lnTo>
                        <a:pt x="23040" y="111235"/>
                      </a:lnTo>
                      <a:lnTo>
                        <a:pt x="-11" y="124570"/>
                      </a:lnTo>
                      <a:lnTo>
                        <a:pt x="34946" y="12841"/>
                      </a:lnTo>
                      <a:close/>
                      <a:moveTo>
                        <a:pt x="35803" y="67229"/>
                      </a:moveTo>
                      <a:lnTo>
                        <a:pt x="56377" y="55323"/>
                      </a:lnTo>
                      <a:lnTo>
                        <a:pt x="45995" y="31987"/>
                      </a:lnTo>
                      <a:lnTo>
                        <a:pt x="35803" y="67229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0" name="任意多边形 110"/>
                <p:cNvSpPr/>
                <p:nvPr/>
              </p:nvSpPr>
              <p:spPr>
                <a:xfrm>
                  <a:off x="4195570" y="1902832"/>
                  <a:ext cx="61341" cy="87764"/>
                </a:xfrm>
                <a:custGeom>
                  <a:avLst/>
                  <a:gdLst>
                    <a:gd name="connsiteX0" fmla="*/ 29613 w 61341"/>
                    <a:gd name="connsiteY0" fmla="*/ 6435 h 87764"/>
                    <a:gd name="connsiteX1" fmla="*/ 61331 w 61341"/>
                    <a:gd name="connsiteY1" fmla="*/ 21009 h 87764"/>
                    <a:gd name="connsiteX2" fmla="*/ 61331 w 61341"/>
                    <a:gd name="connsiteY2" fmla="*/ 60442 h 87764"/>
                    <a:gd name="connsiteX3" fmla="*/ 41329 w 61341"/>
                    <a:gd name="connsiteY3" fmla="*/ 72063 h 87764"/>
                    <a:gd name="connsiteX4" fmla="*/ 41329 w 61341"/>
                    <a:gd name="connsiteY4" fmla="*/ 62538 h 87764"/>
                    <a:gd name="connsiteX5" fmla="*/ 23136 w 61341"/>
                    <a:gd name="connsiteY5" fmla="*/ 83397 h 87764"/>
                    <a:gd name="connsiteX6" fmla="*/ -10 w 61341"/>
                    <a:gd name="connsiteY6" fmla="*/ 74920 h 87764"/>
                    <a:gd name="connsiteX7" fmla="*/ 27422 w 61341"/>
                    <a:gd name="connsiteY7" fmla="*/ 37773 h 87764"/>
                    <a:gd name="connsiteX8" fmla="*/ 39805 w 61341"/>
                    <a:gd name="connsiteY8" fmla="*/ 30629 h 87764"/>
                    <a:gd name="connsiteX9" fmla="*/ 26660 w 61341"/>
                    <a:gd name="connsiteY9" fmla="*/ 26914 h 87764"/>
                    <a:gd name="connsiteX10" fmla="*/ 9896 w 61341"/>
                    <a:gd name="connsiteY10" fmla="*/ 42821 h 87764"/>
                    <a:gd name="connsiteX11" fmla="*/ 2562 w 61341"/>
                    <a:gd name="connsiteY11" fmla="*/ 30057 h 87764"/>
                    <a:gd name="connsiteX12" fmla="*/ 29613 w 61341"/>
                    <a:gd name="connsiteY12" fmla="*/ 6435 h 87764"/>
                    <a:gd name="connsiteX13" fmla="*/ 39709 w 61341"/>
                    <a:gd name="connsiteY13" fmla="*/ 50155 h 87764"/>
                    <a:gd name="connsiteX14" fmla="*/ 39709 w 61341"/>
                    <a:gd name="connsiteY14" fmla="*/ 44059 h 87764"/>
                    <a:gd name="connsiteX15" fmla="*/ 30184 w 61341"/>
                    <a:gd name="connsiteY15" fmla="*/ 49393 h 87764"/>
                    <a:gd name="connsiteX16" fmla="*/ 20659 w 61341"/>
                    <a:gd name="connsiteY16" fmla="*/ 62061 h 87764"/>
                    <a:gd name="connsiteX17" fmla="*/ 28851 w 61341"/>
                    <a:gd name="connsiteY17" fmla="*/ 64538 h 87764"/>
                    <a:gd name="connsiteX18" fmla="*/ 39519 w 61341"/>
                    <a:gd name="connsiteY18" fmla="*/ 50155 h 87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1341" h="87764">
                      <a:moveTo>
                        <a:pt x="29613" y="6435"/>
                      </a:moveTo>
                      <a:cubicBezTo>
                        <a:pt x="49806" y="-5185"/>
                        <a:pt x="61236" y="-1566"/>
                        <a:pt x="61331" y="21009"/>
                      </a:cubicBezTo>
                      <a:lnTo>
                        <a:pt x="61331" y="60442"/>
                      </a:lnTo>
                      <a:lnTo>
                        <a:pt x="41329" y="72063"/>
                      </a:lnTo>
                      <a:lnTo>
                        <a:pt x="41329" y="62538"/>
                      </a:lnTo>
                      <a:cubicBezTo>
                        <a:pt x="37992" y="71465"/>
                        <a:pt x="31526" y="78878"/>
                        <a:pt x="23136" y="83397"/>
                      </a:cubicBezTo>
                      <a:cubicBezTo>
                        <a:pt x="8277" y="91970"/>
                        <a:pt x="85" y="87207"/>
                        <a:pt x="-10" y="74920"/>
                      </a:cubicBezTo>
                      <a:cubicBezTo>
                        <a:pt x="-105" y="62633"/>
                        <a:pt x="8277" y="48822"/>
                        <a:pt x="27422" y="37773"/>
                      </a:cubicBezTo>
                      <a:lnTo>
                        <a:pt x="39805" y="30629"/>
                      </a:lnTo>
                      <a:cubicBezTo>
                        <a:pt x="39805" y="23580"/>
                        <a:pt x="35233" y="21961"/>
                        <a:pt x="26660" y="26914"/>
                      </a:cubicBezTo>
                      <a:cubicBezTo>
                        <a:pt x="19994" y="30950"/>
                        <a:pt x="14276" y="36375"/>
                        <a:pt x="9896" y="42821"/>
                      </a:cubicBezTo>
                      <a:lnTo>
                        <a:pt x="2562" y="30057"/>
                      </a:lnTo>
                      <a:cubicBezTo>
                        <a:pt x="9999" y="20539"/>
                        <a:pt x="19179" y="12523"/>
                        <a:pt x="29613" y="6435"/>
                      </a:cubicBezTo>
                      <a:close/>
                      <a:moveTo>
                        <a:pt x="39709" y="50155"/>
                      </a:moveTo>
                      <a:lnTo>
                        <a:pt x="39709" y="44059"/>
                      </a:lnTo>
                      <a:lnTo>
                        <a:pt x="30184" y="49393"/>
                      </a:lnTo>
                      <a:cubicBezTo>
                        <a:pt x="23231" y="53394"/>
                        <a:pt x="20659" y="57775"/>
                        <a:pt x="20659" y="62061"/>
                      </a:cubicBezTo>
                      <a:cubicBezTo>
                        <a:pt x="20659" y="66348"/>
                        <a:pt x="23707" y="67491"/>
                        <a:pt x="28851" y="64538"/>
                      </a:cubicBezTo>
                      <a:cubicBezTo>
                        <a:pt x="34185" y="61361"/>
                        <a:pt x="38026" y="56182"/>
                        <a:pt x="39519" y="5015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1" name="任意多边形 111"/>
                <p:cNvSpPr/>
                <p:nvPr/>
              </p:nvSpPr>
              <p:spPr>
                <a:xfrm>
                  <a:off x="4101178" y="2139790"/>
                  <a:ext cx="62769" cy="127920"/>
                </a:xfrm>
                <a:custGeom>
                  <a:avLst/>
                  <a:gdLst>
                    <a:gd name="connsiteX0" fmla="*/ 62675 w 62769"/>
                    <a:gd name="connsiteY0" fmla="*/ 0 h 127920"/>
                    <a:gd name="connsiteX1" fmla="*/ 62770 w 62769"/>
                    <a:gd name="connsiteY1" fmla="*/ 20098 h 127920"/>
                    <a:gd name="connsiteX2" fmla="*/ 22670 w 62769"/>
                    <a:gd name="connsiteY2" fmla="*/ 43244 h 127920"/>
                    <a:gd name="connsiteX3" fmla="*/ 22670 w 62769"/>
                    <a:gd name="connsiteY3" fmla="*/ 63436 h 127920"/>
                    <a:gd name="connsiteX4" fmla="*/ 58007 w 62769"/>
                    <a:gd name="connsiteY4" fmla="*/ 43053 h 127920"/>
                    <a:gd name="connsiteX5" fmla="*/ 58007 w 62769"/>
                    <a:gd name="connsiteY5" fmla="*/ 63151 h 127920"/>
                    <a:gd name="connsiteX6" fmla="*/ 22765 w 62769"/>
                    <a:gd name="connsiteY6" fmla="*/ 83439 h 127920"/>
                    <a:gd name="connsiteX7" fmla="*/ 22860 w 62769"/>
                    <a:gd name="connsiteY7" fmla="*/ 114871 h 127920"/>
                    <a:gd name="connsiteX8" fmla="*/ 286 w 62769"/>
                    <a:gd name="connsiteY8" fmla="*/ 127921 h 127920"/>
                    <a:gd name="connsiteX9" fmla="*/ 0 w 62769"/>
                    <a:gd name="connsiteY9" fmla="*/ 36195 h 127920"/>
                    <a:gd name="connsiteX10" fmla="*/ 62675 w 62769"/>
                    <a:gd name="connsiteY10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769" h="127920">
                      <a:moveTo>
                        <a:pt x="62675" y="0"/>
                      </a:moveTo>
                      <a:lnTo>
                        <a:pt x="62770" y="20098"/>
                      </a:lnTo>
                      <a:lnTo>
                        <a:pt x="22670" y="43244"/>
                      </a:lnTo>
                      <a:lnTo>
                        <a:pt x="22670" y="63436"/>
                      </a:lnTo>
                      <a:lnTo>
                        <a:pt x="58007" y="43053"/>
                      </a:lnTo>
                      <a:lnTo>
                        <a:pt x="58007" y="63151"/>
                      </a:lnTo>
                      <a:lnTo>
                        <a:pt x="22765" y="83439"/>
                      </a:lnTo>
                      <a:lnTo>
                        <a:pt x="22860" y="114871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2" name="任意多边形 112"/>
                <p:cNvSpPr/>
                <p:nvPr/>
              </p:nvSpPr>
              <p:spPr>
                <a:xfrm>
                  <a:off x="4166520" y="2106548"/>
                  <a:ext cx="49625" cy="118681"/>
                </a:xfrm>
                <a:custGeom>
                  <a:avLst/>
                  <a:gdLst>
                    <a:gd name="connsiteX0" fmla="*/ 35137 w 49625"/>
                    <a:gd name="connsiteY0" fmla="*/ 4650 h 118681"/>
                    <a:gd name="connsiteX1" fmla="*/ 49615 w 49625"/>
                    <a:gd name="connsiteY1" fmla="*/ -17 h 118681"/>
                    <a:gd name="connsiteX2" fmla="*/ 44185 w 49625"/>
                    <a:gd name="connsiteY2" fmla="*/ 20747 h 118681"/>
                    <a:gd name="connsiteX3" fmla="*/ 37708 w 49625"/>
                    <a:gd name="connsiteY3" fmla="*/ 22271 h 118681"/>
                    <a:gd name="connsiteX4" fmla="*/ 30565 w 49625"/>
                    <a:gd name="connsiteY4" fmla="*/ 35797 h 118681"/>
                    <a:gd name="connsiteX5" fmla="*/ 30565 w 49625"/>
                    <a:gd name="connsiteY5" fmla="*/ 37702 h 118681"/>
                    <a:gd name="connsiteX6" fmla="*/ 45233 w 49625"/>
                    <a:gd name="connsiteY6" fmla="*/ 29129 h 118681"/>
                    <a:gd name="connsiteX7" fmla="*/ 45233 w 49625"/>
                    <a:gd name="connsiteY7" fmla="*/ 48179 h 118681"/>
                    <a:gd name="connsiteX8" fmla="*/ 31136 w 49625"/>
                    <a:gd name="connsiteY8" fmla="*/ 56371 h 118681"/>
                    <a:gd name="connsiteX9" fmla="*/ 31136 w 49625"/>
                    <a:gd name="connsiteY9" fmla="*/ 106186 h 118681"/>
                    <a:gd name="connsiteX10" fmla="*/ 9514 w 49625"/>
                    <a:gd name="connsiteY10" fmla="*/ 118664 h 118681"/>
                    <a:gd name="connsiteX11" fmla="*/ 9514 w 49625"/>
                    <a:gd name="connsiteY11" fmla="*/ 68848 h 118681"/>
                    <a:gd name="connsiteX12" fmla="*/ -11 w 49625"/>
                    <a:gd name="connsiteY12" fmla="*/ 74087 h 118681"/>
                    <a:gd name="connsiteX13" fmla="*/ -11 w 49625"/>
                    <a:gd name="connsiteY13" fmla="*/ 55513 h 118681"/>
                    <a:gd name="connsiteX14" fmla="*/ 9514 w 49625"/>
                    <a:gd name="connsiteY14" fmla="*/ 50275 h 118681"/>
                    <a:gd name="connsiteX15" fmla="*/ 9514 w 49625"/>
                    <a:gd name="connsiteY15" fmla="*/ 48465 h 118681"/>
                    <a:gd name="connsiteX16" fmla="*/ 35137 w 49625"/>
                    <a:gd name="connsiteY16" fmla="*/ 4650 h 118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625" h="118681">
                      <a:moveTo>
                        <a:pt x="35137" y="4650"/>
                      </a:moveTo>
                      <a:cubicBezTo>
                        <a:pt x="39439" y="1792"/>
                        <a:pt x="44450" y="173"/>
                        <a:pt x="49615" y="-17"/>
                      </a:cubicBezTo>
                      <a:lnTo>
                        <a:pt x="44185" y="20747"/>
                      </a:lnTo>
                      <a:cubicBezTo>
                        <a:pt x="41921" y="20576"/>
                        <a:pt x="39659" y="21109"/>
                        <a:pt x="37708" y="22271"/>
                      </a:cubicBezTo>
                      <a:cubicBezTo>
                        <a:pt x="32979" y="25081"/>
                        <a:pt x="30221" y="30301"/>
                        <a:pt x="30565" y="35797"/>
                      </a:cubicBezTo>
                      <a:lnTo>
                        <a:pt x="30565" y="37702"/>
                      </a:lnTo>
                      <a:lnTo>
                        <a:pt x="45233" y="29129"/>
                      </a:lnTo>
                      <a:lnTo>
                        <a:pt x="45233" y="48179"/>
                      </a:lnTo>
                      <a:lnTo>
                        <a:pt x="31136" y="56371"/>
                      </a:lnTo>
                      <a:lnTo>
                        <a:pt x="31136" y="106186"/>
                      </a:lnTo>
                      <a:lnTo>
                        <a:pt x="9514" y="118664"/>
                      </a:lnTo>
                      <a:lnTo>
                        <a:pt x="9514" y="68848"/>
                      </a:lnTo>
                      <a:lnTo>
                        <a:pt x="-11" y="74087"/>
                      </a:lnTo>
                      <a:lnTo>
                        <a:pt x="-11" y="55513"/>
                      </a:lnTo>
                      <a:lnTo>
                        <a:pt x="9514" y="50275"/>
                      </a:lnTo>
                      <a:lnTo>
                        <a:pt x="9514" y="48465"/>
                      </a:lnTo>
                      <a:cubicBezTo>
                        <a:pt x="9375" y="30263"/>
                        <a:pt x="19208" y="13451"/>
                        <a:pt x="35137" y="4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3" name="任意多边形 113"/>
                <p:cNvSpPr/>
                <p:nvPr/>
              </p:nvSpPr>
              <p:spPr>
                <a:xfrm>
                  <a:off x="4101750" y="2345054"/>
                  <a:ext cx="80200" cy="136874"/>
                </a:xfrm>
                <a:custGeom>
                  <a:avLst/>
                  <a:gdLst>
                    <a:gd name="connsiteX0" fmla="*/ 78200 w 80200"/>
                    <a:gd name="connsiteY0" fmla="*/ 0 h 136874"/>
                    <a:gd name="connsiteX1" fmla="*/ 45720 w 80200"/>
                    <a:gd name="connsiteY1" fmla="*/ 59436 h 136874"/>
                    <a:gd name="connsiteX2" fmla="*/ 80201 w 80200"/>
                    <a:gd name="connsiteY2" fmla="*/ 90773 h 136874"/>
                    <a:gd name="connsiteX3" fmla="*/ 54007 w 80200"/>
                    <a:gd name="connsiteY3" fmla="*/ 105918 h 136874"/>
                    <a:gd name="connsiteX4" fmla="*/ 31052 w 80200"/>
                    <a:gd name="connsiteY4" fmla="*/ 85725 h 136874"/>
                    <a:gd name="connsiteX5" fmla="*/ 22669 w 80200"/>
                    <a:gd name="connsiteY5" fmla="*/ 101060 h 136874"/>
                    <a:gd name="connsiteX6" fmla="*/ 22765 w 80200"/>
                    <a:gd name="connsiteY6" fmla="*/ 124016 h 136874"/>
                    <a:gd name="connsiteX7" fmla="*/ 286 w 80200"/>
                    <a:gd name="connsiteY7" fmla="*/ 136874 h 136874"/>
                    <a:gd name="connsiteX8" fmla="*/ 0 w 80200"/>
                    <a:gd name="connsiteY8" fmla="*/ 45149 h 136874"/>
                    <a:gd name="connsiteX9" fmla="*/ 22479 w 80200"/>
                    <a:gd name="connsiteY9" fmla="*/ 32195 h 136874"/>
                    <a:gd name="connsiteX10" fmla="*/ 22574 w 80200"/>
                    <a:gd name="connsiteY10" fmla="*/ 70390 h 136874"/>
                    <a:gd name="connsiteX11" fmla="*/ 53340 w 80200"/>
                    <a:gd name="connsiteY11" fmla="*/ 14288 h 136874"/>
                    <a:gd name="connsiteX12" fmla="*/ 78200 w 80200"/>
                    <a:gd name="connsiteY12" fmla="*/ 0 h 13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200" h="136874">
                      <a:moveTo>
                        <a:pt x="78200" y="0"/>
                      </a:moveTo>
                      <a:lnTo>
                        <a:pt x="45720" y="59436"/>
                      </a:lnTo>
                      <a:lnTo>
                        <a:pt x="80201" y="90773"/>
                      </a:lnTo>
                      <a:lnTo>
                        <a:pt x="54007" y="105918"/>
                      </a:lnTo>
                      <a:lnTo>
                        <a:pt x="31052" y="85725"/>
                      </a:lnTo>
                      <a:lnTo>
                        <a:pt x="22669" y="101060"/>
                      </a:lnTo>
                      <a:lnTo>
                        <a:pt x="22765" y="124016"/>
                      </a:lnTo>
                      <a:lnTo>
                        <a:pt x="286" y="136874"/>
                      </a:lnTo>
                      <a:lnTo>
                        <a:pt x="0" y="45149"/>
                      </a:lnTo>
                      <a:lnTo>
                        <a:pt x="22479" y="32195"/>
                      </a:lnTo>
                      <a:lnTo>
                        <a:pt x="22574" y="70390"/>
                      </a:lnTo>
                      <a:lnTo>
                        <a:pt x="53340" y="14288"/>
                      </a:lnTo>
                      <a:lnTo>
                        <a:pt x="7820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4" name="任意多边形 114"/>
                <p:cNvSpPr/>
                <p:nvPr/>
              </p:nvSpPr>
              <p:spPr>
                <a:xfrm>
                  <a:off x="4186618" y="2321813"/>
                  <a:ext cx="71913" cy="111156"/>
                </a:xfrm>
                <a:custGeom>
                  <a:avLst/>
                  <a:gdLst>
                    <a:gd name="connsiteX0" fmla="*/ 21622 w 71913"/>
                    <a:gd name="connsiteY0" fmla="*/ 1333 h 111156"/>
                    <a:gd name="connsiteX1" fmla="*/ 21812 w 71913"/>
                    <a:gd name="connsiteY1" fmla="*/ 52292 h 111156"/>
                    <a:gd name="connsiteX2" fmla="*/ 43910 w 71913"/>
                    <a:gd name="connsiteY2" fmla="*/ 14859 h 111156"/>
                    <a:gd name="connsiteX3" fmla="*/ 69628 w 71913"/>
                    <a:gd name="connsiteY3" fmla="*/ 0 h 111156"/>
                    <a:gd name="connsiteX4" fmla="*/ 44005 w 71913"/>
                    <a:gd name="connsiteY4" fmla="*/ 45244 h 111156"/>
                    <a:gd name="connsiteX5" fmla="*/ 71914 w 71913"/>
                    <a:gd name="connsiteY5" fmla="*/ 69818 h 111156"/>
                    <a:gd name="connsiteX6" fmla="*/ 45625 w 71913"/>
                    <a:gd name="connsiteY6" fmla="*/ 84963 h 111156"/>
                    <a:gd name="connsiteX7" fmla="*/ 28289 w 71913"/>
                    <a:gd name="connsiteY7" fmla="*/ 70104 h 111156"/>
                    <a:gd name="connsiteX8" fmla="*/ 21907 w 71913"/>
                    <a:gd name="connsiteY8" fmla="*/ 81248 h 111156"/>
                    <a:gd name="connsiteX9" fmla="*/ 21907 w 71913"/>
                    <a:gd name="connsiteY9" fmla="*/ 98679 h 111156"/>
                    <a:gd name="connsiteX10" fmla="*/ 286 w 71913"/>
                    <a:gd name="connsiteY10" fmla="*/ 111157 h 111156"/>
                    <a:gd name="connsiteX11" fmla="*/ 0 w 71913"/>
                    <a:gd name="connsiteY11" fmla="*/ 13906 h 111156"/>
                    <a:gd name="connsiteX12" fmla="*/ 21622 w 71913"/>
                    <a:gd name="connsiteY12" fmla="*/ 1333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1156">
                      <a:moveTo>
                        <a:pt x="21622" y="1333"/>
                      </a:moveTo>
                      <a:lnTo>
                        <a:pt x="21812" y="52292"/>
                      </a:lnTo>
                      <a:lnTo>
                        <a:pt x="43910" y="14859"/>
                      </a:lnTo>
                      <a:lnTo>
                        <a:pt x="69628" y="0"/>
                      </a:lnTo>
                      <a:lnTo>
                        <a:pt x="44005" y="45244"/>
                      </a:lnTo>
                      <a:lnTo>
                        <a:pt x="71914" y="69818"/>
                      </a:lnTo>
                      <a:lnTo>
                        <a:pt x="45625" y="84963"/>
                      </a:lnTo>
                      <a:lnTo>
                        <a:pt x="28289" y="70104"/>
                      </a:lnTo>
                      <a:lnTo>
                        <a:pt x="21907" y="81248"/>
                      </a:lnTo>
                      <a:lnTo>
                        <a:pt x="21907" y="98679"/>
                      </a:lnTo>
                      <a:lnTo>
                        <a:pt x="286" y="111157"/>
                      </a:lnTo>
                      <a:lnTo>
                        <a:pt x="0" y="13906"/>
                      </a:lnTo>
                      <a:lnTo>
                        <a:pt x="21622" y="13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5" name="任意多边形 115"/>
                <p:cNvSpPr/>
                <p:nvPr/>
              </p:nvSpPr>
              <p:spPr>
                <a:xfrm>
                  <a:off x="4102512" y="2576471"/>
                  <a:ext cx="71913" cy="119674"/>
                </a:xfrm>
                <a:custGeom>
                  <a:avLst/>
                  <a:gdLst>
                    <a:gd name="connsiteX0" fmla="*/ 36375 w 71913"/>
                    <a:gd name="connsiteY0" fmla="*/ 6786 h 119674"/>
                    <a:gd name="connsiteX1" fmla="*/ 71903 w 71913"/>
                    <a:gd name="connsiteY1" fmla="*/ 20312 h 119674"/>
                    <a:gd name="connsiteX2" fmla="*/ 36565 w 71913"/>
                    <a:gd name="connsiteY2" fmla="*/ 74509 h 119674"/>
                    <a:gd name="connsiteX3" fmla="*/ 22564 w 71913"/>
                    <a:gd name="connsiteY3" fmla="*/ 82605 h 119674"/>
                    <a:gd name="connsiteX4" fmla="*/ 22564 w 71913"/>
                    <a:gd name="connsiteY4" fmla="*/ 106608 h 119674"/>
                    <a:gd name="connsiteX5" fmla="*/ -11 w 71913"/>
                    <a:gd name="connsiteY5" fmla="*/ 119658 h 119674"/>
                    <a:gd name="connsiteX6" fmla="*/ -11 w 71913"/>
                    <a:gd name="connsiteY6" fmla="*/ 27837 h 119674"/>
                    <a:gd name="connsiteX7" fmla="*/ 35137 w 71913"/>
                    <a:gd name="connsiteY7" fmla="*/ 54411 h 119674"/>
                    <a:gd name="connsiteX8" fmla="*/ 49138 w 71913"/>
                    <a:gd name="connsiteY8" fmla="*/ 32980 h 119674"/>
                    <a:gd name="connsiteX9" fmla="*/ 35041 w 71913"/>
                    <a:gd name="connsiteY9" fmla="*/ 27551 h 119674"/>
                    <a:gd name="connsiteX10" fmla="*/ 22468 w 71913"/>
                    <a:gd name="connsiteY10" fmla="*/ 34790 h 119674"/>
                    <a:gd name="connsiteX11" fmla="*/ 22468 w 71913"/>
                    <a:gd name="connsiteY11" fmla="*/ 61650 h 119674"/>
                    <a:gd name="connsiteX12" fmla="*/ 35041 w 71913"/>
                    <a:gd name="connsiteY12" fmla="*/ 54411 h 11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9674">
                      <a:moveTo>
                        <a:pt x="36375" y="6786"/>
                      </a:moveTo>
                      <a:cubicBezTo>
                        <a:pt x="58092" y="-5787"/>
                        <a:pt x="71903" y="-738"/>
                        <a:pt x="71903" y="20312"/>
                      </a:cubicBezTo>
                      <a:cubicBezTo>
                        <a:pt x="70504" y="43343"/>
                        <a:pt x="57076" y="63936"/>
                        <a:pt x="36565" y="74509"/>
                      </a:cubicBezTo>
                      <a:lnTo>
                        <a:pt x="22564" y="82605"/>
                      </a:lnTo>
                      <a:lnTo>
                        <a:pt x="22564" y="106608"/>
                      </a:lnTo>
                      <a:lnTo>
                        <a:pt x="-11" y="119658"/>
                      </a:lnTo>
                      <a:lnTo>
                        <a:pt x="-11" y="27837"/>
                      </a:lnTo>
                      <a:close/>
                      <a:moveTo>
                        <a:pt x="35137" y="54411"/>
                      </a:moveTo>
                      <a:cubicBezTo>
                        <a:pt x="43406" y="50401"/>
                        <a:pt x="48791" y="42162"/>
                        <a:pt x="49138" y="32980"/>
                      </a:cubicBezTo>
                      <a:cubicBezTo>
                        <a:pt x="49138" y="24408"/>
                        <a:pt x="44376" y="22121"/>
                        <a:pt x="35041" y="27551"/>
                      </a:cubicBezTo>
                      <a:lnTo>
                        <a:pt x="22468" y="34790"/>
                      </a:lnTo>
                      <a:lnTo>
                        <a:pt x="22468" y="61650"/>
                      </a:lnTo>
                      <a:lnTo>
                        <a:pt x="35041" y="5441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6" name="任意多边形 116"/>
                <p:cNvSpPr/>
                <p:nvPr/>
              </p:nvSpPr>
              <p:spPr>
                <a:xfrm>
                  <a:off x="4185094" y="2549526"/>
                  <a:ext cx="69246" cy="124331"/>
                </a:xfrm>
                <a:custGeom>
                  <a:avLst/>
                  <a:gdLst>
                    <a:gd name="connsiteX0" fmla="*/ 38756 w 69246"/>
                    <a:gd name="connsiteY0" fmla="*/ 4299 h 124331"/>
                    <a:gd name="connsiteX1" fmla="*/ 69236 w 69246"/>
                    <a:gd name="connsiteY1" fmla="*/ 23349 h 124331"/>
                    <a:gd name="connsiteX2" fmla="*/ 38947 w 69246"/>
                    <a:gd name="connsiteY2" fmla="*/ 77546 h 124331"/>
                    <a:gd name="connsiteX3" fmla="*/ 21802 w 69246"/>
                    <a:gd name="connsiteY3" fmla="*/ 80023 h 124331"/>
                    <a:gd name="connsiteX4" fmla="*/ 21802 w 69246"/>
                    <a:gd name="connsiteY4" fmla="*/ 111741 h 124331"/>
                    <a:gd name="connsiteX5" fmla="*/ -11 w 69246"/>
                    <a:gd name="connsiteY5" fmla="*/ 124314 h 124331"/>
                    <a:gd name="connsiteX6" fmla="*/ -11 w 69246"/>
                    <a:gd name="connsiteY6" fmla="*/ 27826 h 124331"/>
                    <a:gd name="connsiteX7" fmla="*/ 20754 w 69246"/>
                    <a:gd name="connsiteY7" fmla="*/ 15824 h 124331"/>
                    <a:gd name="connsiteX8" fmla="*/ 20754 w 69246"/>
                    <a:gd name="connsiteY8" fmla="*/ 23349 h 124331"/>
                    <a:gd name="connsiteX9" fmla="*/ 38756 w 69246"/>
                    <a:gd name="connsiteY9" fmla="*/ 4299 h 124331"/>
                    <a:gd name="connsiteX10" fmla="*/ 34375 w 69246"/>
                    <a:gd name="connsiteY10" fmla="*/ 60592 h 124331"/>
                    <a:gd name="connsiteX11" fmla="*/ 47233 w 69246"/>
                    <a:gd name="connsiteY11" fmla="*/ 36208 h 124331"/>
                    <a:gd name="connsiteX12" fmla="*/ 34279 w 69246"/>
                    <a:gd name="connsiteY12" fmla="*/ 26683 h 124331"/>
                    <a:gd name="connsiteX13" fmla="*/ 21325 w 69246"/>
                    <a:gd name="connsiteY13" fmla="*/ 51162 h 124331"/>
                    <a:gd name="connsiteX14" fmla="*/ 34375 w 69246"/>
                    <a:gd name="connsiteY14" fmla="*/ 60687 h 124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246" h="124331">
                      <a:moveTo>
                        <a:pt x="38756" y="4299"/>
                      </a:moveTo>
                      <a:cubicBezTo>
                        <a:pt x="55520" y="-5226"/>
                        <a:pt x="69141" y="965"/>
                        <a:pt x="69236" y="23349"/>
                      </a:cubicBezTo>
                      <a:cubicBezTo>
                        <a:pt x="68933" y="45371"/>
                        <a:pt x="57542" y="65754"/>
                        <a:pt x="38947" y="77546"/>
                      </a:cubicBezTo>
                      <a:cubicBezTo>
                        <a:pt x="31803" y="81642"/>
                        <a:pt x="25993" y="82595"/>
                        <a:pt x="21802" y="80023"/>
                      </a:cubicBezTo>
                      <a:lnTo>
                        <a:pt x="21802" y="111741"/>
                      </a:lnTo>
                      <a:lnTo>
                        <a:pt x="-11" y="124314"/>
                      </a:lnTo>
                      <a:lnTo>
                        <a:pt x="-11" y="27826"/>
                      </a:lnTo>
                      <a:lnTo>
                        <a:pt x="20754" y="15824"/>
                      </a:lnTo>
                      <a:lnTo>
                        <a:pt x="20754" y="23349"/>
                      </a:lnTo>
                      <a:cubicBezTo>
                        <a:pt x="24762" y="15377"/>
                        <a:pt x="31021" y="8747"/>
                        <a:pt x="38756" y="4299"/>
                      </a:cubicBezTo>
                      <a:close/>
                      <a:moveTo>
                        <a:pt x="34375" y="60592"/>
                      </a:moveTo>
                      <a:cubicBezTo>
                        <a:pt x="42557" y="55201"/>
                        <a:pt x="47410" y="46000"/>
                        <a:pt x="47233" y="36208"/>
                      </a:cubicBezTo>
                      <a:cubicBezTo>
                        <a:pt x="47233" y="25445"/>
                        <a:pt x="41614" y="22492"/>
                        <a:pt x="34279" y="26683"/>
                      </a:cubicBezTo>
                      <a:cubicBezTo>
                        <a:pt x="26032" y="32064"/>
                        <a:pt x="21137" y="41313"/>
                        <a:pt x="21325" y="51162"/>
                      </a:cubicBezTo>
                      <a:cubicBezTo>
                        <a:pt x="21325" y="61925"/>
                        <a:pt x="27040" y="64783"/>
                        <a:pt x="34375" y="60687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7" name="任意多边形 117"/>
                <p:cNvSpPr/>
                <p:nvPr/>
              </p:nvSpPr>
              <p:spPr>
                <a:xfrm>
                  <a:off x="4102607" y="2775298"/>
                  <a:ext cx="75444" cy="121896"/>
                </a:xfrm>
                <a:custGeom>
                  <a:avLst/>
                  <a:gdLst>
                    <a:gd name="connsiteX0" fmla="*/ 75427 w 75444"/>
                    <a:gd name="connsiteY0" fmla="*/ -17 h 121896"/>
                    <a:gd name="connsiteX1" fmla="*/ 75427 w 75444"/>
                    <a:gd name="connsiteY1" fmla="*/ 50846 h 121896"/>
                    <a:gd name="connsiteX2" fmla="*/ 38089 w 75444"/>
                    <a:gd name="connsiteY2" fmla="*/ 115140 h 121896"/>
                    <a:gd name="connsiteX3" fmla="*/ -11 w 75444"/>
                    <a:gd name="connsiteY3" fmla="*/ 94185 h 121896"/>
                    <a:gd name="connsiteX4" fmla="*/ -11 w 75444"/>
                    <a:gd name="connsiteY4" fmla="*/ 43321 h 121896"/>
                    <a:gd name="connsiteX5" fmla="*/ 22564 w 75444"/>
                    <a:gd name="connsiteY5" fmla="*/ 30272 h 121896"/>
                    <a:gd name="connsiteX6" fmla="*/ 22564 w 75444"/>
                    <a:gd name="connsiteY6" fmla="*/ 80374 h 121896"/>
                    <a:gd name="connsiteX7" fmla="*/ 37804 w 75444"/>
                    <a:gd name="connsiteY7" fmla="*/ 93613 h 121896"/>
                    <a:gd name="connsiteX8" fmla="*/ 52853 w 75444"/>
                    <a:gd name="connsiteY8" fmla="*/ 62848 h 121896"/>
                    <a:gd name="connsiteX9" fmla="*/ 52853 w 75444"/>
                    <a:gd name="connsiteY9" fmla="*/ 12841 h 121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44" h="121896">
                      <a:moveTo>
                        <a:pt x="75427" y="-17"/>
                      </a:moveTo>
                      <a:lnTo>
                        <a:pt x="75427" y="50846"/>
                      </a:lnTo>
                      <a:cubicBezTo>
                        <a:pt x="75779" y="77516"/>
                        <a:pt x="61431" y="102224"/>
                        <a:pt x="38089" y="115140"/>
                      </a:cubicBezTo>
                      <a:cubicBezTo>
                        <a:pt x="14467" y="128856"/>
                        <a:pt x="466" y="121522"/>
                        <a:pt x="-11" y="94185"/>
                      </a:cubicBezTo>
                      <a:lnTo>
                        <a:pt x="-11" y="43321"/>
                      </a:lnTo>
                      <a:lnTo>
                        <a:pt x="22564" y="30272"/>
                      </a:lnTo>
                      <a:lnTo>
                        <a:pt x="22564" y="80374"/>
                      </a:lnTo>
                      <a:cubicBezTo>
                        <a:pt x="22564" y="96090"/>
                        <a:pt x="28374" y="99424"/>
                        <a:pt x="37804" y="93613"/>
                      </a:cubicBezTo>
                      <a:cubicBezTo>
                        <a:pt x="48329" y="87117"/>
                        <a:pt x="54184" y="75144"/>
                        <a:pt x="52853" y="62848"/>
                      </a:cubicBezTo>
                      <a:lnTo>
                        <a:pt x="52853" y="128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8" name="任意多边形 118"/>
                <p:cNvSpPr/>
                <p:nvPr/>
              </p:nvSpPr>
              <p:spPr>
                <a:xfrm>
                  <a:off x="4192237" y="2750152"/>
                  <a:ext cx="65246" cy="98811"/>
                </a:xfrm>
                <a:custGeom>
                  <a:avLst/>
                  <a:gdLst>
                    <a:gd name="connsiteX0" fmla="*/ 65236 w 65246"/>
                    <a:gd name="connsiteY0" fmla="*/ -17 h 98811"/>
                    <a:gd name="connsiteX1" fmla="*/ 65236 w 65246"/>
                    <a:gd name="connsiteY1" fmla="*/ 70944 h 98811"/>
                    <a:gd name="connsiteX2" fmla="*/ 44662 w 65246"/>
                    <a:gd name="connsiteY2" fmla="*/ 82850 h 98811"/>
                    <a:gd name="connsiteX3" fmla="*/ 44662 w 65246"/>
                    <a:gd name="connsiteY3" fmla="*/ 75325 h 98811"/>
                    <a:gd name="connsiteX4" fmla="*/ 26278 w 65246"/>
                    <a:gd name="connsiteY4" fmla="*/ 94375 h 98811"/>
                    <a:gd name="connsiteX5" fmla="*/ -11 w 65246"/>
                    <a:gd name="connsiteY5" fmla="*/ 77040 h 98811"/>
                    <a:gd name="connsiteX6" fmla="*/ -11 w 65246"/>
                    <a:gd name="connsiteY6" fmla="*/ 37321 h 98811"/>
                    <a:gd name="connsiteX7" fmla="*/ 21611 w 65246"/>
                    <a:gd name="connsiteY7" fmla="*/ 24843 h 98811"/>
                    <a:gd name="connsiteX8" fmla="*/ 21611 w 65246"/>
                    <a:gd name="connsiteY8" fmla="*/ 60847 h 98811"/>
                    <a:gd name="connsiteX9" fmla="*/ 31993 w 65246"/>
                    <a:gd name="connsiteY9" fmla="*/ 70372 h 98811"/>
                    <a:gd name="connsiteX10" fmla="*/ 43519 w 65246"/>
                    <a:gd name="connsiteY10" fmla="*/ 46846 h 98811"/>
                    <a:gd name="connsiteX11" fmla="*/ 43519 w 65246"/>
                    <a:gd name="connsiteY11" fmla="*/ 12651 h 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246" h="98811">
                      <a:moveTo>
                        <a:pt x="65236" y="-17"/>
                      </a:moveTo>
                      <a:lnTo>
                        <a:pt x="65236" y="70944"/>
                      </a:lnTo>
                      <a:lnTo>
                        <a:pt x="44662" y="82850"/>
                      </a:lnTo>
                      <a:lnTo>
                        <a:pt x="44662" y="75325"/>
                      </a:lnTo>
                      <a:cubicBezTo>
                        <a:pt x="40380" y="83231"/>
                        <a:pt x="34024" y="89813"/>
                        <a:pt x="26278" y="94375"/>
                      </a:cubicBezTo>
                      <a:cubicBezTo>
                        <a:pt x="11134" y="103138"/>
                        <a:pt x="85" y="99614"/>
                        <a:pt x="-11" y="77040"/>
                      </a:cubicBezTo>
                      <a:lnTo>
                        <a:pt x="-11" y="37321"/>
                      </a:lnTo>
                      <a:lnTo>
                        <a:pt x="21611" y="24843"/>
                      </a:lnTo>
                      <a:lnTo>
                        <a:pt x="21611" y="60847"/>
                      </a:lnTo>
                      <a:cubicBezTo>
                        <a:pt x="21611" y="71801"/>
                        <a:pt x="25421" y="73992"/>
                        <a:pt x="31993" y="70372"/>
                      </a:cubicBezTo>
                      <a:cubicBezTo>
                        <a:pt x="39825" y="65210"/>
                        <a:pt x="44238" y="56199"/>
                        <a:pt x="43519" y="46846"/>
                      </a:cubicBezTo>
                      <a:lnTo>
                        <a:pt x="43519" y="126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9" name="任意多边形 119"/>
                <p:cNvSpPr/>
                <p:nvPr/>
              </p:nvSpPr>
              <p:spPr>
                <a:xfrm>
                  <a:off x="4103845" y="2989135"/>
                  <a:ext cx="71627" cy="132111"/>
                </a:xfrm>
                <a:custGeom>
                  <a:avLst/>
                  <a:gdLst>
                    <a:gd name="connsiteX0" fmla="*/ 69628 w 71627"/>
                    <a:gd name="connsiteY0" fmla="*/ 0 h 132111"/>
                    <a:gd name="connsiteX1" fmla="*/ 69628 w 71627"/>
                    <a:gd name="connsiteY1" fmla="*/ 16288 h 132111"/>
                    <a:gd name="connsiteX2" fmla="*/ 29528 w 71627"/>
                    <a:gd name="connsiteY2" fmla="*/ 94488 h 132111"/>
                    <a:gd name="connsiteX3" fmla="*/ 71533 w 71627"/>
                    <a:gd name="connsiteY3" fmla="*/ 70199 h 132111"/>
                    <a:gd name="connsiteX4" fmla="*/ 71628 w 71627"/>
                    <a:gd name="connsiteY4" fmla="*/ 90773 h 132111"/>
                    <a:gd name="connsiteX5" fmla="*/ 0 w 71627"/>
                    <a:gd name="connsiteY5" fmla="*/ 132112 h 132111"/>
                    <a:gd name="connsiteX6" fmla="*/ 0 w 71627"/>
                    <a:gd name="connsiteY6" fmla="*/ 115919 h 132111"/>
                    <a:gd name="connsiteX7" fmla="*/ 40100 w 71627"/>
                    <a:gd name="connsiteY7" fmla="*/ 37624 h 132111"/>
                    <a:gd name="connsiteX8" fmla="*/ 857 w 71627"/>
                    <a:gd name="connsiteY8" fmla="*/ 60293 h 132111"/>
                    <a:gd name="connsiteX9" fmla="*/ 762 w 71627"/>
                    <a:gd name="connsiteY9" fmla="*/ 39719 h 132111"/>
                    <a:gd name="connsiteX10" fmla="*/ 69628 w 71627"/>
                    <a:gd name="connsiteY10" fmla="*/ 0 h 13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627" h="132111">
                      <a:moveTo>
                        <a:pt x="69628" y="0"/>
                      </a:moveTo>
                      <a:lnTo>
                        <a:pt x="69628" y="16288"/>
                      </a:lnTo>
                      <a:lnTo>
                        <a:pt x="29528" y="94488"/>
                      </a:lnTo>
                      <a:lnTo>
                        <a:pt x="71533" y="70199"/>
                      </a:lnTo>
                      <a:lnTo>
                        <a:pt x="71628" y="90773"/>
                      </a:lnTo>
                      <a:lnTo>
                        <a:pt x="0" y="132112"/>
                      </a:lnTo>
                      <a:lnTo>
                        <a:pt x="0" y="115919"/>
                      </a:lnTo>
                      <a:lnTo>
                        <a:pt x="40100" y="37624"/>
                      </a:lnTo>
                      <a:lnTo>
                        <a:pt x="857" y="60293"/>
                      </a:lnTo>
                      <a:lnTo>
                        <a:pt x="762" y="39719"/>
                      </a:lnTo>
                      <a:lnTo>
                        <a:pt x="69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30" name="任意多边形 120"/>
                <p:cNvSpPr/>
                <p:nvPr/>
              </p:nvSpPr>
              <p:spPr>
                <a:xfrm>
                  <a:off x="4181093" y="2973323"/>
                  <a:ext cx="57054" cy="103346"/>
                </a:xfrm>
                <a:custGeom>
                  <a:avLst/>
                  <a:gdLst>
                    <a:gd name="connsiteX0" fmla="*/ 55817 w 57054"/>
                    <a:gd name="connsiteY0" fmla="*/ 0 h 103346"/>
                    <a:gd name="connsiteX1" fmla="*/ 55817 w 57054"/>
                    <a:gd name="connsiteY1" fmla="*/ 14573 h 103346"/>
                    <a:gd name="connsiteX2" fmla="*/ 27242 w 57054"/>
                    <a:gd name="connsiteY2" fmla="*/ 68961 h 103346"/>
                    <a:gd name="connsiteX3" fmla="*/ 57055 w 57054"/>
                    <a:gd name="connsiteY3" fmla="*/ 51816 h 103346"/>
                    <a:gd name="connsiteX4" fmla="*/ 57055 w 57054"/>
                    <a:gd name="connsiteY4" fmla="*/ 70390 h 103346"/>
                    <a:gd name="connsiteX5" fmla="*/ 95 w 57054"/>
                    <a:gd name="connsiteY5" fmla="*/ 103346 h 103346"/>
                    <a:gd name="connsiteX6" fmla="*/ 0 w 57054"/>
                    <a:gd name="connsiteY6" fmla="*/ 88678 h 103346"/>
                    <a:gd name="connsiteX7" fmla="*/ 28480 w 57054"/>
                    <a:gd name="connsiteY7" fmla="*/ 34290 h 103346"/>
                    <a:gd name="connsiteX8" fmla="*/ 667 w 57054"/>
                    <a:gd name="connsiteY8" fmla="*/ 50292 h 103346"/>
                    <a:gd name="connsiteX9" fmla="*/ 667 w 57054"/>
                    <a:gd name="connsiteY9" fmla="*/ 31813 h 103346"/>
                    <a:gd name="connsiteX10" fmla="*/ 55817 w 57054"/>
                    <a:gd name="connsiteY10" fmla="*/ 0 h 103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054" h="103346">
                      <a:moveTo>
                        <a:pt x="55817" y="0"/>
                      </a:moveTo>
                      <a:lnTo>
                        <a:pt x="55817" y="14573"/>
                      </a:lnTo>
                      <a:lnTo>
                        <a:pt x="27242" y="68961"/>
                      </a:lnTo>
                      <a:lnTo>
                        <a:pt x="57055" y="51816"/>
                      </a:lnTo>
                      <a:lnTo>
                        <a:pt x="57055" y="70390"/>
                      </a:lnTo>
                      <a:lnTo>
                        <a:pt x="95" y="103346"/>
                      </a:lnTo>
                      <a:lnTo>
                        <a:pt x="0" y="88678"/>
                      </a:lnTo>
                      <a:lnTo>
                        <a:pt x="28480" y="34290"/>
                      </a:lnTo>
                      <a:lnTo>
                        <a:pt x="667" y="50292"/>
                      </a:lnTo>
                      <a:lnTo>
                        <a:pt x="667" y="31813"/>
                      </a:lnTo>
                      <a:lnTo>
                        <a:pt x="558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75" name="组合 574"/>
            <p:cNvGrpSpPr/>
            <p:nvPr/>
          </p:nvGrpSpPr>
          <p:grpSpPr>
            <a:xfrm>
              <a:off x="5978365" y="1223936"/>
              <a:ext cx="2097119" cy="2837002"/>
              <a:chOff x="5978365" y="1223936"/>
              <a:chExt cx="2097119" cy="2837002"/>
            </a:xfrm>
          </p:grpSpPr>
          <p:sp>
            <p:nvSpPr>
              <p:cNvPr id="962" name="任意多边形 122"/>
              <p:cNvSpPr/>
              <p:nvPr/>
            </p:nvSpPr>
            <p:spPr>
              <a:xfrm>
                <a:off x="5997701" y="1223936"/>
                <a:ext cx="2077402" cy="2833331"/>
              </a:xfrm>
              <a:custGeom>
                <a:avLst/>
                <a:gdLst>
                  <a:gd name="connsiteX0" fmla="*/ 2016432 w 2077402"/>
                  <a:gd name="connsiteY0" fmla="*/ 2798548 h 2833331"/>
                  <a:gd name="connsiteX1" fmla="*/ 2019194 w 2077402"/>
                  <a:gd name="connsiteY1" fmla="*/ 1244735 h 2833331"/>
                  <a:gd name="connsiteX2" fmla="*/ 1964902 w 2077402"/>
                  <a:gd name="connsiteY2" fmla="*/ 1150628 h 2833331"/>
                  <a:gd name="connsiteX3" fmla="*/ 38089 w 2077402"/>
                  <a:gd name="connsiteY3" fmla="*/ 41156 h 2833331"/>
                  <a:gd name="connsiteX4" fmla="*/ -11 w 2077402"/>
                  <a:gd name="connsiteY4" fmla="*/ 37155 h 2833331"/>
                  <a:gd name="connsiteX5" fmla="*/ 57139 w 2077402"/>
                  <a:gd name="connsiteY5" fmla="*/ 4199 h 2833331"/>
                  <a:gd name="connsiteX6" fmla="*/ 57139 w 2077402"/>
                  <a:gd name="connsiteY6" fmla="*/ 4199 h 2833331"/>
                  <a:gd name="connsiteX7" fmla="*/ 96763 w 2077402"/>
                  <a:gd name="connsiteY7" fmla="*/ 7437 h 2833331"/>
                  <a:gd name="connsiteX8" fmla="*/ 2023099 w 2077402"/>
                  <a:gd name="connsiteY8" fmla="*/ 1116909 h 2833331"/>
                  <a:gd name="connsiteX9" fmla="*/ 2077392 w 2077402"/>
                  <a:gd name="connsiteY9" fmla="*/ 1211016 h 2833331"/>
                  <a:gd name="connsiteX10" fmla="*/ 2074630 w 2077402"/>
                  <a:gd name="connsiteY10" fmla="*/ 2764830 h 2833331"/>
                  <a:gd name="connsiteX11" fmla="*/ 2060152 w 2077402"/>
                  <a:gd name="connsiteY11" fmla="*/ 2798834 h 2833331"/>
                  <a:gd name="connsiteX12" fmla="*/ 2060152 w 2077402"/>
                  <a:gd name="connsiteY12" fmla="*/ 2798834 h 2833331"/>
                  <a:gd name="connsiteX13" fmla="*/ 2057103 w 2077402"/>
                  <a:gd name="connsiteY13" fmla="*/ 2800644 h 2833331"/>
                  <a:gd name="connsiteX14" fmla="*/ 2000906 w 2077402"/>
                  <a:gd name="connsiteY14" fmla="*/ 2833314 h 2833331"/>
                  <a:gd name="connsiteX15" fmla="*/ 2016432 w 2077402"/>
                  <a:gd name="connsiteY15" fmla="*/ 2798548 h 283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402" h="2833331">
                    <a:moveTo>
                      <a:pt x="2016432" y="2798548"/>
                    </a:moveTo>
                    <a:lnTo>
                      <a:pt x="2019194" y="1244735"/>
                    </a:lnTo>
                    <a:cubicBezTo>
                      <a:pt x="2017175" y="1206492"/>
                      <a:pt x="1997001" y="1171516"/>
                      <a:pt x="1964902" y="1150628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lnTo>
                      <a:pt x="57139" y="4199"/>
                    </a:lnTo>
                    <a:lnTo>
                      <a:pt x="57139" y="4199"/>
                    </a:lnTo>
                    <a:cubicBezTo>
                      <a:pt x="67141" y="-2088"/>
                      <a:pt x="81142" y="-1611"/>
                      <a:pt x="96763" y="7437"/>
                    </a:cubicBezTo>
                    <a:lnTo>
                      <a:pt x="2023099" y="1116909"/>
                    </a:lnTo>
                    <a:cubicBezTo>
                      <a:pt x="2055199" y="1137798"/>
                      <a:pt x="2075372" y="1172774"/>
                      <a:pt x="2077392" y="1211016"/>
                    </a:cubicBezTo>
                    <a:lnTo>
                      <a:pt x="2074630" y="2764830"/>
                    </a:lnTo>
                    <a:cubicBezTo>
                      <a:pt x="2075830" y="2777879"/>
                      <a:pt x="2070391" y="2790652"/>
                      <a:pt x="2060152" y="2798834"/>
                    </a:cubicBezTo>
                    <a:lnTo>
                      <a:pt x="2060152" y="2798834"/>
                    </a:lnTo>
                    <a:cubicBezTo>
                      <a:pt x="2059171" y="2799491"/>
                      <a:pt x="2058151" y="2800101"/>
                      <a:pt x="2057103" y="2800644"/>
                    </a:cubicBezTo>
                    <a:lnTo>
                      <a:pt x="2000906" y="2833314"/>
                    </a:lnTo>
                    <a:cubicBezTo>
                      <a:pt x="2011917" y="2825323"/>
                      <a:pt x="2017832" y="2812074"/>
                      <a:pt x="2016432" y="279854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3" name="任意多边形 123"/>
              <p:cNvSpPr/>
              <p:nvPr/>
            </p:nvSpPr>
            <p:spPr>
              <a:xfrm>
                <a:off x="5997701" y="1223936"/>
                <a:ext cx="2064638" cy="1196555"/>
              </a:xfrm>
              <a:custGeom>
                <a:avLst/>
                <a:gdLst>
                  <a:gd name="connsiteX0" fmla="*/ 56663 w 2064638"/>
                  <a:gd name="connsiteY0" fmla="*/ 4199 h 1196555"/>
                  <a:gd name="connsiteX1" fmla="*/ 56663 w 2064638"/>
                  <a:gd name="connsiteY1" fmla="*/ 4199 h 1196555"/>
                  <a:gd name="connsiteX2" fmla="*/ 96287 w 2064638"/>
                  <a:gd name="connsiteY2" fmla="*/ 7437 h 1196555"/>
                  <a:gd name="connsiteX3" fmla="*/ 2023099 w 2064638"/>
                  <a:gd name="connsiteY3" fmla="*/ 1116909 h 1196555"/>
                  <a:gd name="connsiteX4" fmla="*/ 2064628 w 2064638"/>
                  <a:gd name="connsiteY4" fmla="*/ 1163296 h 1196555"/>
                  <a:gd name="connsiteX5" fmla="*/ 2006431 w 2064638"/>
                  <a:gd name="connsiteY5" fmla="*/ 1196538 h 1196555"/>
                  <a:gd name="connsiteX6" fmla="*/ 1964902 w 2064638"/>
                  <a:gd name="connsiteY6" fmla="*/ 1150247 h 1196555"/>
                  <a:gd name="connsiteX7" fmla="*/ 38089 w 2064638"/>
                  <a:gd name="connsiteY7" fmla="*/ 41156 h 1196555"/>
                  <a:gd name="connsiteX8" fmla="*/ -11 w 2064638"/>
                  <a:gd name="connsiteY8" fmla="*/ 37155 h 119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4638" h="1196555">
                    <a:moveTo>
                      <a:pt x="56663" y="4199"/>
                    </a:moveTo>
                    <a:lnTo>
                      <a:pt x="56663" y="4199"/>
                    </a:lnTo>
                    <a:cubicBezTo>
                      <a:pt x="66664" y="-2088"/>
                      <a:pt x="80666" y="-1611"/>
                      <a:pt x="96287" y="7437"/>
                    </a:cubicBezTo>
                    <a:lnTo>
                      <a:pt x="2023099" y="1116909"/>
                    </a:lnTo>
                    <a:cubicBezTo>
                      <a:pt x="2040987" y="1128206"/>
                      <a:pt x="2055370" y="1144265"/>
                      <a:pt x="2064628" y="1163296"/>
                    </a:cubicBezTo>
                    <a:lnTo>
                      <a:pt x="2006431" y="1196538"/>
                    </a:lnTo>
                    <a:cubicBezTo>
                      <a:pt x="1997134" y="1177565"/>
                      <a:pt x="1982761" y="1161544"/>
                      <a:pt x="1964902" y="1150247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4" name="任意多边形 124"/>
              <p:cNvSpPr/>
              <p:nvPr/>
            </p:nvSpPr>
            <p:spPr>
              <a:xfrm>
                <a:off x="7998999" y="2387440"/>
                <a:ext cx="76485" cy="1669827"/>
              </a:xfrm>
              <a:custGeom>
                <a:avLst/>
                <a:gdLst>
                  <a:gd name="connsiteX0" fmla="*/ 76475 w 76485"/>
                  <a:gd name="connsiteY0" fmla="*/ 47512 h 1669827"/>
                  <a:gd name="connsiteX1" fmla="*/ 73713 w 76485"/>
                  <a:gd name="connsiteY1" fmla="*/ 1601326 h 1669827"/>
                  <a:gd name="connsiteX2" fmla="*/ 59235 w 76485"/>
                  <a:gd name="connsiteY2" fmla="*/ 1635330 h 1669827"/>
                  <a:gd name="connsiteX3" fmla="*/ 59235 w 76485"/>
                  <a:gd name="connsiteY3" fmla="*/ 1635330 h 1669827"/>
                  <a:gd name="connsiteX4" fmla="*/ 56187 w 76485"/>
                  <a:gd name="connsiteY4" fmla="*/ 1637140 h 1669827"/>
                  <a:gd name="connsiteX5" fmla="*/ -11 w 76485"/>
                  <a:gd name="connsiteY5" fmla="*/ 1669810 h 1669827"/>
                  <a:gd name="connsiteX6" fmla="*/ 15610 w 76485"/>
                  <a:gd name="connsiteY6" fmla="*/ 1635044 h 1669827"/>
                  <a:gd name="connsiteX7" fmla="*/ 18373 w 76485"/>
                  <a:gd name="connsiteY7" fmla="*/ 81231 h 1669827"/>
                  <a:gd name="connsiteX8" fmla="*/ 5609 w 76485"/>
                  <a:gd name="connsiteY8" fmla="*/ 33606 h 1669827"/>
                  <a:gd name="connsiteX9" fmla="*/ 63807 w 76485"/>
                  <a:gd name="connsiteY9" fmla="*/ -17 h 1669827"/>
                  <a:gd name="connsiteX10" fmla="*/ 76475 w 76485"/>
                  <a:gd name="connsiteY10" fmla="*/ 47512 h 16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485" h="1669827">
                    <a:moveTo>
                      <a:pt x="76475" y="47512"/>
                    </a:moveTo>
                    <a:lnTo>
                      <a:pt x="73713" y="1601326"/>
                    </a:lnTo>
                    <a:cubicBezTo>
                      <a:pt x="74913" y="1614375"/>
                      <a:pt x="69474" y="1627148"/>
                      <a:pt x="59235" y="1635330"/>
                    </a:cubicBezTo>
                    <a:lnTo>
                      <a:pt x="59235" y="1635330"/>
                    </a:lnTo>
                    <a:cubicBezTo>
                      <a:pt x="58254" y="1635987"/>
                      <a:pt x="57235" y="1636597"/>
                      <a:pt x="56187" y="1637140"/>
                    </a:cubicBezTo>
                    <a:lnTo>
                      <a:pt x="-11" y="1669810"/>
                    </a:lnTo>
                    <a:cubicBezTo>
                      <a:pt x="11038" y="1661848"/>
                      <a:pt x="16991" y="1648589"/>
                      <a:pt x="15610" y="1635044"/>
                    </a:cubicBezTo>
                    <a:lnTo>
                      <a:pt x="18373" y="81231"/>
                    </a:lnTo>
                    <a:cubicBezTo>
                      <a:pt x="17896" y="64581"/>
                      <a:pt x="13524" y="48265"/>
                      <a:pt x="5609" y="33606"/>
                    </a:cubicBezTo>
                    <a:lnTo>
                      <a:pt x="63807" y="-17"/>
                    </a:lnTo>
                    <a:cubicBezTo>
                      <a:pt x="71655" y="14632"/>
                      <a:pt x="75989" y="30901"/>
                      <a:pt x="76475" y="4751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5" name="任意多边形 125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6" name="任意多边形 126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7" name="任意多边形 127"/>
              <p:cNvSpPr/>
              <p:nvPr/>
            </p:nvSpPr>
            <p:spPr>
              <a:xfrm>
                <a:off x="6220681" y="1665445"/>
                <a:ext cx="1659350" cy="2183606"/>
              </a:xfrm>
              <a:custGeom>
                <a:avLst/>
                <a:gdLst>
                  <a:gd name="connsiteX0" fmla="*/ 0 w 1659350"/>
                  <a:gd name="connsiteY0" fmla="*/ 1232630 h 2183606"/>
                  <a:gd name="connsiteX1" fmla="*/ 2191 w 1659350"/>
                  <a:gd name="connsiteY1" fmla="*/ 0 h 2183606"/>
                  <a:gd name="connsiteX2" fmla="*/ 1659350 w 1659350"/>
                  <a:gd name="connsiteY2" fmla="*/ 952690 h 2183606"/>
                  <a:gd name="connsiteX3" fmla="*/ 1657160 w 1659350"/>
                  <a:gd name="connsiteY3" fmla="*/ 2183606 h 2183606"/>
                  <a:gd name="connsiteX4" fmla="*/ 0 w 1659350"/>
                  <a:gd name="connsiteY4" fmla="*/ 1232630 h 218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350" h="2183606">
                    <a:moveTo>
                      <a:pt x="0" y="1232630"/>
                    </a:moveTo>
                    <a:lnTo>
                      <a:pt x="2191" y="0"/>
                    </a:lnTo>
                    <a:lnTo>
                      <a:pt x="1659350" y="952690"/>
                    </a:lnTo>
                    <a:lnTo>
                      <a:pt x="1657160" y="2183606"/>
                    </a:lnTo>
                    <a:lnTo>
                      <a:pt x="0" y="123263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8" name="任意多边形 128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9" name="任意多边形 129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970" name="组合 969"/>
              <p:cNvGrpSpPr/>
              <p:nvPr/>
            </p:nvGrpSpPr>
            <p:grpSpPr>
              <a:xfrm>
                <a:off x="6029324" y="1322398"/>
                <a:ext cx="110871" cy="85101"/>
                <a:chOff x="6029324" y="1322398"/>
                <a:chExt cx="110871" cy="85101"/>
              </a:xfrm>
              <a:solidFill>
                <a:srgbClr val="FFFFFF"/>
              </a:solidFill>
            </p:grpSpPr>
            <p:sp>
              <p:nvSpPr>
                <p:cNvPr id="1019" name="任意多边形 131"/>
                <p:cNvSpPr/>
                <p:nvPr/>
              </p:nvSpPr>
              <p:spPr>
                <a:xfrm>
                  <a:off x="6110477" y="1369261"/>
                  <a:ext cx="29718" cy="38238"/>
                </a:xfrm>
                <a:custGeom>
                  <a:avLst/>
                  <a:gdLst>
                    <a:gd name="connsiteX0" fmla="*/ 14944 w 29718"/>
                    <a:gd name="connsiteY0" fmla="*/ 2035 h 38238"/>
                    <a:gd name="connsiteX1" fmla="*/ -11 w 29718"/>
                    <a:gd name="connsiteY1" fmla="*/ 10513 h 38238"/>
                    <a:gd name="connsiteX2" fmla="*/ 14848 w 29718"/>
                    <a:gd name="connsiteY2" fmla="*/ 36230 h 38238"/>
                    <a:gd name="connsiteX3" fmla="*/ 29707 w 29718"/>
                    <a:gd name="connsiteY3" fmla="*/ 27658 h 38238"/>
                    <a:gd name="connsiteX4" fmla="*/ 14944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944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32" y="20971"/>
                        <a:pt x="6057" y="30535"/>
                        <a:pt x="14848" y="36230"/>
                      </a:cubicBezTo>
                      <a:cubicBezTo>
                        <a:pt x="23040" y="40897"/>
                        <a:pt x="29707" y="37087"/>
                        <a:pt x="29707" y="27658"/>
                      </a:cubicBezTo>
                      <a:cubicBezTo>
                        <a:pt x="29155" y="17251"/>
                        <a:pt x="23669" y="7732"/>
                        <a:pt x="14944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0" name="任意多边形 132"/>
                <p:cNvSpPr/>
                <p:nvPr/>
              </p:nvSpPr>
              <p:spPr>
                <a:xfrm>
                  <a:off x="6069901" y="1345829"/>
                  <a:ext cx="29813" cy="38429"/>
                </a:xfrm>
                <a:custGeom>
                  <a:avLst/>
                  <a:gdLst>
                    <a:gd name="connsiteX0" fmla="*/ 14848 w 29813"/>
                    <a:gd name="connsiteY0" fmla="*/ 2035 h 38429"/>
                    <a:gd name="connsiteX1" fmla="*/ -11 w 29813"/>
                    <a:gd name="connsiteY1" fmla="*/ 10513 h 38429"/>
                    <a:gd name="connsiteX2" fmla="*/ 14848 w 29813"/>
                    <a:gd name="connsiteY2" fmla="*/ 36421 h 38429"/>
                    <a:gd name="connsiteX3" fmla="*/ 29803 w 29813"/>
                    <a:gd name="connsiteY3" fmla="*/ 27848 h 38429"/>
                    <a:gd name="connsiteX4" fmla="*/ 14848 w 29813"/>
                    <a:gd name="connsiteY4" fmla="*/ 2035 h 3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13" h="38429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04" y="21031"/>
                        <a:pt x="6028" y="30665"/>
                        <a:pt x="14848" y="36421"/>
                      </a:cubicBezTo>
                      <a:cubicBezTo>
                        <a:pt x="23135" y="41088"/>
                        <a:pt x="29803" y="37278"/>
                        <a:pt x="29803" y="27848"/>
                      </a:cubicBezTo>
                      <a:cubicBezTo>
                        <a:pt x="29279" y="17332"/>
                        <a:pt x="23716" y="7718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1" name="任意多边形 133"/>
                <p:cNvSpPr/>
                <p:nvPr/>
              </p:nvSpPr>
              <p:spPr>
                <a:xfrm>
                  <a:off x="6029324" y="1322398"/>
                  <a:ext cx="29718" cy="38238"/>
                </a:xfrm>
                <a:custGeom>
                  <a:avLst/>
                  <a:gdLst>
                    <a:gd name="connsiteX0" fmla="*/ 14848 w 29718"/>
                    <a:gd name="connsiteY0" fmla="*/ 2035 h 38238"/>
                    <a:gd name="connsiteX1" fmla="*/ -11 w 29718"/>
                    <a:gd name="connsiteY1" fmla="*/ 10513 h 38238"/>
                    <a:gd name="connsiteX2" fmla="*/ 14753 w 29718"/>
                    <a:gd name="connsiteY2" fmla="*/ 36230 h 38238"/>
                    <a:gd name="connsiteX3" fmla="*/ 29707 w 29718"/>
                    <a:gd name="connsiteY3" fmla="*/ 27658 h 38238"/>
                    <a:gd name="connsiteX4" fmla="*/ 14848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494" y="20958"/>
                        <a:pt x="5990" y="30525"/>
                        <a:pt x="14753" y="36230"/>
                      </a:cubicBezTo>
                      <a:cubicBezTo>
                        <a:pt x="22945" y="40897"/>
                        <a:pt x="29707" y="37087"/>
                        <a:pt x="29707" y="27658"/>
                      </a:cubicBezTo>
                      <a:cubicBezTo>
                        <a:pt x="29117" y="17238"/>
                        <a:pt x="23602" y="7723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71" name="任意多边形 134"/>
              <p:cNvSpPr/>
              <p:nvPr/>
            </p:nvSpPr>
            <p:spPr>
              <a:xfrm>
                <a:off x="6278784" y="1890807"/>
                <a:ext cx="351282" cy="561403"/>
              </a:xfrm>
              <a:custGeom>
                <a:avLst/>
                <a:gdLst>
                  <a:gd name="connsiteX0" fmla="*/ 342699 w 351282"/>
                  <a:gd name="connsiteY0" fmla="*/ 487758 h 561403"/>
                  <a:gd name="connsiteX1" fmla="*/ 351271 w 351282"/>
                  <a:gd name="connsiteY1" fmla="*/ 492711 h 561403"/>
                  <a:gd name="connsiteX2" fmla="*/ 351271 w 351282"/>
                  <a:gd name="connsiteY2" fmla="*/ 561386 h 561403"/>
                  <a:gd name="connsiteX3" fmla="*/ 309266 w 351282"/>
                  <a:gd name="connsiteY3" fmla="*/ 537097 h 561403"/>
                  <a:gd name="connsiteX4" fmla="*/ 264213 w 351282"/>
                  <a:gd name="connsiteY4" fmla="*/ 475090 h 561403"/>
                  <a:gd name="connsiteX5" fmla="*/ 240686 w 351282"/>
                  <a:gd name="connsiteY5" fmla="*/ 384793 h 561403"/>
                  <a:gd name="connsiteX6" fmla="*/ 111337 w 351282"/>
                  <a:gd name="connsiteY6" fmla="*/ 310593 h 561403"/>
                  <a:gd name="connsiteX7" fmla="*/ 87429 w 351282"/>
                  <a:gd name="connsiteY7" fmla="*/ 373553 h 561403"/>
                  <a:gd name="connsiteX8" fmla="*/ 42566 w 351282"/>
                  <a:gd name="connsiteY8" fmla="*/ 383650 h 561403"/>
                  <a:gd name="connsiteX9" fmla="*/ -11 w 351282"/>
                  <a:gd name="connsiteY9" fmla="*/ 359075 h 561403"/>
                  <a:gd name="connsiteX10" fmla="*/ -11 w 351282"/>
                  <a:gd name="connsiteY10" fmla="*/ 290400 h 561403"/>
                  <a:gd name="connsiteX11" fmla="*/ 8657 w 351282"/>
                  <a:gd name="connsiteY11" fmla="*/ 295353 h 561403"/>
                  <a:gd name="connsiteX12" fmla="*/ 25421 w 351282"/>
                  <a:gd name="connsiteY12" fmla="*/ 291448 h 561403"/>
                  <a:gd name="connsiteX13" fmla="*/ 139721 w 351282"/>
                  <a:gd name="connsiteY13" fmla="*/ -17 h 561403"/>
                  <a:gd name="connsiteX14" fmla="*/ 213540 w 351282"/>
                  <a:gd name="connsiteY14" fmla="*/ 42655 h 561403"/>
                  <a:gd name="connsiteX15" fmla="*/ 325554 w 351282"/>
                  <a:gd name="connsiteY15" fmla="*/ 464898 h 561403"/>
                  <a:gd name="connsiteX16" fmla="*/ 342699 w 351282"/>
                  <a:gd name="connsiteY16" fmla="*/ 487758 h 561403"/>
                  <a:gd name="connsiteX17" fmla="*/ 127624 w 351282"/>
                  <a:gd name="connsiteY17" fmla="*/ 252586 h 561403"/>
                  <a:gd name="connsiteX18" fmla="*/ 225065 w 351282"/>
                  <a:gd name="connsiteY18" fmla="*/ 308593 h 561403"/>
                  <a:gd name="connsiteX19" fmla="*/ 192489 w 351282"/>
                  <a:gd name="connsiteY19" fmla="*/ 179529 h 561403"/>
                  <a:gd name="connsiteX20" fmla="*/ 177631 w 351282"/>
                  <a:gd name="connsiteY20" fmla="*/ 105234 h 561403"/>
                  <a:gd name="connsiteX21" fmla="*/ 176583 w 351282"/>
                  <a:gd name="connsiteY21" fmla="*/ 104567 h 561403"/>
                  <a:gd name="connsiteX22" fmla="*/ 161248 w 351282"/>
                  <a:gd name="connsiteY22" fmla="*/ 161717 h 561403"/>
                  <a:gd name="connsiteX23" fmla="*/ 128101 w 351282"/>
                  <a:gd name="connsiteY23" fmla="*/ 252776 h 56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1282" h="561403">
                    <a:moveTo>
                      <a:pt x="342699" y="487758"/>
                    </a:moveTo>
                    <a:lnTo>
                      <a:pt x="351271" y="492711"/>
                    </a:lnTo>
                    <a:lnTo>
                      <a:pt x="351271" y="561386"/>
                    </a:lnTo>
                    <a:lnTo>
                      <a:pt x="309266" y="537097"/>
                    </a:lnTo>
                    <a:cubicBezTo>
                      <a:pt x="282406" y="521572"/>
                      <a:pt x="272785" y="508046"/>
                      <a:pt x="264213" y="475090"/>
                    </a:cubicBezTo>
                    <a:lnTo>
                      <a:pt x="240686" y="384793"/>
                    </a:lnTo>
                    <a:lnTo>
                      <a:pt x="111337" y="310593"/>
                    </a:lnTo>
                    <a:lnTo>
                      <a:pt x="87429" y="373553"/>
                    </a:lnTo>
                    <a:cubicBezTo>
                      <a:pt x="78666" y="396508"/>
                      <a:pt x="69522" y="399175"/>
                      <a:pt x="42566" y="383650"/>
                    </a:cubicBezTo>
                    <a:lnTo>
                      <a:pt x="-11" y="359075"/>
                    </a:lnTo>
                    <a:lnTo>
                      <a:pt x="-11" y="290400"/>
                    </a:lnTo>
                    <a:lnTo>
                      <a:pt x="8657" y="295353"/>
                    </a:lnTo>
                    <a:cubicBezTo>
                      <a:pt x="18182" y="300687"/>
                      <a:pt x="22183" y="300687"/>
                      <a:pt x="25421" y="291448"/>
                    </a:cubicBezTo>
                    <a:lnTo>
                      <a:pt x="139721" y="-17"/>
                    </a:lnTo>
                    <a:lnTo>
                      <a:pt x="213540" y="42655"/>
                    </a:lnTo>
                    <a:lnTo>
                      <a:pt x="325554" y="464898"/>
                    </a:lnTo>
                    <a:cubicBezTo>
                      <a:pt x="327230" y="474842"/>
                      <a:pt x="333622" y="483367"/>
                      <a:pt x="342699" y="487758"/>
                    </a:cubicBezTo>
                    <a:close/>
                    <a:moveTo>
                      <a:pt x="127624" y="252586"/>
                    </a:moveTo>
                    <a:lnTo>
                      <a:pt x="225065" y="308593"/>
                    </a:lnTo>
                    <a:lnTo>
                      <a:pt x="192489" y="179529"/>
                    </a:lnTo>
                    <a:cubicBezTo>
                      <a:pt x="185631" y="150954"/>
                      <a:pt x="178012" y="107520"/>
                      <a:pt x="177631" y="105234"/>
                    </a:cubicBezTo>
                    <a:lnTo>
                      <a:pt x="176583" y="104567"/>
                    </a:lnTo>
                    <a:cubicBezTo>
                      <a:pt x="176106" y="106377"/>
                      <a:pt x="168296" y="141334"/>
                      <a:pt x="161248" y="161717"/>
                    </a:cubicBezTo>
                    <a:lnTo>
                      <a:pt x="128101" y="252776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2" name="任意多边形 135"/>
              <p:cNvSpPr/>
              <p:nvPr/>
            </p:nvSpPr>
            <p:spPr>
              <a:xfrm>
                <a:off x="6708932" y="2219792"/>
                <a:ext cx="273653" cy="436253"/>
              </a:xfrm>
              <a:custGeom>
                <a:avLst/>
                <a:gdLst>
                  <a:gd name="connsiteX0" fmla="*/ 252117 w 273653"/>
                  <a:gd name="connsiteY0" fmla="*/ 357178 h 436253"/>
                  <a:gd name="connsiteX1" fmla="*/ 273643 w 273653"/>
                  <a:gd name="connsiteY1" fmla="*/ 369561 h 436253"/>
                  <a:gd name="connsiteX2" fmla="*/ 273643 w 273653"/>
                  <a:gd name="connsiteY2" fmla="*/ 436236 h 436253"/>
                  <a:gd name="connsiteX3" fmla="*/ 211826 w 273653"/>
                  <a:gd name="connsiteY3" fmla="*/ 400707 h 436253"/>
                  <a:gd name="connsiteX4" fmla="*/ 176964 w 273653"/>
                  <a:gd name="connsiteY4" fmla="*/ 345843 h 436253"/>
                  <a:gd name="connsiteX5" fmla="*/ 177536 w 273653"/>
                  <a:gd name="connsiteY5" fmla="*/ 332604 h 436253"/>
                  <a:gd name="connsiteX6" fmla="*/ 176488 w 273653"/>
                  <a:gd name="connsiteY6" fmla="*/ 331937 h 436253"/>
                  <a:gd name="connsiteX7" fmla="*/ 93430 w 273653"/>
                  <a:gd name="connsiteY7" fmla="*/ 339748 h 436253"/>
                  <a:gd name="connsiteX8" fmla="*/ -10 w 273653"/>
                  <a:gd name="connsiteY8" fmla="*/ 187347 h 436253"/>
                  <a:gd name="connsiteX9" fmla="*/ 163439 w 273653"/>
                  <a:gd name="connsiteY9" fmla="*/ 174489 h 436253"/>
                  <a:gd name="connsiteX10" fmla="*/ 172107 w 273653"/>
                  <a:gd name="connsiteY10" fmla="*/ 179442 h 436253"/>
                  <a:gd name="connsiteX11" fmla="*/ 172107 w 273653"/>
                  <a:gd name="connsiteY11" fmla="*/ 176965 h 436253"/>
                  <a:gd name="connsiteX12" fmla="*/ 121624 w 273653"/>
                  <a:gd name="connsiteY12" fmla="*/ 85906 h 436253"/>
                  <a:gd name="connsiteX13" fmla="*/ 84953 w 273653"/>
                  <a:gd name="connsiteY13" fmla="*/ 85906 h 436253"/>
                  <a:gd name="connsiteX14" fmla="*/ 84953 w 273653"/>
                  <a:gd name="connsiteY14" fmla="*/ 102670 h 436253"/>
                  <a:gd name="connsiteX15" fmla="*/ 21517 w 273653"/>
                  <a:gd name="connsiteY15" fmla="*/ 65999 h 436253"/>
                  <a:gd name="connsiteX16" fmla="*/ 21517 w 273653"/>
                  <a:gd name="connsiteY16" fmla="*/ 32566 h 436253"/>
                  <a:gd name="connsiteX17" fmla="*/ 122291 w 273653"/>
                  <a:gd name="connsiteY17" fmla="*/ 25708 h 436253"/>
                  <a:gd name="connsiteX18" fmla="*/ 240401 w 273653"/>
                  <a:gd name="connsiteY18" fmla="*/ 219732 h 436253"/>
                  <a:gd name="connsiteX19" fmla="*/ 240401 w 273653"/>
                  <a:gd name="connsiteY19" fmla="*/ 337271 h 436253"/>
                  <a:gd name="connsiteX20" fmla="*/ 252117 w 273653"/>
                  <a:gd name="connsiteY20" fmla="*/ 357178 h 436253"/>
                  <a:gd name="connsiteX21" fmla="*/ 173154 w 273653"/>
                  <a:gd name="connsiteY21" fmla="*/ 240973 h 436253"/>
                  <a:gd name="connsiteX22" fmla="*/ 173154 w 273653"/>
                  <a:gd name="connsiteY22" fmla="*/ 233544 h 436253"/>
                  <a:gd name="connsiteX23" fmla="*/ 161343 w 273653"/>
                  <a:gd name="connsiteY23" fmla="*/ 226686 h 436253"/>
                  <a:gd name="connsiteX24" fmla="*/ 69142 w 273653"/>
                  <a:gd name="connsiteY24" fmla="*/ 222971 h 436253"/>
                  <a:gd name="connsiteX25" fmla="*/ 110480 w 273653"/>
                  <a:gd name="connsiteY25" fmla="*/ 287836 h 436253"/>
                  <a:gd name="connsiteX26" fmla="*/ 173154 w 273653"/>
                  <a:gd name="connsiteY26" fmla="*/ 240973 h 43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3653" h="436253">
                    <a:moveTo>
                      <a:pt x="252117" y="357178"/>
                    </a:moveTo>
                    <a:lnTo>
                      <a:pt x="273643" y="369561"/>
                    </a:lnTo>
                    <a:lnTo>
                      <a:pt x="273643" y="436236"/>
                    </a:lnTo>
                    <a:lnTo>
                      <a:pt x="211826" y="400707"/>
                    </a:lnTo>
                    <a:cubicBezTo>
                      <a:pt x="191023" y="390201"/>
                      <a:pt x="177641" y="369142"/>
                      <a:pt x="176964" y="345843"/>
                    </a:cubicBezTo>
                    <a:cubicBezTo>
                      <a:pt x="176964" y="337842"/>
                      <a:pt x="177536" y="332889"/>
                      <a:pt x="177536" y="332604"/>
                    </a:cubicBezTo>
                    <a:lnTo>
                      <a:pt x="176488" y="331937"/>
                    </a:lnTo>
                    <a:cubicBezTo>
                      <a:pt x="175441" y="334128"/>
                      <a:pt x="155343" y="375561"/>
                      <a:pt x="93430" y="339748"/>
                    </a:cubicBezTo>
                    <a:cubicBezTo>
                      <a:pt x="44376" y="311173"/>
                      <a:pt x="-200" y="250403"/>
                      <a:pt x="-10" y="187347"/>
                    </a:cubicBezTo>
                    <a:cubicBezTo>
                      <a:pt x="-10" y="88287"/>
                      <a:pt x="118767" y="148676"/>
                      <a:pt x="163439" y="174489"/>
                    </a:cubicBezTo>
                    <a:lnTo>
                      <a:pt x="172107" y="179442"/>
                    </a:lnTo>
                    <a:lnTo>
                      <a:pt x="172107" y="176965"/>
                    </a:lnTo>
                    <a:cubicBezTo>
                      <a:pt x="172107" y="131817"/>
                      <a:pt x="156581" y="106099"/>
                      <a:pt x="121624" y="85906"/>
                    </a:cubicBezTo>
                    <a:cubicBezTo>
                      <a:pt x="109242" y="78762"/>
                      <a:pt x="84953" y="68475"/>
                      <a:pt x="84953" y="85906"/>
                    </a:cubicBezTo>
                    <a:lnTo>
                      <a:pt x="84953" y="102670"/>
                    </a:lnTo>
                    <a:lnTo>
                      <a:pt x="21517" y="65999"/>
                    </a:lnTo>
                    <a:lnTo>
                      <a:pt x="21517" y="32566"/>
                    </a:lnTo>
                    <a:cubicBezTo>
                      <a:pt x="21517" y="-26203"/>
                      <a:pt x="93811" y="9230"/>
                      <a:pt x="122291" y="25708"/>
                    </a:cubicBezTo>
                    <a:cubicBezTo>
                      <a:pt x="213826" y="78572"/>
                      <a:pt x="240592" y="149533"/>
                      <a:pt x="240401" y="219732"/>
                    </a:cubicBezTo>
                    <a:lnTo>
                      <a:pt x="240401" y="337271"/>
                    </a:lnTo>
                    <a:cubicBezTo>
                      <a:pt x="240439" y="345529"/>
                      <a:pt x="244916" y="353130"/>
                      <a:pt x="252117" y="357178"/>
                    </a:cubicBezTo>
                    <a:close/>
                    <a:moveTo>
                      <a:pt x="173154" y="240973"/>
                    </a:moveTo>
                    <a:lnTo>
                      <a:pt x="173154" y="233544"/>
                    </a:lnTo>
                    <a:lnTo>
                      <a:pt x="161343" y="226686"/>
                    </a:lnTo>
                    <a:cubicBezTo>
                      <a:pt x="125815" y="206112"/>
                      <a:pt x="69237" y="179061"/>
                      <a:pt x="69142" y="222971"/>
                    </a:cubicBezTo>
                    <a:cubicBezTo>
                      <a:pt x="70780" y="250289"/>
                      <a:pt x="86410" y="274816"/>
                      <a:pt x="110480" y="287836"/>
                    </a:cubicBezTo>
                    <a:cubicBezTo>
                      <a:pt x="147056" y="308886"/>
                      <a:pt x="173059" y="279264"/>
                      <a:pt x="173154" y="24097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3" name="任意多边形 136"/>
              <p:cNvSpPr/>
              <p:nvPr/>
            </p:nvSpPr>
            <p:spPr>
              <a:xfrm>
                <a:off x="6620541" y="2217133"/>
                <a:ext cx="19907" cy="34290"/>
              </a:xfrm>
              <a:custGeom>
                <a:avLst/>
                <a:gdLst>
                  <a:gd name="connsiteX0" fmla="*/ 19907 w 19907"/>
                  <a:gd name="connsiteY0" fmla="*/ 11430 h 34290"/>
                  <a:gd name="connsiteX1" fmla="*/ 19812 w 19907"/>
                  <a:gd name="connsiteY1" fmla="*/ 34290 h 34290"/>
                  <a:gd name="connsiteX2" fmla="*/ 11430 w 19907"/>
                  <a:gd name="connsiteY2" fmla="*/ 29432 h 34290"/>
                  <a:gd name="connsiteX3" fmla="*/ 8382 w 19907"/>
                  <a:gd name="connsiteY3" fmla="*/ 27623 h 34290"/>
                  <a:gd name="connsiteX4" fmla="*/ 0 w 19907"/>
                  <a:gd name="connsiteY4" fmla="*/ 22860 h 34290"/>
                  <a:gd name="connsiteX5" fmla="*/ 0 w 19907"/>
                  <a:gd name="connsiteY5" fmla="*/ 0 h 34290"/>
                  <a:gd name="connsiteX6" fmla="*/ 8477 w 19907"/>
                  <a:gd name="connsiteY6" fmla="*/ 4858 h 34290"/>
                  <a:gd name="connsiteX7" fmla="*/ 11430 w 19907"/>
                  <a:gd name="connsiteY7" fmla="*/ 6572 h 34290"/>
                  <a:gd name="connsiteX8" fmla="*/ 19907 w 19907"/>
                  <a:gd name="connsiteY8" fmla="*/ 1143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90">
                    <a:moveTo>
                      <a:pt x="19907" y="11430"/>
                    </a:moveTo>
                    <a:lnTo>
                      <a:pt x="19812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860"/>
                    </a:lnTo>
                    <a:lnTo>
                      <a:pt x="0" y="0"/>
                    </a:lnTo>
                    <a:lnTo>
                      <a:pt x="8477" y="4858"/>
                    </a:lnTo>
                    <a:lnTo>
                      <a:pt x="11430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4" name="任意多边形 137"/>
              <p:cNvSpPr/>
              <p:nvPr/>
            </p:nvSpPr>
            <p:spPr>
              <a:xfrm>
                <a:off x="6629018" y="2025109"/>
                <a:ext cx="3524" cy="198596"/>
              </a:xfrm>
              <a:custGeom>
                <a:avLst/>
                <a:gdLst>
                  <a:gd name="connsiteX0" fmla="*/ 476 w 3524"/>
                  <a:gd name="connsiteY0" fmla="*/ 0 h 198596"/>
                  <a:gd name="connsiteX1" fmla="*/ 3524 w 3524"/>
                  <a:gd name="connsiteY1" fmla="*/ 1810 h 198596"/>
                  <a:gd name="connsiteX2" fmla="*/ 2953 w 3524"/>
                  <a:gd name="connsiteY2" fmla="*/ 198596 h 198596"/>
                  <a:gd name="connsiteX3" fmla="*/ 0 w 3524"/>
                  <a:gd name="connsiteY3" fmla="*/ 196882 h 198596"/>
                  <a:gd name="connsiteX4" fmla="*/ 476 w 3524"/>
                  <a:gd name="connsiteY4" fmla="*/ 0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96">
                    <a:moveTo>
                      <a:pt x="476" y="0"/>
                    </a:moveTo>
                    <a:lnTo>
                      <a:pt x="3524" y="1810"/>
                    </a:lnTo>
                    <a:lnTo>
                      <a:pt x="2953" y="198596"/>
                    </a:lnTo>
                    <a:lnTo>
                      <a:pt x="0" y="19688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5" name="任意多边形 138"/>
              <p:cNvSpPr/>
              <p:nvPr/>
            </p:nvSpPr>
            <p:spPr>
              <a:xfrm>
                <a:off x="6628351" y="2244756"/>
                <a:ext cx="3619" cy="198596"/>
              </a:xfrm>
              <a:custGeom>
                <a:avLst/>
                <a:gdLst>
                  <a:gd name="connsiteX0" fmla="*/ 0 w 3619"/>
                  <a:gd name="connsiteY0" fmla="*/ 196787 h 198596"/>
                  <a:gd name="connsiteX1" fmla="*/ 571 w 3619"/>
                  <a:gd name="connsiteY1" fmla="*/ 0 h 198596"/>
                  <a:gd name="connsiteX2" fmla="*/ 3619 w 3619"/>
                  <a:gd name="connsiteY2" fmla="*/ 1810 h 198596"/>
                  <a:gd name="connsiteX3" fmla="*/ 3048 w 3619"/>
                  <a:gd name="connsiteY3" fmla="*/ 198596 h 198596"/>
                  <a:gd name="connsiteX4" fmla="*/ 0 w 3619"/>
                  <a:gd name="connsiteY4" fmla="*/ 196787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" h="198596">
                    <a:moveTo>
                      <a:pt x="0" y="196787"/>
                    </a:moveTo>
                    <a:lnTo>
                      <a:pt x="571" y="0"/>
                    </a:lnTo>
                    <a:lnTo>
                      <a:pt x="3619" y="1810"/>
                    </a:lnTo>
                    <a:lnTo>
                      <a:pt x="3048" y="198596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976" name="组合 975"/>
              <p:cNvGrpSpPr/>
              <p:nvPr/>
            </p:nvGrpSpPr>
            <p:grpSpPr>
              <a:xfrm>
                <a:off x="6445567" y="1896141"/>
                <a:ext cx="175641" cy="114395"/>
                <a:chOff x="6445567" y="1896141"/>
                <a:chExt cx="175641" cy="114395"/>
              </a:xfrm>
            </p:grpSpPr>
            <p:sp>
              <p:nvSpPr>
                <p:cNvPr id="1017" name="任意多边形 140"/>
                <p:cNvSpPr/>
                <p:nvPr/>
              </p:nvSpPr>
              <p:spPr>
                <a:xfrm>
                  <a:off x="6445567" y="1896141"/>
                  <a:ext cx="20002" cy="34289"/>
                </a:xfrm>
                <a:custGeom>
                  <a:avLst/>
                  <a:gdLst>
                    <a:gd name="connsiteX0" fmla="*/ 20002 w 20002"/>
                    <a:gd name="connsiteY0" fmla="*/ 11430 h 34289"/>
                    <a:gd name="connsiteX1" fmla="*/ 19907 w 20002"/>
                    <a:gd name="connsiteY1" fmla="*/ 21146 h 34289"/>
                    <a:gd name="connsiteX2" fmla="*/ 19907 w 20002"/>
                    <a:gd name="connsiteY2" fmla="*/ 24575 h 34289"/>
                    <a:gd name="connsiteX3" fmla="*/ 19907 w 20002"/>
                    <a:gd name="connsiteY3" fmla="*/ 34290 h 34289"/>
                    <a:gd name="connsiteX4" fmla="*/ 0 w 20002"/>
                    <a:gd name="connsiteY4" fmla="*/ 22860 h 34289"/>
                    <a:gd name="connsiteX5" fmla="*/ 95 w 20002"/>
                    <a:gd name="connsiteY5" fmla="*/ 13049 h 34289"/>
                    <a:gd name="connsiteX6" fmla="*/ 95 w 20002"/>
                    <a:gd name="connsiteY6" fmla="*/ 9620 h 34289"/>
                    <a:gd name="connsiteX7" fmla="*/ 95 w 20002"/>
                    <a:gd name="connsiteY7" fmla="*/ 0 h 34289"/>
                    <a:gd name="connsiteX8" fmla="*/ 20002 w 20002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02" h="34289">
                      <a:moveTo>
                        <a:pt x="20002" y="11430"/>
                      </a:moveTo>
                      <a:lnTo>
                        <a:pt x="19907" y="21146"/>
                      </a:lnTo>
                      <a:lnTo>
                        <a:pt x="19907" y="24575"/>
                      </a:lnTo>
                      <a:lnTo>
                        <a:pt x="19907" y="34290"/>
                      </a:lnTo>
                      <a:lnTo>
                        <a:pt x="0" y="22860"/>
                      </a:lnTo>
                      <a:lnTo>
                        <a:pt x="95" y="13049"/>
                      </a:lnTo>
                      <a:lnTo>
                        <a:pt x="95" y="9620"/>
                      </a:lnTo>
                      <a:lnTo>
                        <a:pt x="95" y="0"/>
                      </a:lnTo>
                      <a:lnTo>
                        <a:pt x="20002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18" name="任意多边形 141"/>
                <p:cNvSpPr/>
                <p:nvPr/>
              </p:nvSpPr>
              <p:spPr>
                <a:xfrm>
                  <a:off x="6465474" y="1917286"/>
                  <a:ext cx="155733" cy="93249"/>
                </a:xfrm>
                <a:custGeom>
                  <a:avLst/>
                  <a:gdLst>
                    <a:gd name="connsiteX0" fmla="*/ 0 w 155733"/>
                    <a:gd name="connsiteY0" fmla="*/ 3429 h 93249"/>
                    <a:gd name="connsiteX1" fmla="*/ 0 w 155733"/>
                    <a:gd name="connsiteY1" fmla="*/ 0 h 93249"/>
                    <a:gd name="connsiteX2" fmla="*/ 155734 w 155733"/>
                    <a:gd name="connsiteY2" fmla="*/ 89821 h 93249"/>
                    <a:gd name="connsiteX3" fmla="*/ 155638 w 155733"/>
                    <a:gd name="connsiteY3" fmla="*/ 93250 h 93249"/>
                    <a:gd name="connsiteX4" fmla="*/ 0 w 155733"/>
                    <a:gd name="connsiteY4" fmla="*/ 3429 h 9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5733" h="93249">
                      <a:moveTo>
                        <a:pt x="0" y="3429"/>
                      </a:moveTo>
                      <a:lnTo>
                        <a:pt x="0" y="0"/>
                      </a:lnTo>
                      <a:lnTo>
                        <a:pt x="155734" y="89821"/>
                      </a:lnTo>
                      <a:lnTo>
                        <a:pt x="155638" y="93250"/>
                      </a:lnTo>
                      <a:lnTo>
                        <a:pt x="0" y="3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77" name="任意多边形 142"/>
              <p:cNvSpPr/>
              <p:nvPr/>
            </p:nvSpPr>
            <p:spPr>
              <a:xfrm>
                <a:off x="6444328" y="2335434"/>
                <a:ext cx="20002" cy="34194"/>
              </a:xfrm>
              <a:custGeom>
                <a:avLst/>
                <a:gdLst>
                  <a:gd name="connsiteX0" fmla="*/ 20003 w 20002"/>
                  <a:gd name="connsiteY0" fmla="*/ 11430 h 34194"/>
                  <a:gd name="connsiteX1" fmla="*/ 19907 w 20002"/>
                  <a:gd name="connsiteY1" fmla="*/ 21146 h 34194"/>
                  <a:gd name="connsiteX2" fmla="*/ 19907 w 20002"/>
                  <a:gd name="connsiteY2" fmla="*/ 24574 h 34194"/>
                  <a:gd name="connsiteX3" fmla="*/ 19907 w 20002"/>
                  <a:gd name="connsiteY3" fmla="*/ 34195 h 34194"/>
                  <a:gd name="connsiteX4" fmla="*/ 0 w 20002"/>
                  <a:gd name="connsiteY4" fmla="*/ 22765 h 34194"/>
                  <a:gd name="connsiteX5" fmla="*/ 95 w 20002"/>
                  <a:gd name="connsiteY5" fmla="*/ 13049 h 34194"/>
                  <a:gd name="connsiteX6" fmla="*/ 95 w 20002"/>
                  <a:gd name="connsiteY6" fmla="*/ 9715 h 34194"/>
                  <a:gd name="connsiteX7" fmla="*/ 95 w 20002"/>
                  <a:gd name="connsiteY7" fmla="*/ 0 h 34194"/>
                  <a:gd name="connsiteX8" fmla="*/ 20003 w 20002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" h="34194">
                    <a:moveTo>
                      <a:pt x="20003" y="11430"/>
                    </a:moveTo>
                    <a:lnTo>
                      <a:pt x="19907" y="21146"/>
                    </a:lnTo>
                    <a:lnTo>
                      <a:pt x="19907" y="24574"/>
                    </a:lnTo>
                    <a:lnTo>
                      <a:pt x="19907" y="34195"/>
                    </a:lnTo>
                    <a:lnTo>
                      <a:pt x="0" y="22765"/>
                    </a:lnTo>
                    <a:lnTo>
                      <a:pt x="95" y="13049"/>
                    </a:lnTo>
                    <a:lnTo>
                      <a:pt x="95" y="9715"/>
                    </a:lnTo>
                    <a:lnTo>
                      <a:pt x="95" y="0"/>
                    </a:lnTo>
                    <a:lnTo>
                      <a:pt x="20003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8" name="任意多边形 143"/>
              <p:cNvSpPr/>
              <p:nvPr/>
            </p:nvSpPr>
            <p:spPr>
              <a:xfrm>
                <a:off x="6619874" y="2436780"/>
                <a:ext cx="19907" cy="34194"/>
              </a:xfrm>
              <a:custGeom>
                <a:avLst/>
                <a:gdLst>
                  <a:gd name="connsiteX0" fmla="*/ 19907 w 19907"/>
                  <a:gd name="connsiteY0" fmla="*/ 11430 h 34194"/>
                  <a:gd name="connsiteX1" fmla="*/ 19812 w 19907"/>
                  <a:gd name="connsiteY1" fmla="*/ 34195 h 34194"/>
                  <a:gd name="connsiteX2" fmla="*/ 0 w 19907"/>
                  <a:gd name="connsiteY2" fmla="*/ 22765 h 34194"/>
                  <a:gd name="connsiteX3" fmla="*/ 0 w 19907"/>
                  <a:gd name="connsiteY3" fmla="*/ 13049 h 34194"/>
                  <a:gd name="connsiteX4" fmla="*/ 0 w 19907"/>
                  <a:gd name="connsiteY4" fmla="*/ 9716 h 34194"/>
                  <a:gd name="connsiteX5" fmla="*/ 95 w 19907"/>
                  <a:gd name="connsiteY5" fmla="*/ 0 h 34194"/>
                  <a:gd name="connsiteX6" fmla="*/ 8477 w 19907"/>
                  <a:gd name="connsiteY6" fmla="*/ 4763 h 34194"/>
                  <a:gd name="connsiteX7" fmla="*/ 11525 w 19907"/>
                  <a:gd name="connsiteY7" fmla="*/ 6572 h 34194"/>
                  <a:gd name="connsiteX8" fmla="*/ 19907 w 19907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194">
                    <a:moveTo>
                      <a:pt x="19907" y="11430"/>
                    </a:moveTo>
                    <a:lnTo>
                      <a:pt x="19812" y="34195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0" y="9716"/>
                    </a:lnTo>
                    <a:lnTo>
                      <a:pt x="95" y="0"/>
                    </a:lnTo>
                    <a:lnTo>
                      <a:pt x="8477" y="4763"/>
                    </a:lnTo>
                    <a:lnTo>
                      <a:pt x="11525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9" name="任意多边形 144"/>
              <p:cNvSpPr/>
              <p:nvPr/>
            </p:nvSpPr>
            <p:spPr>
              <a:xfrm>
                <a:off x="6464236" y="2356579"/>
                <a:ext cx="155638" cy="93249"/>
              </a:xfrm>
              <a:custGeom>
                <a:avLst/>
                <a:gdLst>
                  <a:gd name="connsiteX0" fmla="*/ 0 w 155638"/>
                  <a:gd name="connsiteY0" fmla="*/ 3429 h 93249"/>
                  <a:gd name="connsiteX1" fmla="*/ 0 w 155638"/>
                  <a:gd name="connsiteY1" fmla="*/ 0 h 93249"/>
                  <a:gd name="connsiteX2" fmla="*/ 155638 w 155638"/>
                  <a:gd name="connsiteY2" fmla="*/ 89916 h 93249"/>
                  <a:gd name="connsiteX3" fmla="*/ 155638 w 155638"/>
                  <a:gd name="connsiteY3" fmla="*/ 93250 h 93249"/>
                  <a:gd name="connsiteX4" fmla="*/ 0 w 155638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38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638" y="89916"/>
                    </a:lnTo>
                    <a:lnTo>
                      <a:pt x="155638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0" name="任意多边形 145"/>
              <p:cNvSpPr/>
              <p:nvPr/>
            </p:nvSpPr>
            <p:spPr>
              <a:xfrm>
                <a:off x="6289928" y="1815940"/>
                <a:ext cx="155733" cy="93249"/>
              </a:xfrm>
              <a:custGeom>
                <a:avLst/>
                <a:gdLst>
                  <a:gd name="connsiteX0" fmla="*/ 0 w 155733"/>
                  <a:gd name="connsiteY0" fmla="*/ 3334 h 93249"/>
                  <a:gd name="connsiteX1" fmla="*/ 0 w 155733"/>
                  <a:gd name="connsiteY1" fmla="*/ 0 h 93249"/>
                  <a:gd name="connsiteX2" fmla="*/ 155734 w 155733"/>
                  <a:gd name="connsiteY2" fmla="*/ 89821 h 93249"/>
                  <a:gd name="connsiteX3" fmla="*/ 155734 w 155733"/>
                  <a:gd name="connsiteY3" fmla="*/ 93250 h 93249"/>
                  <a:gd name="connsiteX4" fmla="*/ 0 w 155733"/>
                  <a:gd name="connsiteY4" fmla="*/ 3334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334"/>
                    </a:moveTo>
                    <a:lnTo>
                      <a:pt x="0" y="0"/>
                    </a:lnTo>
                    <a:lnTo>
                      <a:pt x="155734" y="89821"/>
                    </a:lnTo>
                    <a:lnTo>
                      <a:pt x="155734" y="93250"/>
                    </a:lnTo>
                    <a:lnTo>
                      <a:pt x="0" y="333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981" name="组合 980"/>
              <p:cNvGrpSpPr/>
              <p:nvPr/>
            </p:nvGrpSpPr>
            <p:grpSpPr>
              <a:xfrm>
                <a:off x="6269449" y="2014441"/>
                <a:ext cx="19907" cy="226218"/>
                <a:chOff x="6269449" y="2014441"/>
                <a:chExt cx="19907" cy="226218"/>
              </a:xfrm>
            </p:grpSpPr>
            <p:sp>
              <p:nvSpPr>
                <p:cNvPr id="1015" name="任意多边形 147"/>
                <p:cNvSpPr/>
                <p:nvPr/>
              </p:nvSpPr>
              <p:spPr>
                <a:xfrm>
                  <a:off x="6277355" y="2042159"/>
                  <a:ext cx="3524" cy="198500"/>
                </a:xfrm>
                <a:custGeom>
                  <a:avLst/>
                  <a:gdLst>
                    <a:gd name="connsiteX0" fmla="*/ 0 w 3524"/>
                    <a:gd name="connsiteY0" fmla="*/ 196786 h 198500"/>
                    <a:gd name="connsiteX1" fmla="*/ 571 w 3524"/>
                    <a:gd name="connsiteY1" fmla="*/ 0 h 198500"/>
                    <a:gd name="connsiteX2" fmla="*/ 3524 w 3524"/>
                    <a:gd name="connsiteY2" fmla="*/ 1715 h 198500"/>
                    <a:gd name="connsiteX3" fmla="*/ 2953 w 3524"/>
                    <a:gd name="connsiteY3" fmla="*/ 198501 h 198500"/>
                    <a:gd name="connsiteX4" fmla="*/ 0 w 3524"/>
                    <a:gd name="connsiteY4" fmla="*/ 196786 h 198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4" h="198500">
                      <a:moveTo>
                        <a:pt x="0" y="196786"/>
                      </a:moveTo>
                      <a:lnTo>
                        <a:pt x="571" y="0"/>
                      </a:lnTo>
                      <a:lnTo>
                        <a:pt x="3524" y="1715"/>
                      </a:lnTo>
                      <a:lnTo>
                        <a:pt x="2953" y="198501"/>
                      </a:lnTo>
                      <a:lnTo>
                        <a:pt x="0" y="1967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16" name="任意多边形 148"/>
                <p:cNvSpPr/>
                <p:nvPr/>
              </p:nvSpPr>
              <p:spPr>
                <a:xfrm>
                  <a:off x="6269449" y="2014441"/>
                  <a:ext cx="19907" cy="34289"/>
                </a:xfrm>
                <a:custGeom>
                  <a:avLst/>
                  <a:gdLst>
                    <a:gd name="connsiteX0" fmla="*/ 19907 w 19907"/>
                    <a:gd name="connsiteY0" fmla="*/ 11430 h 34289"/>
                    <a:gd name="connsiteX1" fmla="*/ 19812 w 19907"/>
                    <a:gd name="connsiteY1" fmla="*/ 34290 h 34289"/>
                    <a:gd name="connsiteX2" fmla="*/ 11430 w 19907"/>
                    <a:gd name="connsiteY2" fmla="*/ 29432 h 34289"/>
                    <a:gd name="connsiteX3" fmla="*/ 8477 w 19907"/>
                    <a:gd name="connsiteY3" fmla="*/ 27718 h 34289"/>
                    <a:gd name="connsiteX4" fmla="*/ 0 w 19907"/>
                    <a:gd name="connsiteY4" fmla="*/ 22765 h 34289"/>
                    <a:gd name="connsiteX5" fmla="*/ 0 w 19907"/>
                    <a:gd name="connsiteY5" fmla="*/ 0 h 34289"/>
                    <a:gd name="connsiteX6" fmla="*/ 8477 w 19907"/>
                    <a:gd name="connsiteY6" fmla="*/ 4858 h 34289"/>
                    <a:gd name="connsiteX7" fmla="*/ 11430 w 19907"/>
                    <a:gd name="connsiteY7" fmla="*/ 6572 h 34289"/>
                    <a:gd name="connsiteX8" fmla="*/ 19907 w 19907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907" h="34289">
                      <a:moveTo>
                        <a:pt x="19907" y="11430"/>
                      </a:moveTo>
                      <a:lnTo>
                        <a:pt x="19812" y="34290"/>
                      </a:lnTo>
                      <a:lnTo>
                        <a:pt x="11430" y="29432"/>
                      </a:lnTo>
                      <a:lnTo>
                        <a:pt x="8477" y="27718"/>
                      </a:lnTo>
                      <a:lnTo>
                        <a:pt x="0" y="22765"/>
                      </a:lnTo>
                      <a:lnTo>
                        <a:pt x="0" y="0"/>
                      </a:lnTo>
                      <a:lnTo>
                        <a:pt x="8477" y="4858"/>
                      </a:lnTo>
                      <a:lnTo>
                        <a:pt x="11430" y="6572"/>
                      </a:lnTo>
                      <a:lnTo>
                        <a:pt x="19907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82" name="任意多边形 149"/>
              <p:cNvSpPr/>
              <p:nvPr/>
            </p:nvSpPr>
            <p:spPr>
              <a:xfrm>
                <a:off x="6268783" y="2233993"/>
                <a:ext cx="19907" cy="34289"/>
              </a:xfrm>
              <a:custGeom>
                <a:avLst/>
                <a:gdLst>
                  <a:gd name="connsiteX0" fmla="*/ 19907 w 19907"/>
                  <a:gd name="connsiteY0" fmla="*/ 11525 h 34289"/>
                  <a:gd name="connsiteX1" fmla="*/ 19907 w 19907"/>
                  <a:gd name="connsiteY1" fmla="*/ 21241 h 34289"/>
                  <a:gd name="connsiteX2" fmla="*/ 19907 w 19907"/>
                  <a:gd name="connsiteY2" fmla="*/ 24670 h 34289"/>
                  <a:gd name="connsiteX3" fmla="*/ 19907 w 19907"/>
                  <a:gd name="connsiteY3" fmla="*/ 34290 h 34289"/>
                  <a:gd name="connsiteX4" fmla="*/ 0 w 19907"/>
                  <a:gd name="connsiteY4" fmla="*/ 22860 h 34289"/>
                  <a:gd name="connsiteX5" fmla="*/ 95 w 19907"/>
                  <a:gd name="connsiteY5" fmla="*/ 0 h 34289"/>
                  <a:gd name="connsiteX6" fmla="*/ 8572 w 19907"/>
                  <a:gd name="connsiteY6" fmla="*/ 4953 h 34289"/>
                  <a:gd name="connsiteX7" fmla="*/ 11525 w 19907"/>
                  <a:gd name="connsiteY7" fmla="*/ 6667 h 34289"/>
                  <a:gd name="connsiteX8" fmla="*/ 19907 w 19907"/>
                  <a:gd name="connsiteY8" fmla="*/ 11525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525"/>
                    </a:moveTo>
                    <a:lnTo>
                      <a:pt x="19907" y="21241"/>
                    </a:lnTo>
                    <a:lnTo>
                      <a:pt x="19907" y="24670"/>
                    </a:lnTo>
                    <a:lnTo>
                      <a:pt x="19907" y="34290"/>
                    </a:lnTo>
                    <a:lnTo>
                      <a:pt x="0" y="22860"/>
                    </a:lnTo>
                    <a:lnTo>
                      <a:pt x="95" y="0"/>
                    </a:lnTo>
                    <a:lnTo>
                      <a:pt x="8572" y="4953"/>
                    </a:lnTo>
                    <a:lnTo>
                      <a:pt x="11525" y="6667"/>
                    </a:lnTo>
                    <a:lnTo>
                      <a:pt x="19907" y="1152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3" name="任意多边形 150"/>
              <p:cNvSpPr/>
              <p:nvPr/>
            </p:nvSpPr>
            <p:spPr>
              <a:xfrm>
                <a:off x="6288690" y="2255233"/>
                <a:ext cx="155733" cy="93249"/>
              </a:xfrm>
              <a:custGeom>
                <a:avLst/>
                <a:gdLst>
                  <a:gd name="connsiteX0" fmla="*/ 0 w 155733"/>
                  <a:gd name="connsiteY0" fmla="*/ 3429 h 93249"/>
                  <a:gd name="connsiteX1" fmla="*/ 0 w 155733"/>
                  <a:gd name="connsiteY1" fmla="*/ 0 h 93249"/>
                  <a:gd name="connsiteX2" fmla="*/ 155734 w 155733"/>
                  <a:gd name="connsiteY2" fmla="*/ 89916 h 93249"/>
                  <a:gd name="connsiteX3" fmla="*/ 155734 w 155733"/>
                  <a:gd name="connsiteY3" fmla="*/ 93250 h 93249"/>
                  <a:gd name="connsiteX4" fmla="*/ 0 w 155733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734" y="89916"/>
                    </a:lnTo>
                    <a:lnTo>
                      <a:pt x="155734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4" name="任意多边形 151"/>
              <p:cNvSpPr/>
              <p:nvPr/>
            </p:nvSpPr>
            <p:spPr>
              <a:xfrm>
                <a:off x="6270021" y="1794795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21146 h 34289"/>
                  <a:gd name="connsiteX2" fmla="*/ 19907 w 19907"/>
                  <a:gd name="connsiteY2" fmla="*/ 24479 h 34289"/>
                  <a:gd name="connsiteX3" fmla="*/ 19907 w 19907"/>
                  <a:gd name="connsiteY3" fmla="*/ 34290 h 34289"/>
                  <a:gd name="connsiteX4" fmla="*/ 11430 w 19907"/>
                  <a:gd name="connsiteY4" fmla="*/ 29432 h 34289"/>
                  <a:gd name="connsiteX5" fmla="*/ 8477 w 19907"/>
                  <a:gd name="connsiteY5" fmla="*/ 27718 h 34289"/>
                  <a:gd name="connsiteX6" fmla="*/ 0 w 19907"/>
                  <a:gd name="connsiteY6" fmla="*/ 22765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21146"/>
                    </a:lnTo>
                    <a:lnTo>
                      <a:pt x="19907" y="24479"/>
                    </a:ln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477" y="27718"/>
                    </a:lnTo>
                    <a:lnTo>
                      <a:pt x="0" y="22765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5" name="任意多边形 152"/>
              <p:cNvSpPr/>
              <p:nvPr/>
            </p:nvSpPr>
            <p:spPr>
              <a:xfrm>
                <a:off x="6277927" y="1822513"/>
                <a:ext cx="3524" cy="198501"/>
              </a:xfrm>
              <a:custGeom>
                <a:avLst/>
                <a:gdLst>
                  <a:gd name="connsiteX0" fmla="*/ 0 w 3524"/>
                  <a:gd name="connsiteY0" fmla="*/ 196787 h 198501"/>
                  <a:gd name="connsiteX1" fmla="*/ 571 w 3524"/>
                  <a:gd name="connsiteY1" fmla="*/ 0 h 198501"/>
                  <a:gd name="connsiteX2" fmla="*/ 3524 w 3524"/>
                  <a:gd name="connsiteY2" fmla="*/ 1715 h 198501"/>
                  <a:gd name="connsiteX3" fmla="*/ 2953 w 3524"/>
                  <a:gd name="connsiteY3" fmla="*/ 198501 h 198501"/>
                  <a:gd name="connsiteX4" fmla="*/ 0 w 3524"/>
                  <a:gd name="connsiteY4" fmla="*/ 196787 h 19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01">
                    <a:moveTo>
                      <a:pt x="0" y="196787"/>
                    </a:moveTo>
                    <a:lnTo>
                      <a:pt x="571" y="0"/>
                    </a:lnTo>
                    <a:lnTo>
                      <a:pt x="3524" y="1715"/>
                    </a:lnTo>
                    <a:lnTo>
                      <a:pt x="2953" y="198501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6" name="任意多边形 153"/>
              <p:cNvSpPr/>
              <p:nvPr/>
            </p:nvSpPr>
            <p:spPr>
              <a:xfrm>
                <a:off x="6621112" y="1997487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34290 h 34289"/>
                  <a:gd name="connsiteX2" fmla="*/ 11430 w 19907"/>
                  <a:gd name="connsiteY2" fmla="*/ 29432 h 34289"/>
                  <a:gd name="connsiteX3" fmla="*/ 8382 w 19907"/>
                  <a:gd name="connsiteY3" fmla="*/ 27623 h 34289"/>
                  <a:gd name="connsiteX4" fmla="*/ 0 w 19907"/>
                  <a:gd name="connsiteY4" fmla="*/ 22765 h 34289"/>
                  <a:gd name="connsiteX5" fmla="*/ 0 w 19907"/>
                  <a:gd name="connsiteY5" fmla="*/ 13049 h 34289"/>
                  <a:gd name="connsiteX6" fmla="*/ 95 w 19907"/>
                  <a:gd name="connsiteY6" fmla="*/ 9620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95" y="9620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7" name="任意多边形 154"/>
              <p:cNvSpPr/>
              <p:nvPr/>
            </p:nvSpPr>
            <p:spPr>
              <a:xfrm>
                <a:off x="6272823" y="2573805"/>
                <a:ext cx="334192" cy="437406"/>
              </a:xfrm>
              <a:custGeom>
                <a:avLst/>
                <a:gdLst>
                  <a:gd name="connsiteX0" fmla="*/ 301511 w 334192"/>
                  <a:gd name="connsiteY0" fmla="*/ 5356 h 437406"/>
                  <a:gd name="connsiteX1" fmla="*/ 334181 w 334192"/>
                  <a:gd name="connsiteY1" fmla="*/ 68126 h 437406"/>
                  <a:gd name="connsiteX2" fmla="*/ 326847 w 334192"/>
                  <a:gd name="connsiteY2" fmla="*/ 115751 h 437406"/>
                  <a:gd name="connsiteX3" fmla="*/ 306750 w 334192"/>
                  <a:gd name="connsiteY3" fmla="*/ 174520 h 437406"/>
                  <a:gd name="connsiteX4" fmla="*/ 288557 w 334192"/>
                  <a:gd name="connsiteY4" fmla="*/ 220621 h 437406"/>
                  <a:gd name="connsiteX5" fmla="*/ 256267 w 334192"/>
                  <a:gd name="connsiteY5" fmla="*/ 305775 h 437406"/>
                  <a:gd name="connsiteX6" fmla="*/ 243789 w 334192"/>
                  <a:gd name="connsiteY6" fmla="*/ 357115 h 437406"/>
                  <a:gd name="connsiteX7" fmla="*/ 250266 w 334192"/>
                  <a:gd name="connsiteY7" fmla="*/ 393500 h 437406"/>
                  <a:gd name="connsiteX8" fmla="*/ 271126 w 334192"/>
                  <a:gd name="connsiteY8" fmla="*/ 415979 h 437406"/>
                  <a:gd name="connsiteX9" fmla="*/ 277127 w 334192"/>
                  <a:gd name="connsiteY9" fmla="*/ 422456 h 437406"/>
                  <a:gd name="connsiteX10" fmla="*/ 279698 w 334192"/>
                  <a:gd name="connsiteY10" fmla="*/ 431219 h 437406"/>
                  <a:gd name="connsiteX11" fmla="*/ 277031 w 334192"/>
                  <a:gd name="connsiteY11" fmla="*/ 436553 h 437406"/>
                  <a:gd name="connsiteX12" fmla="*/ 271126 w 334192"/>
                  <a:gd name="connsiteY12" fmla="*/ 436553 h 437406"/>
                  <a:gd name="connsiteX13" fmla="*/ 237312 w 334192"/>
                  <a:gd name="connsiteY13" fmla="*/ 399977 h 437406"/>
                  <a:gd name="connsiteX14" fmla="*/ 226168 w 334192"/>
                  <a:gd name="connsiteY14" fmla="*/ 347304 h 437406"/>
                  <a:gd name="connsiteX15" fmla="*/ 239027 w 334192"/>
                  <a:gd name="connsiteY15" fmla="*/ 292535 h 437406"/>
                  <a:gd name="connsiteX16" fmla="*/ 272555 w 334192"/>
                  <a:gd name="connsiteY16" fmla="*/ 205191 h 437406"/>
                  <a:gd name="connsiteX17" fmla="*/ 274174 w 334192"/>
                  <a:gd name="connsiteY17" fmla="*/ 200905 h 437406"/>
                  <a:gd name="connsiteX18" fmla="*/ 187306 w 334192"/>
                  <a:gd name="connsiteY18" fmla="*/ 150708 h 437406"/>
                  <a:gd name="connsiteX19" fmla="*/ 125584 w 334192"/>
                  <a:gd name="connsiteY19" fmla="*/ 215859 h 437406"/>
                  <a:gd name="connsiteX20" fmla="*/ 62243 w 334192"/>
                  <a:gd name="connsiteY20" fmla="*/ 216811 h 437406"/>
                  <a:gd name="connsiteX21" fmla="*/ 17951 w 334192"/>
                  <a:gd name="connsiteY21" fmla="*/ 173377 h 437406"/>
                  <a:gd name="connsiteX22" fmla="*/ 44 w 334192"/>
                  <a:gd name="connsiteY22" fmla="*/ 116227 h 437406"/>
                  <a:gd name="connsiteX23" fmla="*/ 8903 w 334192"/>
                  <a:gd name="connsiteY23" fmla="*/ 83080 h 437406"/>
                  <a:gd name="connsiteX24" fmla="*/ 32620 w 334192"/>
                  <a:gd name="connsiteY24" fmla="*/ 67936 h 437406"/>
                  <a:gd name="connsiteX25" fmla="*/ 63386 w 334192"/>
                  <a:gd name="connsiteY25" fmla="*/ 74889 h 437406"/>
                  <a:gd name="connsiteX26" fmla="*/ 82436 w 334192"/>
                  <a:gd name="connsiteY26" fmla="*/ 90510 h 437406"/>
                  <a:gd name="connsiteX27" fmla="*/ 87293 w 334192"/>
                  <a:gd name="connsiteY27" fmla="*/ 102226 h 437406"/>
                  <a:gd name="connsiteX28" fmla="*/ 84722 w 334192"/>
                  <a:gd name="connsiteY28" fmla="*/ 107750 h 437406"/>
                  <a:gd name="connsiteX29" fmla="*/ 78626 w 334192"/>
                  <a:gd name="connsiteY29" fmla="*/ 107179 h 437406"/>
                  <a:gd name="connsiteX30" fmla="*/ 72339 w 334192"/>
                  <a:gd name="connsiteY30" fmla="*/ 101654 h 437406"/>
                  <a:gd name="connsiteX31" fmla="*/ 63386 w 334192"/>
                  <a:gd name="connsiteY31" fmla="*/ 94701 h 437406"/>
                  <a:gd name="connsiteX32" fmla="*/ 41288 w 334192"/>
                  <a:gd name="connsiteY32" fmla="*/ 90129 h 437406"/>
                  <a:gd name="connsiteX33" fmla="*/ 24047 w 334192"/>
                  <a:gd name="connsiteY33" fmla="*/ 102130 h 437406"/>
                  <a:gd name="connsiteX34" fmla="*/ 17285 w 334192"/>
                  <a:gd name="connsiteY34" fmla="*/ 126133 h 437406"/>
                  <a:gd name="connsiteX35" fmla="*/ 30429 w 334192"/>
                  <a:gd name="connsiteY35" fmla="*/ 165757 h 437406"/>
                  <a:gd name="connsiteX36" fmla="*/ 62338 w 334192"/>
                  <a:gd name="connsiteY36" fmla="*/ 196523 h 437406"/>
                  <a:gd name="connsiteX37" fmla="*/ 114344 w 334192"/>
                  <a:gd name="connsiteY37" fmla="*/ 194618 h 437406"/>
                  <a:gd name="connsiteX38" fmla="*/ 167303 w 334192"/>
                  <a:gd name="connsiteY38" fmla="*/ 138992 h 437406"/>
                  <a:gd name="connsiteX39" fmla="*/ 147206 w 334192"/>
                  <a:gd name="connsiteY39" fmla="*/ 127467 h 437406"/>
                  <a:gd name="connsiteX40" fmla="*/ 140824 w 334192"/>
                  <a:gd name="connsiteY40" fmla="*/ 120704 h 437406"/>
                  <a:gd name="connsiteX41" fmla="*/ 138157 w 334192"/>
                  <a:gd name="connsiteY41" fmla="*/ 112322 h 437406"/>
                  <a:gd name="connsiteX42" fmla="*/ 140824 w 334192"/>
                  <a:gd name="connsiteY42" fmla="*/ 106607 h 437406"/>
                  <a:gd name="connsiteX43" fmla="*/ 147206 w 334192"/>
                  <a:gd name="connsiteY43" fmla="*/ 106607 h 437406"/>
                  <a:gd name="connsiteX44" fmla="*/ 177591 w 334192"/>
                  <a:gd name="connsiteY44" fmla="*/ 124133 h 437406"/>
                  <a:gd name="connsiteX45" fmla="*/ 195307 w 334192"/>
                  <a:gd name="connsiteY45" fmla="*/ 97654 h 437406"/>
                  <a:gd name="connsiteX46" fmla="*/ 207689 w 334192"/>
                  <a:gd name="connsiteY46" fmla="*/ 79270 h 437406"/>
                  <a:gd name="connsiteX47" fmla="*/ 238646 w 334192"/>
                  <a:gd name="connsiteY47" fmla="*/ 32979 h 437406"/>
                  <a:gd name="connsiteX48" fmla="*/ 259601 w 334192"/>
                  <a:gd name="connsiteY48" fmla="*/ 8595 h 437406"/>
                  <a:gd name="connsiteX49" fmla="*/ 301987 w 334192"/>
                  <a:gd name="connsiteY49" fmla="*/ 5261 h 437406"/>
                  <a:gd name="connsiteX50" fmla="*/ 310274 w 334192"/>
                  <a:gd name="connsiteY50" fmla="*/ 102511 h 437406"/>
                  <a:gd name="connsiteX51" fmla="*/ 317322 w 334192"/>
                  <a:gd name="connsiteY51" fmla="*/ 60792 h 437406"/>
                  <a:gd name="connsiteX52" fmla="*/ 301416 w 334192"/>
                  <a:gd name="connsiteY52" fmla="*/ 25645 h 437406"/>
                  <a:gd name="connsiteX53" fmla="*/ 286366 w 334192"/>
                  <a:gd name="connsiteY53" fmla="*/ 22882 h 437406"/>
                  <a:gd name="connsiteX54" fmla="*/ 273031 w 334192"/>
                  <a:gd name="connsiteY54" fmla="*/ 28978 h 437406"/>
                  <a:gd name="connsiteX55" fmla="*/ 252743 w 334192"/>
                  <a:gd name="connsiteY55" fmla="*/ 52981 h 437406"/>
                  <a:gd name="connsiteX56" fmla="*/ 222739 w 334192"/>
                  <a:gd name="connsiteY56" fmla="*/ 97749 h 437406"/>
                  <a:gd name="connsiteX57" fmla="*/ 197117 w 334192"/>
                  <a:gd name="connsiteY57" fmla="*/ 135849 h 437406"/>
                  <a:gd name="connsiteX58" fmla="*/ 280365 w 334192"/>
                  <a:gd name="connsiteY58" fmla="*/ 183950 h 437406"/>
                  <a:gd name="connsiteX59" fmla="*/ 290367 w 334192"/>
                  <a:gd name="connsiteY59" fmla="*/ 158137 h 437406"/>
                  <a:gd name="connsiteX60" fmla="*/ 310274 w 334192"/>
                  <a:gd name="connsiteY60" fmla="*/ 102607 h 43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34192" h="437406">
                    <a:moveTo>
                      <a:pt x="301511" y="5356"/>
                    </a:moveTo>
                    <a:cubicBezTo>
                      <a:pt x="323418" y="18025"/>
                      <a:pt x="334277" y="38884"/>
                      <a:pt x="334181" y="68126"/>
                    </a:cubicBezTo>
                    <a:cubicBezTo>
                      <a:pt x="333991" y="84271"/>
                      <a:pt x="331524" y="100302"/>
                      <a:pt x="326847" y="115751"/>
                    </a:cubicBezTo>
                    <a:cubicBezTo>
                      <a:pt x="322018" y="132134"/>
                      <a:pt x="315322" y="151727"/>
                      <a:pt x="306750" y="174520"/>
                    </a:cubicBezTo>
                    <a:cubicBezTo>
                      <a:pt x="297225" y="199571"/>
                      <a:pt x="291319" y="215002"/>
                      <a:pt x="288557" y="220621"/>
                    </a:cubicBezTo>
                    <a:cubicBezTo>
                      <a:pt x="275288" y="253835"/>
                      <a:pt x="264525" y="282220"/>
                      <a:pt x="256267" y="305775"/>
                    </a:cubicBezTo>
                    <a:cubicBezTo>
                      <a:pt x="249600" y="322177"/>
                      <a:pt x="245389" y="339484"/>
                      <a:pt x="243789" y="357115"/>
                    </a:cubicBezTo>
                    <a:cubicBezTo>
                      <a:pt x="243332" y="369564"/>
                      <a:pt x="245532" y="381975"/>
                      <a:pt x="250266" y="393500"/>
                    </a:cubicBezTo>
                    <a:cubicBezTo>
                      <a:pt x="254657" y="403016"/>
                      <a:pt x="261963" y="410883"/>
                      <a:pt x="271126" y="415979"/>
                    </a:cubicBezTo>
                    <a:cubicBezTo>
                      <a:pt x="273669" y="417560"/>
                      <a:pt x="275746" y="419799"/>
                      <a:pt x="277127" y="422456"/>
                    </a:cubicBezTo>
                    <a:cubicBezTo>
                      <a:pt x="278727" y="425104"/>
                      <a:pt x="279613" y="428123"/>
                      <a:pt x="279698" y="431219"/>
                    </a:cubicBezTo>
                    <a:cubicBezTo>
                      <a:pt x="279908" y="433362"/>
                      <a:pt x="278870" y="435429"/>
                      <a:pt x="277031" y="436553"/>
                    </a:cubicBezTo>
                    <a:cubicBezTo>
                      <a:pt x="275222" y="437668"/>
                      <a:pt x="272936" y="437668"/>
                      <a:pt x="271126" y="436553"/>
                    </a:cubicBezTo>
                    <a:cubicBezTo>
                      <a:pt x="256486" y="427981"/>
                      <a:pt x="244713" y="415246"/>
                      <a:pt x="237312" y="399977"/>
                    </a:cubicBezTo>
                    <a:cubicBezTo>
                      <a:pt x="229578" y="383518"/>
                      <a:pt x="225758" y="365487"/>
                      <a:pt x="226168" y="347304"/>
                    </a:cubicBezTo>
                    <a:cubicBezTo>
                      <a:pt x="227558" y="328482"/>
                      <a:pt x="231902" y="310004"/>
                      <a:pt x="239027" y="292535"/>
                    </a:cubicBezTo>
                    <a:cubicBezTo>
                      <a:pt x="247599" y="268465"/>
                      <a:pt x="258772" y="239357"/>
                      <a:pt x="272555" y="205191"/>
                    </a:cubicBezTo>
                    <a:lnTo>
                      <a:pt x="274174" y="200905"/>
                    </a:lnTo>
                    <a:lnTo>
                      <a:pt x="187306" y="150708"/>
                    </a:lnTo>
                    <a:cubicBezTo>
                      <a:pt x="170723" y="175882"/>
                      <a:pt x="149825" y="197942"/>
                      <a:pt x="125584" y="215859"/>
                    </a:cubicBezTo>
                    <a:cubicBezTo>
                      <a:pt x="106763" y="229451"/>
                      <a:pt x="81464" y="229832"/>
                      <a:pt x="62243" y="216811"/>
                    </a:cubicBezTo>
                    <a:cubicBezTo>
                      <a:pt x="44174" y="206143"/>
                      <a:pt x="28972" y="191237"/>
                      <a:pt x="17951" y="173377"/>
                    </a:cubicBezTo>
                    <a:cubicBezTo>
                      <a:pt x="6550" y="156480"/>
                      <a:pt x="330" y="136611"/>
                      <a:pt x="44" y="116227"/>
                    </a:cubicBezTo>
                    <a:cubicBezTo>
                      <a:pt x="-470" y="104531"/>
                      <a:pt x="2626" y="92958"/>
                      <a:pt x="8903" y="83080"/>
                    </a:cubicBezTo>
                    <a:cubicBezTo>
                      <a:pt x="14332" y="74927"/>
                      <a:pt x="22933" y="69431"/>
                      <a:pt x="32620" y="67936"/>
                    </a:cubicBezTo>
                    <a:cubicBezTo>
                      <a:pt x="43374" y="66583"/>
                      <a:pt x="54261" y="69040"/>
                      <a:pt x="63386" y="74889"/>
                    </a:cubicBezTo>
                    <a:cubicBezTo>
                      <a:pt x="70520" y="79061"/>
                      <a:pt x="76949" y="84328"/>
                      <a:pt x="82436" y="90510"/>
                    </a:cubicBezTo>
                    <a:cubicBezTo>
                      <a:pt x="85436" y="93691"/>
                      <a:pt x="87170" y="97854"/>
                      <a:pt x="87293" y="102226"/>
                    </a:cubicBezTo>
                    <a:cubicBezTo>
                      <a:pt x="87484" y="104397"/>
                      <a:pt x="86503" y="106502"/>
                      <a:pt x="84722" y="107750"/>
                    </a:cubicBezTo>
                    <a:cubicBezTo>
                      <a:pt x="82750" y="108731"/>
                      <a:pt x="80388" y="108512"/>
                      <a:pt x="78626" y="107179"/>
                    </a:cubicBezTo>
                    <a:cubicBezTo>
                      <a:pt x="76321" y="105588"/>
                      <a:pt x="74215" y="103731"/>
                      <a:pt x="72339" y="101654"/>
                    </a:cubicBezTo>
                    <a:cubicBezTo>
                      <a:pt x="69644" y="98978"/>
                      <a:pt x="66643" y="96644"/>
                      <a:pt x="63386" y="94701"/>
                    </a:cubicBezTo>
                    <a:cubicBezTo>
                      <a:pt x="56861" y="90443"/>
                      <a:pt x="48965" y="88805"/>
                      <a:pt x="41288" y="90129"/>
                    </a:cubicBezTo>
                    <a:cubicBezTo>
                      <a:pt x="34096" y="91500"/>
                      <a:pt x="27829" y="95863"/>
                      <a:pt x="24047" y="102130"/>
                    </a:cubicBezTo>
                    <a:cubicBezTo>
                      <a:pt x="19428" y="109265"/>
                      <a:pt x="17065" y="117637"/>
                      <a:pt x="17285" y="126133"/>
                    </a:cubicBezTo>
                    <a:cubicBezTo>
                      <a:pt x="17628" y="140354"/>
                      <a:pt x="22199" y="154156"/>
                      <a:pt x="30429" y="165757"/>
                    </a:cubicBezTo>
                    <a:cubicBezTo>
                      <a:pt x="38525" y="178359"/>
                      <a:pt x="49451" y="188884"/>
                      <a:pt x="62338" y="196523"/>
                    </a:cubicBezTo>
                    <a:cubicBezTo>
                      <a:pt x="78264" y="207182"/>
                      <a:pt x="99238" y="206420"/>
                      <a:pt x="114344" y="194618"/>
                    </a:cubicBezTo>
                    <a:cubicBezTo>
                      <a:pt x="134614" y="178759"/>
                      <a:pt x="152454" y="160014"/>
                      <a:pt x="167303" y="138992"/>
                    </a:cubicBezTo>
                    <a:lnTo>
                      <a:pt x="147206" y="127467"/>
                    </a:lnTo>
                    <a:cubicBezTo>
                      <a:pt x="144529" y="125800"/>
                      <a:pt x="142329" y="123466"/>
                      <a:pt x="140824" y="120704"/>
                    </a:cubicBezTo>
                    <a:cubicBezTo>
                      <a:pt x="139205" y="118199"/>
                      <a:pt x="138281" y="115303"/>
                      <a:pt x="138157" y="112322"/>
                    </a:cubicBezTo>
                    <a:cubicBezTo>
                      <a:pt x="137843" y="110055"/>
                      <a:pt x="138890" y="107826"/>
                      <a:pt x="140824" y="106607"/>
                    </a:cubicBezTo>
                    <a:cubicBezTo>
                      <a:pt x="142776" y="105378"/>
                      <a:pt x="145253" y="105378"/>
                      <a:pt x="147206" y="106607"/>
                    </a:cubicBezTo>
                    <a:lnTo>
                      <a:pt x="177591" y="124133"/>
                    </a:lnTo>
                    <a:cubicBezTo>
                      <a:pt x="181686" y="118418"/>
                      <a:pt x="187687" y="109560"/>
                      <a:pt x="195307" y="97654"/>
                    </a:cubicBezTo>
                    <a:lnTo>
                      <a:pt x="207689" y="79270"/>
                    </a:lnTo>
                    <a:cubicBezTo>
                      <a:pt x="221215" y="58696"/>
                      <a:pt x="231502" y="43361"/>
                      <a:pt x="238646" y="32979"/>
                    </a:cubicBezTo>
                    <a:cubicBezTo>
                      <a:pt x="244694" y="24092"/>
                      <a:pt x="251724" y="15910"/>
                      <a:pt x="259601" y="8595"/>
                    </a:cubicBezTo>
                    <a:cubicBezTo>
                      <a:pt x="271545" y="-1511"/>
                      <a:pt x="288614" y="-2854"/>
                      <a:pt x="301987" y="5261"/>
                    </a:cubicBezTo>
                    <a:close/>
                    <a:moveTo>
                      <a:pt x="310274" y="102511"/>
                    </a:moveTo>
                    <a:cubicBezTo>
                      <a:pt x="314760" y="89053"/>
                      <a:pt x="317141" y="74975"/>
                      <a:pt x="317322" y="60792"/>
                    </a:cubicBezTo>
                    <a:cubicBezTo>
                      <a:pt x="317322" y="43552"/>
                      <a:pt x="312084" y="32217"/>
                      <a:pt x="301416" y="25645"/>
                    </a:cubicBezTo>
                    <a:cubicBezTo>
                      <a:pt x="296900" y="22939"/>
                      <a:pt x="291548" y="21958"/>
                      <a:pt x="286366" y="22882"/>
                    </a:cubicBezTo>
                    <a:cubicBezTo>
                      <a:pt x="281441" y="23625"/>
                      <a:pt x="276812" y="25740"/>
                      <a:pt x="273031" y="28978"/>
                    </a:cubicBezTo>
                    <a:cubicBezTo>
                      <a:pt x="265335" y="36141"/>
                      <a:pt x="258524" y="44199"/>
                      <a:pt x="252743" y="52981"/>
                    </a:cubicBezTo>
                    <a:cubicBezTo>
                      <a:pt x="245313" y="63268"/>
                      <a:pt x="235407" y="78318"/>
                      <a:pt x="222739" y="97749"/>
                    </a:cubicBezTo>
                    <a:lnTo>
                      <a:pt x="197117" y="135849"/>
                    </a:lnTo>
                    <a:lnTo>
                      <a:pt x="280365" y="183950"/>
                    </a:lnTo>
                    <a:lnTo>
                      <a:pt x="290367" y="158137"/>
                    </a:lnTo>
                    <a:cubicBezTo>
                      <a:pt x="298939" y="135658"/>
                      <a:pt x="305578" y="117151"/>
                      <a:pt x="310274" y="102607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8" name="任意多边形 155"/>
              <p:cNvSpPr/>
              <p:nvPr/>
            </p:nvSpPr>
            <p:spPr>
              <a:xfrm>
                <a:off x="6608819" y="2771711"/>
                <a:ext cx="190124" cy="248152"/>
              </a:xfrm>
              <a:custGeom>
                <a:avLst/>
                <a:gdLst>
                  <a:gd name="connsiteX0" fmla="*/ 184780 w 190124"/>
                  <a:gd name="connsiteY0" fmla="*/ 171115 h 248152"/>
                  <a:gd name="connsiteX1" fmla="*/ 190114 w 190124"/>
                  <a:gd name="connsiteY1" fmla="*/ 183116 h 248152"/>
                  <a:gd name="connsiteX2" fmla="*/ 189257 w 190124"/>
                  <a:gd name="connsiteY2" fmla="*/ 186831 h 248152"/>
                  <a:gd name="connsiteX3" fmla="*/ 189257 w 190124"/>
                  <a:gd name="connsiteY3" fmla="*/ 188069 h 248152"/>
                  <a:gd name="connsiteX4" fmla="*/ 168397 w 190124"/>
                  <a:gd name="connsiteY4" fmla="*/ 224550 h 248152"/>
                  <a:gd name="connsiteX5" fmla="*/ 145061 w 190124"/>
                  <a:gd name="connsiteY5" fmla="*/ 245410 h 248152"/>
                  <a:gd name="connsiteX6" fmla="*/ 114295 w 190124"/>
                  <a:gd name="connsiteY6" fmla="*/ 242457 h 248152"/>
                  <a:gd name="connsiteX7" fmla="*/ 92388 w 190124"/>
                  <a:gd name="connsiteY7" fmla="*/ 219025 h 248152"/>
                  <a:gd name="connsiteX8" fmla="*/ 84863 w 190124"/>
                  <a:gd name="connsiteY8" fmla="*/ 185878 h 248152"/>
                  <a:gd name="connsiteX9" fmla="*/ 33523 w 190124"/>
                  <a:gd name="connsiteY9" fmla="*/ 195880 h 248152"/>
                  <a:gd name="connsiteX10" fmla="*/ 8568 w 190124"/>
                  <a:gd name="connsiteY10" fmla="*/ 167305 h 248152"/>
                  <a:gd name="connsiteX11" fmla="*/ -5 w 190124"/>
                  <a:gd name="connsiteY11" fmla="*/ 125490 h 248152"/>
                  <a:gd name="connsiteX12" fmla="*/ 13140 w 190124"/>
                  <a:gd name="connsiteY12" fmla="*/ 59958 h 248152"/>
                  <a:gd name="connsiteX13" fmla="*/ 47144 w 190124"/>
                  <a:gd name="connsiteY13" fmla="*/ 9475 h 248152"/>
                  <a:gd name="connsiteX14" fmla="*/ 91149 w 190124"/>
                  <a:gd name="connsiteY14" fmla="*/ 5856 h 248152"/>
                  <a:gd name="connsiteX15" fmla="*/ 128392 w 190124"/>
                  <a:gd name="connsiteY15" fmla="*/ 52338 h 248152"/>
                  <a:gd name="connsiteX16" fmla="*/ 135440 w 190124"/>
                  <a:gd name="connsiteY16" fmla="*/ 35193 h 248152"/>
                  <a:gd name="connsiteX17" fmla="*/ 138489 w 190124"/>
                  <a:gd name="connsiteY17" fmla="*/ 32431 h 248152"/>
                  <a:gd name="connsiteX18" fmla="*/ 143632 w 190124"/>
                  <a:gd name="connsiteY18" fmla="*/ 33764 h 248152"/>
                  <a:gd name="connsiteX19" fmla="*/ 150776 w 190124"/>
                  <a:gd name="connsiteY19" fmla="*/ 42432 h 248152"/>
                  <a:gd name="connsiteX20" fmla="*/ 151443 w 190124"/>
                  <a:gd name="connsiteY20" fmla="*/ 51481 h 248152"/>
                  <a:gd name="connsiteX21" fmla="*/ 130773 w 190124"/>
                  <a:gd name="connsiteY21" fmla="*/ 102820 h 248152"/>
                  <a:gd name="connsiteX22" fmla="*/ 126201 w 190124"/>
                  <a:gd name="connsiteY22" fmla="*/ 114822 h 248152"/>
                  <a:gd name="connsiteX23" fmla="*/ 107913 w 190124"/>
                  <a:gd name="connsiteY23" fmla="*/ 165686 h 248152"/>
                  <a:gd name="connsiteX24" fmla="*/ 102103 w 190124"/>
                  <a:gd name="connsiteY24" fmla="*/ 195784 h 248152"/>
                  <a:gd name="connsiteX25" fmla="*/ 104961 w 190124"/>
                  <a:gd name="connsiteY25" fmla="*/ 212548 h 248152"/>
                  <a:gd name="connsiteX26" fmla="*/ 114486 w 190124"/>
                  <a:gd name="connsiteY26" fmla="*/ 222645 h 248152"/>
                  <a:gd name="connsiteX27" fmla="*/ 144766 w 190124"/>
                  <a:gd name="connsiteY27" fmla="*/ 216759 h 248152"/>
                  <a:gd name="connsiteX28" fmla="*/ 144775 w 190124"/>
                  <a:gd name="connsiteY28" fmla="*/ 216740 h 248152"/>
                  <a:gd name="connsiteX29" fmla="*/ 173350 w 190124"/>
                  <a:gd name="connsiteY29" fmla="*/ 170734 h 248152"/>
                  <a:gd name="connsiteX30" fmla="*/ 173826 w 190124"/>
                  <a:gd name="connsiteY30" fmla="*/ 169686 h 248152"/>
                  <a:gd name="connsiteX31" fmla="*/ 180542 w 190124"/>
                  <a:gd name="connsiteY31" fmla="*/ 167276 h 248152"/>
                  <a:gd name="connsiteX32" fmla="*/ 181637 w 190124"/>
                  <a:gd name="connsiteY32" fmla="*/ 167971 h 248152"/>
                  <a:gd name="connsiteX33" fmla="*/ 184780 w 190124"/>
                  <a:gd name="connsiteY33" fmla="*/ 171115 h 248152"/>
                  <a:gd name="connsiteX34" fmla="*/ 84958 w 190124"/>
                  <a:gd name="connsiteY34" fmla="*/ 145588 h 248152"/>
                  <a:gd name="connsiteX35" fmla="*/ 106961 w 190124"/>
                  <a:gd name="connsiteY35" fmla="*/ 99677 h 248152"/>
                  <a:gd name="connsiteX36" fmla="*/ 116486 w 190124"/>
                  <a:gd name="connsiteY36" fmla="*/ 75198 h 248152"/>
                  <a:gd name="connsiteX37" fmla="*/ 108771 w 190124"/>
                  <a:gd name="connsiteY37" fmla="*/ 45480 h 248152"/>
                  <a:gd name="connsiteX38" fmla="*/ 90292 w 190124"/>
                  <a:gd name="connsiteY38" fmla="*/ 25573 h 248152"/>
                  <a:gd name="connsiteX39" fmla="*/ 55812 w 190124"/>
                  <a:gd name="connsiteY39" fmla="*/ 32621 h 248152"/>
                  <a:gd name="connsiteX40" fmla="*/ 27903 w 190124"/>
                  <a:gd name="connsiteY40" fmla="*/ 78627 h 248152"/>
                  <a:gd name="connsiteX41" fmla="*/ 16473 w 190124"/>
                  <a:gd name="connsiteY41" fmla="*/ 132157 h 248152"/>
                  <a:gd name="connsiteX42" fmla="*/ 20188 w 190124"/>
                  <a:gd name="connsiteY42" fmla="*/ 159780 h 248152"/>
                  <a:gd name="connsiteX43" fmla="*/ 32380 w 190124"/>
                  <a:gd name="connsiteY43" fmla="*/ 175877 h 248152"/>
                  <a:gd name="connsiteX44" fmla="*/ 60955 w 190124"/>
                  <a:gd name="connsiteY44" fmla="*/ 174258 h 248152"/>
                  <a:gd name="connsiteX45" fmla="*/ 84387 w 190124"/>
                  <a:gd name="connsiteY45" fmla="*/ 145683 h 24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90124" h="248152">
                    <a:moveTo>
                      <a:pt x="184780" y="171115"/>
                    </a:moveTo>
                    <a:cubicBezTo>
                      <a:pt x="188009" y="174296"/>
                      <a:pt x="189914" y="178582"/>
                      <a:pt x="190114" y="183116"/>
                    </a:cubicBezTo>
                    <a:cubicBezTo>
                      <a:pt x="190028" y="184392"/>
                      <a:pt x="189743" y="185650"/>
                      <a:pt x="189257" y="186831"/>
                    </a:cubicBezTo>
                    <a:lnTo>
                      <a:pt x="189257" y="188069"/>
                    </a:lnTo>
                    <a:cubicBezTo>
                      <a:pt x="182970" y="200604"/>
                      <a:pt x="176007" y="212777"/>
                      <a:pt x="168397" y="224550"/>
                    </a:cubicBezTo>
                    <a:cubicBezTo>
                      <a:pt x="162711" y="233542"/>
                      <a:pt x="154634" y="240761"/>
                      <a:pt x="145061" y="245410"/>
                    </a:cubicBezTo>
                    <a:cubicBezTo>
                      <a:pt x="135002" y="249906"/>
                      <a:pt x="123315" y="248782"/>
                      <a:pt x="114295" y="242457"/>
                    </a:cubicBezTo>
                    <a:cubicBezTo>
                      <a:pt x="104780" y="237056"/>
                      <a:pt x="97141" y="228884"/>
                      <a:pt x="92388" y="219025"/>
                    </a:cubicBezTo>
                    <a:cubicBezTo>
                      <a:pt x="87330" y="208710"/>
                      <a:pt x="84749" y="197366"/>
                      <a:pt x="84863" y="185878"/>
                    </a:cubicBezTo>
                    <a:cubicBezTo>
                      <a:pt x="68413" y="202766"/>
                      <a:pt x="51306" y="206100"/>
                      <a:pt x="33523" y="195880"/>
                    </a:cubicBezTo>
                    <a:cubicBezTo>
                      <a:pt x="22350" y="189279"/>
                      <a:pt x="13597" y="179259"/>
                      <a:pt x="8568" y="167305"/>
                    </a:cubicBezTo>
                    <a:cubicBezTo>
                      <a:pt x="2767" y="154132"/>
                      <a:pt x="-157" y="139882"/>
                      <a:pt x="-5" y="125490"/>
                    </a:cubicBezTo>
                    <a:cubicBezTo>
                      <a:pt x="309" y="103020"/>
                      <a:pt x="4767" y="80808"/>
                      <a:pt x="13140" y="59958"/>
                    </a:cubicBezTo>
                    <a:cubicBezTo>
                      <a:pt x="19807" y="40422"/>
                      <a:pt x="31542" y="23001"/>
                      <a:pt x="47144" y="9475"/>
                    </a:cubicBezTo>
                    <a:cubicBezTo>
                      <a:pt x="59250" y="-1669"/>
                      <a:pt x="77386" y="-3164"/>
                      <a:pt x="91149" y="5856"/>
                    </a:cubicBezTo>
                    <a:cubicBezTo>
                      <a:pt x="108980" y="16095"/>
                      <a:pt x="122287" y="32697"/>
                      <a:pt x="128392" y="52338"/>
                    </a:cubicBezTo>
                    <a:lnTo>
                      <a:pt x="135440" y="35193"/>
                    </a:lnTo>
                    <a:cubicBezTo>
                      <a:pt x="135850" y="33764"/>
                      <a:pt x="137031" y="32697"/>
                      <a:pt x="138489" y="32431"/>
                    </a:cubicBezTo>
                    <a:cubicBezTo>
                      <a:pt x="140298" y="32326"/>
                      <a:pt x="142099" y="32793"/>
                      <a:pt x="143632" y="33764"/>
                    </a:cubicBezTo>
                    <a:cubicBezTo>
                      <a:pt x="146994" y="35679"/>
                      <a:pt x="149538" y="38765"/>
                      <a:pt x="150776" y="42432"/>
                    </a:cubicBezTo>
                    <a:cubicBezTo>
                      <a:pt x="152233" y="45223"/>
                      <a:pt x="152481" y="48499"/>
                      <a:pt x="151443" y="51481"/>
                    </a:cubicBezTo>
                    <a:lnTo>
                      <a:pt x="130773" y="102820"/>
                    </a:lnTo>
                    <a:lnTo>
                      <a:pt x="126201" y="114822"/>
                    </a:lnTo>
                    <a:cubicBezTo>
                      <a:pt x="117819" y="136825"/>
                      <a:pt x="111819" y="153684"/>
                      <a:pt x="107913" y="165686"/>
                    </a:cubicBezTo>
                    <a:cubicBezTo>
                      <a:pt x="104484" y="175372"/>
                      <a:pt x="102522" y="185517"/>
                      <a:pt x="102103" y="195784"/>
                    </a:cubicBezTo>
                    <a:cubicBezTo>
                      <a:pt x="101884" y="201509"/>
                      <a:pt x="102856" y="207215"/>
                      <a:pt x="104961" y="212548"/>
                    </a:cubicBezTo>
                    <a:cubicBezTo>
                      <a:pt x="106970" y="216844"/>
                      <a:pt x="110314" y="220388"/>
                      <a:pt x="114486" y="222645"/>
                    </a:cubicBezTo>
                    <a:cubicBezTo>
                      <a:pt x="124477" y="229379"/>
                      <a:pt x="138031" y="226741"/>
                      <a:pt x="144766" y="216759"/>
                    </a:cubicBezTo>
                    <a:cubicBezTo>
                      <a:pt x="144766" y="216749"/>
                      <a:pt x="144775" y="216749"/>
                      <a:pt x="144775" y="216740"/>
                    </a:cubicBezTo>
                    <a:cubicBezTo>
                      <a:pt x="156015" y="202538"/>
                      <a:pt x="165606" y="187107"/>
                      <a:pt x="173350" y="170734"/>
                    </a:cubicBezTo>
                    <a:lnTo>
                      <a:pt x="173826" y="169686"/>
                    </a:lnTo>
                    <a:cubicBezTo>
                      <a:pt x="175017" y="167162"/>
                      <a:pt x="178027" y="166085"/>
                      <a:pt x="180542" y="167276"/>
                    </a:cubicBezTo>
                    <a:cubicBezTo>
                      <a:pt x="180941" y="167457"/>
                      <a:pt x="181303" y="167695"/>
                      <a:pt x="181637" y="167971"/>
                    </a:cubicBezTo>
                    <a:cubicBezTo>
                      <a:pt x="182780" y="168924"/>
                      <a:pt x="183828" y="169972"/>
                      <a:pt x="184780" y="171115"/>
                    </a:cubicBezTo>
                    <a:close/>
                    <a:moveTo>
                      <a:pt x="84958" y="145588"/>
                    </a:moveTo>
                    <a:cubicBezTo>
                      <a:pt x="91626" y="133396"/>
                      <a:pt x="98960" y="118089"/>
                      <a:pt x="106961" y="99677"/>
                    </a:cubicBezTo>
                    <a:lnTo>
                      <a:pt x="116486" y="75198"/>
                    </a:lnTo>
                    <a:cubicBezTo>
                      <a:pt x="116324" y="64816"/>
                      <a:pt x="113676" y="54624"/>
                      <a:pt x="108771" y="45480"/>
                    </a:cubicBezTo>
                    <a:cubicBezTo>
                      <a:pt x="104618" y="37231"/>
                      <a:pt x="98207" y="30326"/>
                      <a:pt x="90292" y="25573"/>
                    </a:cubicBezTo>
                    <a:cubicBezTo>
                      <a:pt x="78633" y="19105"/>
                      <a:pt x="63994" y="22096"/>
                      <a:pt x="55812" y="32621"/>
                    </a:cubicBezTo>
                    <a:cubicBezTo>
                      <a:pt x="43315" y="45775"/>
                      <a:pt x="33799" y="61463"/>
                      <a:pt x="27903" y="78627"/>
                    </a:cubicBezTo>
                    <a:cubicBezTo>
                      <a:pt x="21169" y="95715"/>
                      <a:pt x="17302" y="113803"/>
                      <a:pt x="16473" y="132157"/>
                    </a:cubicBezTo>
                    <a:cubicBezTo>
                      <a:pt x="16245" y="141502"/>
                      <a:pt x="17502" y="150827"/>
                      <a:pt x="20188" y="159780"/>
                    </a:cubicBezTo>
                    <a:cubicBezTo>
                      <a:pt x="22055" y="166505"/>
                      <a:pt x="26417" y="172258"/>
                      <a:pt x="32380" y="175877"/>
                    </a:cubicBezTo>
                    <a:cubicBezTo>
                      <a:pt x="41248" y="181602"/>
                      <a:pt x="52792" y="180944"/>
                      <a:pt x="60955" y="174258"/>
                    </a:cubicBezTo>
                    <a:cubicBezTo>
                      <a:pt x="70699" y="166495"/>
                      <a:pt x="78681" y="156760"/>
                      <a:pt x="84387" y="14568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9" name="任意多边形 156"/>
              <p:cNvSpPr/>
              <p:nvPr/>
            </p:nvSpPr>
            <p:spPr>
              <a:xfrm>
                <a:off x="6119145" y="1877948"/>
                <a:ext cx="190" cy="77342"/>
              </a:xfrm>
              <a:custGeom>
                <a:avLst/>
                <a:gdLst>
                  <a:gd name="connsiteX0" fmla="*/ 191 w 190"/>
                  <a:gd name="connsiteY0" fmla="*/ 0 h 77342"/>
                  <a:gd name="connsiteX1" fmla="*/ 0 w 190"/>
                  <a:gd name="connsiteY1" fmla="*/ 77343 h 77342"/>
                  <a:gd name="connsiteX2" fmla="*/ 191 w 190"/>
                  <a:gd name="connsiteY2" fmla="*/ 0 h 77342"/>
                  <a:gd name="connsiteX3" fmla="*/ 191 w 190"/>
                  <a:gd name="connsiteY3" fmla="*/ 0 h 7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" h="77342">
                    <a:moveTo>
                      <a:pt x="191" y="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0" name="任意多边形 157"/>
              <p:cNvSpPr/>
              <p:nvPr/>
            </p:nvSpPr>
            <p:spPr>
              <a:xfrm>
                <a:off x="6051708" y="1946242"/>
                <a:ext cx="67341" cy="116204"/>
              </a:xfrm>
              <a:custGeom>
                <a:avLst/>
                <a:gdLst>
                  <a:gd name="connsiteX0" fmla="*/ 67342 w 67341"/>
                  <a:gd name="connsiteY0" fmla="*/ 38862 h 116204"/>
                  <a:gd name="connsiteX1" fmla="*/ 0 w 67341"/>
                  <a:gd name="connsiteY1" fmla="*/ 0 h 116204"/>
                  <a:gd name="connsiteX2" fmla="*/ 0 w 67341"/>
                  <a:gd name="connsiteY2" fmla="*/ 0 h 116204"/>
                  <a:gd name="connsiteX3" fmla="*/ 67342 w 67341"/>
                  <a:gd name="connsiteY3" fmla="*/ 38862 h 116204"/>
                  <a:gd name="connsiteX4" fmla="*/ 67151 w 67341"/>
                  <a:gd name="connsiteY4" fmla="*/ 116205 h 116204"/>
                  <a:gd name="connsiteX5" fmla="*/ 67151 w 67341"/>
                  <a:gd name="connsiteY5" fmla="*/ 116205 h 116204"/>
                  <a:gd name="connsiteX6" fmla="*/ 67342 w 67341"/>
                  <a:gd name="connsiteY6" fmla="*/ 38862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41" h="116204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151" y="116205"/>
                    </a:lnTo>
                    <a:lnTo>
                      <a:pt x="67151" y="116205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1" name="任意多边形 158"/>
              <p:cNvSpPr/>
              <p:nvPr/>
            </p:nvSpPr>
            <p:spPr>
              <a:xfrm>
                <a:off x="6051422" y="2053303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67342 w 67341"/>
                  <a:gd name="connsiteY2" fmla="*/ 38862 h 38862"/>
                  <a:gd name="connsiteX3" fmla="*/ 0 w 67341"/>
                  <a:gd name="connsiteY3" fmla="*/ 0 h 38862"/>
                  <a:gd name="connsiteX4" fmla="*/ 0 w 67341"/>
                  <a:gd name="connsiteY4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2" name="任意多边形 159"/>
              <p:cNvSpPr/>
              <p:nvPr/>
            </p:nvSpPr>
            <p:spPr>
              <a:xfrm>
                <a:off x="6050279" y="2442876"/>
                <a:ext cx="67341" cy="38862"/>
              </a:xfrm>
              <a:custGeom>
                <a:avLst/>
                <a:gdLst>
                  <a:gd name="connsiteX0" fmla="*/ 67342 w 67341"/>
                  <a:gd name="connsiteY0" fmla="*/ 38862 h 38862"/>
                  <a:gd name="connsiteX1" fmla="*/ 0 w 67341"/>
                  <a:gd name="connsiteY1" fmla="*/ 0 h 38862"/>
                  <a:gd name="connsiteX2" fmla="*/ 0 w 67341"/>
                  <a:gd name="connsiteY2" fmla="*/ 0 h 38862"/>
                  <a:gd name="connsiteX3" fmla="*/ 67342 w 67341"/>
                  <a:gd name="connsiteY3" fmla="*/ 38862 h 38862"/>
                  <a:gd name="connsiteX4" fmla="*/ 67342 w 67341"/>
                  <a:gd name="connsiteY4" fmla="*/ 38862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" name="任意多边形 160"/>
              <p:cNvSpPr/>
              <p:nvPr/>
            </p:nvSpPr>
            <p:spPr>
              <a:xfrm>
                <a:off x="6052374" y="1702212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4" name="任意多边形 161"/>
              <p:cNvSpPr/>
              <p:nvPr/>
            </p:nvSpPr>
            <p:spPr>
              <a:xfrm>
                <a:off x="6080759" y="1748313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2 w 38862"/>
                  <a:gd name="connsiteY2" fmla="*/ 99917 h 99917"/>
                  <a:gd name="connsiteX3" fmla="*/ 38862 w 38862"/>
                  <a:gd name="connsiteY3" fmla="*/ 22479 h 99917"/>
                  <a:gd name="connsiteX4" fmla="*/ 0 w 38862"/>
                  <a:gd name="connsiteY4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2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5" name="任意多边形 162"/>
              <p:cNvSpPr/>
              <p:nvPr/>
            </p:nvSpPr>
            <p:spPr>
              <a:xfrm>
                <a:off x="6052089" y="1809273"/>
                <a:ext cx="67341" cy="38957"/>
              </a:xfrm>
              <a:custGeom>
                <a:avLst/>
                <a:gdLst>
                  <a:gd name="connsiteX0" fmla="*/ 0 w 67341"/>
                  <a:gd name="connsiteY0" fmla="*/ 0 h 38957"/>
                  <a:gd name="connsiteX1" fmla="*/ 67342 w 67341"/>
                  <a:gd name="connsiteY1" fmla="*/ 38957 h 38957"/>
                  <a:gd name="connsiteX2" fmla="*/ 0 w 67341"/>
                  <a:gd name="connsiteY2" fmla="*/ 0 h 38957"/>
                  <a:gd name="connsiteX3" fmla="*/ 0 w 67341"/>
                  <a:gd name="connsiteY3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957">
                    <a:moveTo>
                      <a:pt x="0" y="0"/>
                    </a:moveTo>
                    <a:lnTo>
                      <a:pt x="67342" y="389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6" name="任意多边形 163"/>
              <p:cNvSpPr/>
              <p:nvPr/>
            </p:nvSpPr>
            <p:spPr>
              <a:xfrm>
                <a:off x="6051803" y="1916429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7" name="任意多边形 164"/>
              <p:cNvSpPr/>
              <p:nvPr/>
            </p:nvSpPr>
            <p:spPr>
              <a:xfrm>
                <a:off x="6078473" y="2566415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1 w 38862"/>
                  <a:gd name="connsiteY2" fmla="*/ 99917 h 99917"/>
                  <a:gd name="connsiteX3" fmla="*/ 38671 w 38862"/>
                  <a:gd name="connsiteY3" fmla="*/ 99917 h 99917"/>
                  <a:gd name="connsiteX4" fmla="*/ 38862 w 38862"/>
                  <a:gd name="connsiteY4" fmla="*/ 22479 h 99917"/>
                  <a:gd name="connsiteX5" fmla="*/ 0 w 38862"/>
                  <a:gd name="connsiteY5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1" y="99917"/>
                    </a:lnTo>
                    <a:lnTo>
                      <a:pt x="38671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8" name="任意多边形 165"/>
              <p:cNvSpPr/>
              <p:nvPr/>
            </p:nvSpPr>
            <p:spPr>
              <a:xfrm>
                <a:off x="6050850" y="2228659"/>
                <a:ext cx="67437" cy="38861"/>
              </a:xfrm>
              <a:custGeom>
                <a:avLst/>
                <a:gdLst>
                  <a:gd name="connsiteX0" fmla="*/ 0 w 67437"/>
                  <a:gd name="connsiteY0" fmla="*/ 0 h 38861"/>
                  <a:gd name="connsiteX1" fmla="*/ 67437 w 67437"/>
                  <a:gd name="connsiteY1" fmla="*/ 38862 h 38861"/>
                  <a:gd name="connsiteX2" fmla="*/ 67437 w 67437"/>
                  <a:gd name="connsiteY2" fmla="*/ 38862 h 38861"/>
                  <a:gd name="connsiteX3" fmla="*/ 0 w 67437"/>
                  <a:gd name="connsiteY3" fmla="*/ 0 h 38861"/>
                  <a:gd name="connsiteX4" fmla="*/ 0 w 67437"/>
                  <a:gd name="connsiteY4" fmla="*/ 0 h 38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861">
                    <a:moveTo>
                      <a:pt x="0" y="0"/>
                    </a:moveTo>
                    <a:lnTo>
                      <a:pt x="67437" y="38862"/>
                    </a:lnTo>
                    <a:lnTo>
                      <a:pt x="67437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9" name="任意多边形 166"/>
              <p:cNvSpPr/>
              <p:nvPr/>
            </p:nvSpPr>
            <p:spPr>
              <a:xfrm>
                <a:off x="6050565" y="2335720"/>
                <a:ext cx="67437" cy="38957"/>
              </a:xfrm>
              <a:custGeom>
                <a:avLst/>
                <a:gdLst>
                  <a:gd name="connsiteX0" fmla="*/ 0 w 67437"/>
                  <a:gd name="connsiteY0" fmla="*/ 0 h 38957"/>
                  <a:gd name="connsiteX1" fmla="*/ 67437 w 67437"/>
                  <a:gd name="connsiteY1" fmla="*/ 38957 h 38957"/>
                  <a:gd name="connsiteX2" fmla="*/ 67437 w 67437"/>
                  <a:gd name="connsiteY2" fmla="*/ 38957 h 38957"/>
                  <a:gd name="connsiteX3" fmla="*/ 0 w 67437"/>
                  <a:gd name="connsiteY3" fmla="*/ 95 h 38957"/>
                  <a:gd name="connsiteX4" fmla="*/ 0 w 67437"/>
                  <a:gd name="connsiteY4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957">
                    <a:moveTo>
                      <a:pt x="0" y="0"/>
                    </a:moveTo>
                    <a:lnTo>
                      <a:pt x="67437" y="38957"/>
                    </a:lnTo>
                    <a:lnTo>
                      <a:pt x="67437" y="38957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0" name="任意多边形 167"/>
              <p:cNvSpPr/>
              <p:nvPr/>
            </p:nvSpPr>
            <p:spPr>
              <a:xfrm>
                <a:off x="6051803" y="1839086"/>
                <a:ext cx="67532" cy="116204"/>
              </a:xfrm>
              <a:custGeom>
                <a:avLst/>
                <a:gdLst>
                  <a:gd name="connsiteX0" fmla="*/ 191 w 67532"/>
                  <a:gd name="connsiteY0" fmla="*/ 0 h 116204"/>
                  <a:gd name="connsiteX1" fmla="*/ 67532 w 67532"/>
                  <a:gd name="connsiteY1" fmla="*/ 38862 h 116204"/>
                  <a:gd name="connsiteX2" fmla="*/ 67342 w 67532"/>
                  <a:gd name="connsiteY2" fmla="*/ 116205 h 116204"/>
                  <a:gd name="connsiteX3" fmla="*/ 0 w 67532"/>
                  <a:gd name="connsiteY3" fmla="*/ 77343 h 116204"/>
                  <a:gd name="connsiteX4" fmla="*/ 191 w 67532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191" y="0"/>
                    </a:moveTo>
                    <a:lnTo>
                      <a:pt x="67532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1" name="任意多边形 168"/>
              <p:cNvSpPr/>
              <p:nvPr/>
            </p:nvSpPr>
            <p:spPr>
              <a:xfrm>
                <a:off x="6051517" y="1946242"/>
                <a:ext cx="67532" cy="116204"/>
              </a:xfrm>
              <a:custGeom>
                <a:avLst/>
                <a:gdLst>
                  <a:gd name="connsiteX0" fmla="*/ 67342 w 67532"/>
                  <a:gd name="connsiteY0" fmla="*/ 116205 h 116204"/>
                  <a:gd name="connsiteX1" fmla="*/ 0 w 67532"/>
                  <a:gd name="connsiteY1" fmla="*/ 77343 h 116204"/>
                  <a:gd name="connsiteX2" fmla="*/ 191 w 67532"/>
                  <a:gd name="connsiteY2" fmla="*/ 0 h 116204"/>
                  <a:gd name="connsiteX3" fmla="*/ 67532 w 67532"/>
                  <a:gd name="connsiteY3" fmla="*/ 38862 h 116204"/>
                  <a:gd name="connsiteX4" fmla="*/ 67342 w 67532"/>
                  <a:gd name="connsiteY4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67342" y="116205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20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2" name="任意多边形 169"/>
              <p:cNvSpPr/>
              <p:nvPr/>
            </p:nvSpPr>
            <p:spPr>
              <a:xfrm>
                <a:off x="6050374" y="2335815"/>
                <a:ext cx="67627" cy="116204"/>
              </a:xfrm>
              <a:custGeom>
                <a:avLst/>
                <a:gdLst>
                  <a:gd name="connsiteX0" fmla="*/ 190 w 67627"/>
                  <a:gd name="connsiteY0" fmla="*/ 0 h 116204"/>
                  <a:gd name="connsiteX1" fmla="*/ 67627 w 67627"/>
                  <a:gd name="connsiteY1" fmla="*/ 38862 h 116204"/>
                  <a:gd name="connsiteX2" fmla="*/ 67342 w 67627"/>
                  <a:gd name="connsiteY2" fmla="*/ 116205 h 116204"/>
                  <a:gd name="connsiteX3" fmla="*/ 0 w 67627"/>
                  <a:gd name="connsiteY3" fmla="*/ 77343 h 116204"/>
                  <a:gd name="connsiteX4" fmla="*/ 190 w 67627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204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3" name="任意多边形 170"/>
              <p:cNvSpPr/>
              <p:nvPr/>
            </p:nvSpPr>
            <p:spPr>
              <a:xfrm>
                <a:off x="6050088" y="2442876"/>
                <a:ext cx="67532" cy="116300"/>
              </a:xfrm>
              <a:custGeom>
                <a:avLst/>
                <a:gdLst>
                  <a:gd name="connsiteX0" fmla="*/ 67342 w 67532"/>
                  <a:gd name="connsiteY0" fmla="*/ 116300 h 116300"/>
                  <a:gd name="connsiteX1" fmla="*/ 0 w 67532"/>
                  <a:gd name="connsiteY1" fmla="*/ 77343 h 116300"/>
                  <a:gd name="connsiteX2" fmla="*/ 191 w 67532"/>
                  <a:gd name="connsiteY2" fmla="*/ 0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300">
                    <a:moveTo>
                      <a:pt x="67342" y="11630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3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4" name="任意多边形 171"/>
              <p:cNvSpPr/>
              <p:nvPr/>
            </p:nvSpPr>
            <p:spPr>
              <a:xfrm>
                <a:off x="6050660" y="2228659"/>
                <a:ext cx="67627" cy="116300"/>
              </a:xfrm>
              <a:custGeom>
                <a:avLst/>
                <a:gdLst>
                  <a:gd name="connsiteX0" fmla="*/ 190 w 67627"/>
                  <a:gd name="connsiteY0" fmla="*/ 0 h 116300"/>
                  <a:gd name="connsiteX1" fmla="*/ 67627 w 67627"/>
                  <a:gd name="connsiteY1" fmla="*/ 38862 h 116300"/>
                  <a:gd name="connsiteX2" fmla="*/ 67342 w 67627"/>
                  <a:gd name="connsiteY2" fmla="*/ 116300 h 116300"/>
                  <a:gd name="connsiteX3" fmla="*/ 0 w 67627"/>
                  <a:gd name="connsiteY3" fmla="*/ 77343 h 116300"/>
                  <a:gd name="connsiteX4" fmla="*/ 190 w 67627"/>
                  <a:gd name="connsiteY4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5" name="任意多边形 172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6" name="任意多边形 173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7" name="任意多边形 174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8" name="任意多边形 175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9" name="任意多边形 176"/>
              <p:cNvSpPr/>
              <p:nvPr/>
            </p:nvSpPr>
            <p:spPr>
              <a:xfrm>
                <a:off x="6052089" y="1731930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0 w 67532"/>
                  <a:gd name="connsiteY5" fmla="*/ 77343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0" name="任意多边形 177"/>
              <p:cNvSpPr/>
              <p:nvPr/>
            </p:nvSpPr>
            <p:spPr>
              <a:xfrm>
                <a:off x="6031038" y="1544192"/>
                <a:ext cx="110871" cy="107061"/>
              </a:xfrm>
              <a:custGeom>
                <a:avLst/>
                <a:gdLst>
                  <a:gd name="connsiteX0" fmla="*/ 0 w 110871"/>
                  <a:gd name="connsiteY0" fmla="*/ 43148 h 107061"/>
                  <a:gd name="connsiteX1" fmla="*/ 95 w 110871"/>
                  <a:gd name="connsiteY1" fmla="*/ 0 h 107061"/>
                  <a:gd name="connsiteX2" fmla="*/ 110871 w 110871"/>
                  <a:gd name="connsiteY2" fmla="*/ 63913 h 107061"/>
                  <a:gd name="connsiteX3" fmla="*/ 110776 w 110871"/>
                  <a:gd name="connsiteY3" fmla="*/ 107061 h 107061"/>
                  <a:gd name="connsiteX4" fmla="*/ 0 w 110871"/>
                  <a:gd name="connsiteY4" fmla="*/ 43148 h 107061"/>
                  <a:gd name="connsiteX5" fmla="*/ 0 w 110871"/>
                  <a:gd name="connsiteY5" fmla="*/ 43148 h 10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871" h="107061">
                    <a:moveTo>
                      <a:pt x="0" y="43148"/>
                    </a:moveTo>
                    <a:lnTo>
                      <a:pt x="95" y="0"/>
                    </a:lnTo>
                    <a:lnTo>
                      <a:pt x="110871" y="63913"/>
                    </a:lnTo>
                    <a:lnTo>
                      <a:pt x="110776" y="107061"/>
                    </a:lnTo>
                    <a:lnTo>
                      <a:pt x="0" y="43148"/>
                    </a:lnTo>
                    <a:lnTo>
                      <a:pt x="0" y="43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1" name="任意多边形 178"/>
              <p:cNvSpPr/>
              <p:nvPr/>
            </p:nvSpPr>
            <p:spPr>
              <a:xfrm>
                <a:off x="6052374" y="1624869"/>
                <a:ext cx="67627" cy="116205"/>
              </a:xfrm>
              <a:custGeom>
                <a:avLst/>
                <a:gdLst>
                  <a:gd name="connsiteX0" fmla="*/ 0 w 67627"/>
                  <a:gd name="connsiteY0" fmla="*/ 77343 h 116205"/>
                  <a:gd name="connsiteX1" fmla="*/ 191 w 67627"/>
                  <a:gd name="connsiteY1" fmla="*/ 0 h 116205"/>
                  <a:gd name="connsiteX2" fmla="*/ 67628 w 67627"/>
                  <a:gd name="connsiteY2" fmla="*/ 38862 h 116205"/>
                  <a:gd name="connsiteX3" fmla="*/ 67342 w 67627"/>
                  <a:gd name="connsiteY3" fmla="*/ 116205 h 116205"/>
                  <a:gd name="connsiteX4" fmla="*/ 0 w 67627"/>
                  <a:gd name="connsiteY4" fmla="*/ 77343 h 116205"/>
                  <a:gd name="connsiteX5" fmla="*/ 0 w 67627"/>
                  <a:gd name="connsiteY5" fmla="*/ 77343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" h="116205">
                    <a:moveTo>
                      <a:pt x="0" y="77343"/>
                    </a:moveTo>
                    <a:lnTo>
                      <a:pt x="191" y="0"/>
                    </a:lnTo>
                    <a:lnTo>
                      <a:pt x="67628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2" name="任意多边形 179"/>
              <p:cNvSpPr/>
              <p:nvPr/>
            </p:nvSpPr>
            <p:spPr>
              <a:xfrm>
                <a:off x="6051136" y="2053303"/>
                <a:ext cx="67627" cy="116300"/>
              </a:xfrm>
              <a:custGeom>
                <a:avLst/>
                <a:gdLst>
                  <a:gd name="connsiteX0" fmla="*/ 286 w 67627"/>
                  <a:gd name="connsiteY0" fmla="*/ 0 h 116300"/>
                  <a:gd name="connsiteX1" fmla="*/ 286 w 67627"/>
                  <a:gd name="connsiteY1" fmla="*/ 0 h 116300"/>
                  <a:gd name="connsiteX2" fmla="*/ 67628 w 67627"/>
                  <a:gd name="connsiteY2" fmla="*/ 38862 h 116300"/>
                  <a:gd name="connsiteX3" fmla="*/ 67628 w 67627"/>
                  <a:gd name="connsiteY3" fmla="*/ 38862 h 116300"/>
                  <a:gd name="connsiteX4" fmla="*/ 67437 w 67627"/>
                  <a:gd name="connsiteY4" fmla="*/ 116300 h 116300"/>
                  <a:gd name="connsiteX5" fmla="*/ 0 w 67627"/>
                  <a:gd name="connsiteY5" fmla="*/ 77343 h 116300"/>
                  <a:gd name="connsiteX6" fmla="*/ 286 w 67627"/>
                  <a:gd name="connsiteY6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27" h="116300">
                    <a:moveTo>
                      <a:pt x="286" y="0"/>
                    </a:moveTo>
                    <a:lnTo>
                      <a:pt x="286" y="0"/>
                    </a:lnTo>
                    <a:lnTo>
                      <a:pt x="67628" y="38862"/>
                    </a:lnTo>
                    <a:lnTo>
                      <a:pt x="67628" y="38862"/>
                    </a:lnTo>
                    <a:lnTo>
                      <a:pt x="67437" y="116300"/>
                    </a:lnTo>
                    <a:lnTo>
                      <a:pt x="0" y="7734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3" name="任意多边形 180"/>
              <p:cNvSpPr/>
              <p:nvPr/>
            </p:nvSpPr>
            <p:spPr>
              <a:xfrm>
                <a:off x="6049803" y="2550032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67342 w 67532"/>
                  <a:gd name="connsiteY5" fmla="*/ 116300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67342" y="116300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4" name="任意多边形 181"/>
              <p:cNvSpPr/>
              <p:nvPr/>
            </p:nvSpPr>
            <p:spPr>
              <a:xfrm>
                <a:off x="6049422" y="2657093"/>
                <a:ext cx="67627" cy="116300"/>
              </a:xfrm>
              <a:custGeom>
                <a:avLst/>
                <a:gdLst>
                  <a:gd name="connsiteX0" fmla="*/ 67628 w 67627"/>
                  <a:gd name="connsiteY0" fmla="*/ 38862 h 116300"/>
                  <a:gd name="connsiteX1" fmla="*/ 67437 w 67627"/>
                  <a:gd name="connsiteY1" fmla="*/ 116300 h 116300"/>
                  <a:gd name="connsiteX2" fmla="*/ 0 w 67627"/>
                  <a:gd name="connsiteY2" fmla="*/ 77438 h 116300"/>
                  <a:gd name="connsiteX3" fmla="*/ 286 w 67627"/>
                  <a:gd name="connsiteY3" fmla="*/ 0 h 116300"/>
                  <a:gd name="connsiteX4" fmla="*/ 67628 w 67627"/>
                  <a:gd name="connsiteY4" fmla="*/ 38862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67628" y="38862"/>
                    </a:moveTo>
                    <a:lnTo>
                      <a:pt x="67437" y="116300"/>
                    </a:lnTo>
                    <a:lnTo>
                      <a:pt x="0" y="77438"/>
                    </a:lnTo>
                    <a:lnTo>
                      <a:pt x="286" y="0"/>
                    </a:lnTo>
                    <a:lnTo>
                      <a:pt x="67628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6" name="组合 575"/>
            <p:cNvGrpSpPr/>
            <p:nvPr/>
          </p:nvGrpSpPr>
          <p:grpSpPr>
            <a:xfrm>
              <a:off x="7075836" y="2655827"/>
              <a:ext cx="826008" cy="1505971"/>
              <a:chOff x="7075836" y="2655827"/>
              <a:chExt cx="826008" cy="1505971"/>
            </a:xfrm>
          </p:grpSpPr>
          <p:sp>
            <p:nvSpPr>
              <p:cNvPr id="865" name="任意多边形 183"/>
              <p:cNvSpPr/>
              <p:nvPr/>
            </p:nvSpPr>
            <p:spPr>
              <a:xfrm>
                <a:off x="7084885" y="2655827"/>
                <a:ext cx="816768" cy="1504406"/>
              </a:xfrm>
              <a:custGeom>
                <a:avLst/>
                <a:gdLst>
                  <a:gd name="connsiteX0" fmla="*/ 796279 w 816768"/>
                  <a:gd name="connsiteY0" fmla="*/ 422825 h 1504406"/>
                  <a:gd name="connsiteX1" fmla="*/ 69236 w 816768"/>
                  <a:gd name="connsiteY1" fmla="*/ 2773 h 1504406"/>
                  <a:gd name="connsiteX2" fmla="*/ 54568 w 816768"/>
                  <a:gd name="connsiteY2" fmla="*/ 1344 h 1504406"/>
                  <a:gd name="connsiteX3" fmla="*/ 54568 w 816768"/>
                  <a:gd name="connsiteY3" fmla="*/ 1344 h 1504406"/>
                  <a:gd name="connsiteX4" fmla="*/ -11 w 816768"/>
                  <a:gd name="connsiteY4" fmla="*/ 40873 h 1504406"/>
                  <a:gd name="connsiteX5" fmla="*/ -11 w 816768"/>
                  <a:gd name="connsiteY5" fmla="*/ 40873 h 1504406"/>
                  <a:gd name="connsiteX6" fmla="*/ 14563 w 816768"/>
                  <a:gd name="connsiteY6" fmla="*/ 42397 h 1504406"/>
                  <a:gd name="connsiteX7" fmla="*/ 741606 w 816768"/>
                  <a:gd name="connsiteY7" fmla="*/ 462164 h 1504406"/>
                  <a:gd name="connsiteX8" fmla="*/ 762275 w 816768"/>
                  <a:gd name="connsiteY8" fmla="*/ 498073 h 1504406"/>
                  <a:gd name="connsiteX9" fmla="*/ 759513 w 816768"/>
                  <a:gd name="connsiteY9" fmla="*/ 1491245 h 1504406"/>
                  <a:gd name="connsiteX10" fmla="*/ 753703 w 816768"/>
                  <a:gd name="connsiteY10" fmla="*/ 1504389 h 1504406"/>
                  <a:gd name="connsiteX11" fmla="*/ 753703 w 816768"/>
                  <a:gd name="connsiteY11" fmla="*/ 1504389 h 1504406"/>
                  <a:gd name="connsiteX12" fmla="*/ 808757 w 816768"/>
                  <a:gd name="connsiteY12" fmla="*/ 1464956 h 1504406"/>
                  <a:gd name="connsiteX13" fmla="*/ 808757 w 816768"/>
                  <a:gd name="connsiteY13" fmla="*/ 1464956 h 1504406"/>
                  <a:gd name="connsiteX14" fmla="*/ 813996 w 816768"/>
                  <a:gd name="connsiteY14" fmla="*/ 1452287 h 1504406"/>
                  <a:gd name="connsiteX15" fmla="*/ 816758 w 816768"/>
                  <a:gd name="connsiteY15" fmla="*/ 459116 h 1504406"/>
                  <a:gd name="connsiteX16" fmla="*/ 796279 w 816768"/>
                  <a:gd name="connsiteY16" fmla="*/ 422825 h 15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6768" h="1504406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53836" y="470146"/>
                      <a:pt x="761513" y="483490"/>
                      <a:pt x="762275" y="498073"/>
                    </a:cubicBezTo>
                    <a:lnTo>
                      <a:pt x="759513" y="1491245"/>
                    </a:lnTo>
                    <a:cubicBezTo>
                      <a:pt x="759932" y="1496331"/>
                      <a:pt x="757741" y="1501275"/>
                      <a:pt x="753703" y="1504389"/>
                    </a:cubicBezTo>
                    <a:lnTo>
                      <a:pt x="753703" y="1504389"/>
                    </a:lnTo>
                    <a:lnTo>
                      <a:pt x="808757" y="1464956"/>
                    </a:lnTo>
                    <a:lnTo>
                      <a:pt x="808757" y="1464956"/>
                    </a:lnTo>
                    <a:cubicBezTo>
                      <a:pt x="812377" y="1461774"/>
                      <a:pt x="814310" y="1457098"/>
                      <a:pt x="813996" y="1452287"/>
                    </a:cubicBezTo>
                    <a:lnTo>
                      <a:pt x="816758" y="459116"/>
                    </a:lnTo>
                    <a:cubicBezTo>
                      <a:pt x="816206" y="444419"/>
                      <a:pt x="808576" y="430893"/>
                      <a:pt x="796279" y="42282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6" name="任意多边形 184"/>
              <p:cNvSpPr/>
              <p:nvPr/>
            </p:nvSpPr>
            <p:spPr>
              <a:xfrm>
                <a:off x="7075836" y="2695411"/>
                <a:ext cx="771525" cy="1466387"/>
              </a:xfrm>
              <a:custGeom>
                <a:avLst/>
                <a:gdLst>
                  <a:gd name="connsiteX0" fmla="*/ 768752 w 771525"/>
                  <a:gd name="connsiteY0" fmla="*/ 1451374 h 1466387"/>
                  <a:gd name="connsiteX1" fmla="*/ 771514 w 771525"/>
                  <a:gd name="connsiteY1" fmla="*/ 458488 h 1466387"/>
                  <a:gd name="connsiteX2" fmla="*/ 750845 w 771525"/>
                  <a:gd name="connsiteY2" fmla="*/ 422579 h 1466387"/>
                  <a:gd name="connsiteX3" fmla="*/ 23802 w 771525"/>
                  <a:gd name="connsiteY3" fmla="*/ 2812 h 1466387"/>
                  <a:gd name="connsiteX4" fmla="*/ 9038 w 771525"/>
                  <a:gd name="connsiteY4" fmla="*/ 1288 h 1466387"/>
                  <a:gd name="connsiteX5" fmla="*/ 2847 w 771525"/>
                  <a:gd name="connsiteY5" fmla="*/ 14719 h 1466387"/>
                  <a:gd name="connsiteX6" fmla="*/ -11 w 771525"/>
                  <a:gd name="connsiteY6" fmla="*/ 1007986 h 1466387"/>
                  <a:gd name="connsiteX7" fmla="*/ 20659 w 771525"/>
                  <a:gd name="connsiteY7" fmla="*/ 1043895 h 1466387"/>
                  <a:gd name="connsiteX8" fmla="*/ 747702 w 771525"/>
                  <a:gd name="connsiteY8" fmla="*/ 1463566 h 1466387"/>
                  <a:gd name="connsiteX9" fmla="*/ 762752 w 771525"/>
                  <a:gd name="connsiteY9" fmla="*/ 1464805 h 1466387"/>
                  <a:gd name="connsiteX10" fmla="*/ 768752 w 771525"/>
                  <a:gd name="connsiteY10" fmla="*/ 1451374 h 146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1525" h="1466387">
                    <a:moveTo>
                      <a:pt x="768752" y="1451374"/>
                    </a:moveTo>
                    <a:lnTo>
                      <a:pt x="771514" y="458488"/>
                    </a:lnTo>
                    <a:cubicBezTo>
                      <a:pt x="770752" y="443905"/>
                      <a:pt x="763075" y="430561"/>
                      <a:pt x="750845" y="422579"/>
                    </a:cubicBezTo>
                    <a:lnTo>
                      <a:pt x="23802" y="2812"/>
                    </a:lnTo>
                    <a:cubicBezTo>
                      <a:pt x="19516" y="-312"/>
                      <a:pt x="13877" y="-893"/>
                      <a:pt x="9038" y="1288"/>
                    </a:cubicBezTo>
                    <a:cubicBezTo>
                      <a:pt x="4685" y="4308"/>
                      <a:pt x="2314" y="9451"/>
                      <a:pt x="2847" y="14719"/>
                    </a:cubicBezTo>
                    <a:lnTo>
                      <a:pt x="-11" y="1007986"/>
                    </a:lnTo>
                    <a:cubicBezTo>
                      <a:pt x="790" y="1022559"/>
                      <a:pt x="8467" y="1035884"/>
                      <a:pt x="20659" y="1043895"/>
                    </a:cubicBezTo>
                    <a:lnTo>
                      <a:pt x="747702" y="1463566"/>
                    </a:lnTo>
                    <a:cubicBezTo>
                      <a:pt x="752084" y="1466795"/>
                      <a:pt x="757903" y="1467272"/>
                      <a:pt x="762752" y="1464805"/>
                    </a:cubicBezTo>
                    <a:cubicBezTo>
                      <a:pt x="766952" y="1461680"/>
                      <a:pt x="769228" y="1456594"/>
                      <a:pt x="768752" y="145137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7" name="任意多边形 185"/>
              <p:cNvSpPr/>
              <p:nvPr/>
            </p:nvSpPr>
            <p:spPr>
              <a:xfrm>
                <a:off x="7400352" y="2871787"/>
                <a:ext cx="447008" cy="343852"/>
              </a:xfrm>
              <a:custGeom>
                <a:avLst/>
                <a:gdLst>
                  <a:gd name="connsiteX0" fmla="*/ 426328 w 447008"/>
                  <a:gd name="connsiteY0" fmla="*/ 245823 h 343852"/>
                  <a:gd name="connsiteX1" fmla="*/ 446998 w 447008"/>
                  <a:gd name="connsiteY1" fmla="*/ 281732 h 343852"/>
                  <a:gd name="connsiteX2" fmla="*/ 446998 w 447008"/>
                  <a:gd name="connsiteY2" fmla="*/ 343835 h 343852"/>
                  <a:gd name="connsiteX3" fmla="*/ -11 w 447008"/>
                  <a:gd name="connsiteY3" fmla="*/ 85708 h 343852"/>
                  <a:gd name="connsiteX4" fmla="*/ -11 w 447008"/>
                  <a:gd name="connsiteY4" fmla="*/ -17 h 3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008" h="343852">
                    <a:moveTo>
                      <a:pt x="426328" y="245823"/>
                    </a:moveTo>
                    <a:cubicBezTo>
                      <a:pt x="438520" y="253833"/>
                      <a:pt x="446198" y="267159"/>
                      <a:pt x="446998" y="281732"/>
                    </a:cubicBezTo>
                    <a:lnTo>
                      <a:pt x="446998" y="343835"/>
                    </a:lnTo>
                    <a:lnTo>
                      <a:pt x="-11" y="8570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8" name="任意多边形 186"/>
              <p:cNvSpPr/>
              <p:nvPr/>
            </p:nvSpPr>
            <p:spPr>
              <a:xfrm>
                <a:off x="7779352" y="378399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144 w 14096"/>
                  <a:gd name="connsiteY2" fmla="*/ 0 h 8477"/>
                  <a:gd name="connsiteX3" fmla="*/ 0 w 14096"/>
                  <a:gd name="connsiteY3" fmla="*/ 5334 h 8477"/>
                  <a:gd name="connsiteX4" fmla="*/ 9144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9" name="任意多边形 187"/>
              <p:cNvSpPr/>
              <p:nvPr/>
            </p:nvSpPr>
            <p:spPr>
              <a:xfrm>
                <a:off x="7779924" y="356701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239 w 14096"/>
                  <a:gd name="connsiteY2" fmla="*/ 0 h 8477"/>
                  <a:gd name="connsiteX3" fmla="*/ 0 w 14096"/>
                  <a:gd name="connsiteY3" fmla="*/ 5239 h 8477"/>
                  <a:gd name="connsiteX4" fmla="*/ 9239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239" y="0"/>
                    </a:lnTo>
                    <a:lnTo>
                      <a:pt x="0" y="5239"/>
                    </a:lnTo>
                    <a:lnTo>
                      <a:pt x="9239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0" name="任意多边形 188"/>
              <p:cNvSpPr/>
              <p:nvPr/>
            </p:nvSpPr>
            <p:spPr>
              <a:xfrm>
                <a:off x="7766112" y="3468718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4953 w 4952"/>
                  <a:gd name="connsiteY3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1" name="任意多边形 189"/>
              <p:cNvSpPr/>
              <p:nvPr/>
            </p:nvSpPr>
            <p:spPr>
              <a:xfrm>
                <a:off x="7370539" y="3457765"/>
                <a:ext cx="14097" cy="27050"/>
              </a:xfrm>
              <a:custGeom>
                <a:avLst/>
                <a:gdLst>
                  <a:gd name="connsiteX0" fmla="*/ 14097 w 14097"/>
                  <a:gd name="connsiteY0" fmla="*/ 27051 h 27050"/>
                  <a:gd name="connsiteX1" fmla="*/ 0 w 14097"/>
                  <a:gd name="connsiteY1" fmla="*/ 2762 h 27050"/>
                  <a:gd name="connsiteX2" fmla="*/ 4953 w 14097"/>
                  <a:gd name="connsiteY2" fmla="*/ 0 h 27050"/>
                  <a:gd name="connsiteX3" fmla="*/ 0 w 14097"/>
                  <a:gd name="connsiteY3" fmla="*/ 2762 h 27050"/>
                  <a:gd name="connsiteX4" fmla="*/ 14097 w 14097"/>
                  <a:gd name="connsiteY4" fmla="*/ 27051 h 27050"/>
                  <a:gd name="connsiteX5" fmla="*/ 14097 w 14097"/>
                  <a:gd name="connsiteY5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27050">
                    <a:moveTo>
                      <a:pt x="14097" y="27051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14097" y="27051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2" name="任意多边形 190"/>
              <p:cNvSpPr/>
              <p:nvPr/>
            </p:nvSpPr>
            <p:spPr>
              <a:xfrm>
                <a:off x="7764493" y="4033170"/>
                <a:ext cx="8286" cy="5810"/>
              </a:xfrm>
              <a:custGeom>
                <a:avLst/>
                <a:gdLst>
                  <a:gd name="connsiteX0" fmla="*/ 8287 w 8286"/>
                  <a:gd name="connsiteY0" fmla="*/ 5810 h 5810"/>
                  <a:gd name="connsiteX1" fmla="*/ 4953 w 8286"/>
                  <a:gd name="connsiteY1" fmla="*/ 0 h 5810"/>
                  <a:gd name="connsiteX2" fmla="*/ 0 w 8286"/>
                  <a:gd name="connsiteY2" fmla="*/ 2858 h 5810"/>
                  <a:gd name="connsiteX3" fmla="*/ 4953 w 8286"/>
                  <a:gd name="connsiteY3" fmla="*/ 0 h 5810"/>
                  <a:gd name="connsiteX4" fmla="*/ 8287 w 8286"/>
                  <a:gd name="connsiteY4" fmla="*/ 581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6" h="5810">
                    <a:moveTo>
                      <a:pt x="8287" y="5810"/>
                    </a:moveTo>
                    <a:lnTo>
                      <a:pt x="4953" y="0"/>
                    </a:lnTo>
                    <a:lnTo>
                      <a:pt x="0" y="2858"/>
                    </a:lnTo>
                    <a:lnTo>
                      <a:pt x="4953" y="0"/>
                    </a:lnTo>
                    <a:lnTo>
                      <a:pt x="8287" y="581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3" name="任意多边形 191"/>
              <p:cNvSpPr/>
              <p:nvPr/>
            </p:nvSpPr>
            <p:spPr>
              <a:xfrm>
                <a:off x="7765255" y="3773423"/>
                <a:ext cx="14097" cy="15906"/>
              </a:xfrm>
              <a:custGeom>
                <a:avLst/>
                <a:gdLst>
                  <a:gd name="connsiteX0" fmla="*/ 14097 w 14097"/>
                  <a:gd name="connsiteY0" fmla="*/ 15907 h 15906"/>
                  <a:gd name="connsiteX1" fmla="*/ 4953 w 14097"/>
                  <a:gd name="connsiteY1" fmla="*/ 0 h 15906"/>
                  <a:gd name="connsiteX2" fmla="*/ 0 w 14097"/>
                  <a:gd name="connsiteY2" fmla="*/ 2857 h 15906"/>
                  <a:gd name="connsiteX3" fmla="*/ 4953 w 14097"/>
                  <a:gd name="connsiteY3" fmla="*/ 0 h 15906"/>
                  <a:gd name="connsiteX4" fmla="*/ 14097 w 14097"/>
                  <a:gd name="connsiteY4" fmla="*/ 15907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5906">
                    <a:moveTo>
                      <a:pt x="14097" y="15907"/>
                    </a:moveTo>
                    <a:lnTo>
                      <a:pt x="4953" y="0"/>
                    </a:lnTo>
                    <a:lnTo>
                      <a:pt x="0" y="2857"/>
                    </a:lnTo>
                    <a:lnTo>
                      <a:pt x="4953" y="0"/>
                    </a:lnTo>
                    <a:lnTo>
                      <a:pt x="14097" y="1590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4" name="任意多边形 192"/>
              <p:cNvSpPr/>
              <p:nvPr/>
            </p:nvSpPr>
            <p:spPr>
              <a:xfrm>
                <a:off x="7370349" y="3545395"/>
                <a:ext cx="28098" cy="19050"/>
              </a:xfrm>
              <a:custGeom>
                <a:avLst/>
                <a:gdLst>
                  <a:gd name="connsiteX0" fmla="*/ 4858 w 28098"/>
                  <a:gd name="connsiteY0" fmla="*/ 0 h 19050"/>
                  <a:gd name="connsiteX1" fmla="*/ 14002 w 28098"/>
                  <a:gd name="connsiteY1" fmla="*/ 15907 h 19050"/>
                  <a:gd name="connsiteX2" fmla="*/ 23241 w 28098"/>
                  <a:gd name="connsiteY2" fmla="*/ 10573 h 19050"/>
                  <a:gd name="connsiteX3" fmla="*/ 28099 w 28098"/>
                  <a:gd name="connsiteY3" fmla="*/ 19050 h 19050"/>
                  <a:gd name="connsiteX4" fmla="*/ 28099 w 28098"/>
                  <a:gd name="connsiteY4" fmla="*/ 19050 h 19050"/>
                  <a:gd name="connsiteX5" fmla="*/ 23241 w 28098"/>
                  <a:gd name="connsiteY5" fmla="*/ 10573 h 19050"/>
                  <a:gd name="connsiteX6" fmla="*/ 14002 w 28098"/>
                  <a:gd name="connsiteY6" fmla="*/ 15907 h 19050"/>
                  <a:gd name="connsiteX7" fmla="*/ 4858 w 28098"/>
                  <a:gd name="connsiteY7" fmla="*/ 0 h 19050"/>
                  <a:gd name="connsiteX8" fmla="*/ 0 w 28098"/>
                  <a:gd name="connsiteY8" fmla="*/ 2858 h 19050"/>
                  <a:gd name="connsiteX9" fmla="*/ 0 w 28098"/>
                  <a:gd name="connsiteY9" fmla="*/ 2858 h 19050"/>
                  <a:gd name="connsiteX10" fmla="*/ 4858 w 28098"/>
                  <a:gd name="connsiteY10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8" h="19050">
                    <a:moveTo>
                      <a:pt x="4858" y="0"/>
                    </a:moveTo>
                    <a:lnTo>
                      <a:pt x="14002" y="15907"/>
                    </a:lnTo>
                    <a:lnTo>
                      <a:pt x="23241" y="10573"/>
                    </a:lnTo>
                    <a:lnTo>
                      <a:pt x="28099" y="19050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858"/>
                    </a:lnTo>
                    <a:lnTo>
                      <a:pt x="0" y="2858"/>
                    </a:lnTo>
                    <a:lnTo>
                      <a:pt x="4858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5" name="任意多边形 193"/>
              <p:cNvSpPr/>
              <p:nvPr/>
            </p:nvSpPr>
            <p:spPr>
              <a:xfrm>
                <a:off x="7370920" y="3328415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4953 w 4952"/>
                  <a:gd name="connsiteY1" fmla="*/ 0 h 2762"/>
                  <a:gd name="connsiteX2" fmla="*/ 0 w 4952"/>
                  <a:gd name="connsiteY2" fmla="*/ 2762 h 2762"/>
                  <a:gd name="connsiteX3" fmla="*/ 0 w 4952"/>
                  <a:gd name="connsiteY3" fmla="*/ 2762 h 2762"/>
                  <a:gd name="connsiteX4" fmla="*/ 4953 w 4952"/>
                  <a:gd name="connsiteY4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6" name="任意多边形 194"/>
              <p:cNvSpPr/>
              <p:nvPr/>
            </p:nvSpPr>
            <p:spPr>
              <a:xfrm>
                <a:off x="7383684" y="3815809"/>
                <a:ext cx="14097" cy="8477"/>
              </a:xfrm>
              <a:custGeom>
                <a:avLst/>
                <a:gdLst>
                  <a:gd name="connsiteX0" fmla="*/ 14097 w 14097"/>
                  <a:gd name="connsiteY0" fmla="*/ 8477 h 8477"/>
                  <a:gd name="connsiteX1" fmla="*/ 14097 w 14097"/>
                  <a:gd name="connsiteY1" fmla="*/ 8477 h 8477"/>
                  <a:gd name="connsiteX2" fmla="*/ 9144 w 14097"/>
                  <a:gd name="connsiteY2" fmla="*/ 0 h 8477"/>
                  <a:gd name="connsiteX3" fmla="*/ 0 w 14097"/>
                  <a:gd name="connsiteY3" fmla="*/ 5239 h 8477"/>
                  <a:gd name="connsiteX4" fmla="*/ 9144 w 14097"/>
                  <a:gd name="connsiteY4" fmla="*/ 0 h 8477"/>
                  <a:gd name="connsiteX5" fmla="*/ 14097 w 14097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239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7" name="任意多边形 195"/>
              <p:cNvSpPr/>
              <p:nvPr/>
            </p:nvSpPr>
            <p:spPr>
              <a:xfrm>
                <a:off x="7369587" y="3805141"/>
                <a:ext cx="8858" cy="18288"/>
              </a:xfrm>
              <a:custGeom>
                <a:avLst/>
                <a:gdLst>
                  <a:gd name="connsiteX0" fmla="*/ 0 w 8858"/>
                  <a:gd name="connsiteY0" fmla="*/ 2858 h 18288"/>
                  <a:gd name="connsiteX1" fmla="*/ 4953 w 8858"/>
                  <a:gd name="connsiteY1" fmla="*/ 95 h 18288"/>
                  <a:gd name="connsiteX2" fmla="*/ 4953 w 8858"/>
                  <a:gd name="connsiteY2" fmla="*/ 0 h 18288"/>
                  <a:gd name="connsiteX3" fmla="*/ 0 w 8858"/>
                  <a:gd name="connsiteY3" fmla="*/ 2858 h 18288"/>
                  <a:gd name="connsiteX4" fmla="*/ 8858 w 8858"/>
                  <a:gd name="connsiteY4" fmla="*/ 18288 h 18288"/>
                  <a:gd name="connsiteX5" fmla="*/ 0 w 8858"/>
                  <a:gd name="connsiteY5" fmla="*/ 2858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58" h="18288">
                    <a:moveTo>
                      <a:pt x="0" y="2858"/>
                    </a:moveTo>
                    <a:lnTo>
                      <a:pt x="4953" y="95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8858" y="18288"/>
                    </a:lnTo>
                    <a:lnTo>
                      <a:pt x="0" y="2858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8" name="任意多边形 196"/>
              <p:cNvSpPr/>
              <p:nvPr/>
            </p:nvSpPr>
            <p:spPr>
              <a:xfrm>
                <a:off x="7778590" y="4043743"/>
                <a:ext cx="14097" cy="8572"/>
              </a:xfrm>
              <a:custGeom>
                <a:avLst/>
                <a:gdLst>
                  <a:gd name="connsiteX0" fmla="*/ 9144 w 14097"/>
                  <a:gd name="connsiteY0" fmla="*/ 0 h 8572"/>
                  <a:gd name="connsiteX1" fmla="*/ 14097 w 14097"/>
                  <a:gd name="connsiteY1" fmla="*/ 8572 h 8572"/>
                  <a:gd name="connsiteX2" fmla="*/ 9144 w 14097"/>
                  <a:gd name="connsiteY2" fmla="*/ 0 h 8572"/>
                  <a:gd name="connsiteX3" fmla="*/ 0 w 14097"/>
                  <a:gd name="connsiteY3" fmla="*/ 5334 h 8572"/>
                  <a:gd name="connsiteX4" fmla="*/ 0 w 14097"/>
                  <a:gd name="connsiteY4" fmla="*/ 5334 h 8572"/>
                  <a:gd name="connsiteX5" fmla="*/ 9144 w 14097"/>
                  <a:gd name="connsiteY5" fmla="*/ 0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572">
                    <a:moveTo>
                      <a:pt x="9144" y="0"/>
                    </a:moveTo>
                    <a:lnTo>
                      <a:pt x="14097" y="8572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0" y="5334"/>
                    </a:lnTo>
                    <a:lnTo>
                      <a:pt x="914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9" name="任意多边形 197"/>
              <p:cNvSpPr/>
              <p:nvPr/>
            </p:nvSpPr>
            <p:spPr>
              <a:xfrm>
                <a:off x="7765827" y="3556444"/>
                <a:ext cx="4952" cy="2762"/>
              </a:xfrm>
              <a:custGeom>
                <a:avLst/>
                <a:gdLst>
                  <a:gd name="connsiteX0" fmla="*/ 0 w 4952"/>
                  <a:gd name="connsiteY0" fmla="*/ 2762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0 w 4952"/>
                  <a:gd name="connsiteY3" fmla="*/ 2762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0" y="2762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0" name="任意多边形 198"/>
              <p:cNvSpPr/>
              <p:nvPr/>
            </p:nvSpPr>
            <p:spPr>
              <a:xfrm>
                <a:off x="7780495" y="3365658"/>
                <a:ext cx="9239" cy="5238"/>
              </a:xfrm>
              <a:custGeom>
                <a:avLst/>
                <a:gdLst>
                  <a:gd name="connsiteX0" fmla="*/ 9239 w 9239"/>
                  <a:gd name="connsiteY0" fmla="*/ 0 h 5238"/>
                  <a:gd name="connsiteX1" fmla="*/ 0 w 9239"/>
                  <a:gd name="connsiteY1" fmla="*/ 5239 h 5238"/>
                  <a:gd name="connsiteX2" fmla="*/ 9239 w 9239"/>
                  <a:gd name="connsiteY2" fmla="*/ 0 h 5238"/>
                  <a:gd name="connsiteX3" fmla="*/ 9239 w 9239"/>
                  <a:gd name="connsiteY3" fmla="*/ 0 h 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9" h="5238">
                    <a:moveTo>
                      <a:pt x="9239" y="0"/>
                    </a:moveTo>
                    <a:lnTo>
                      <a:pt x="0" y="5239"/>
                    </a:lnTo>
                    <a:lnTo>
                      <a:pt x="9239" y="0"/>
                    </a:lnTo>
                    <a:lnTo>
                      <a:pt x="9239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1" name="任意多边形 199"/>
              <p:cNvSpPr/>
              <p:nvPr/>
            </p:nvSpPr>
            <p:spPr>
              <a:xfrm>
                <a:off x="7108887" y="337023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2" name="任意多边形 200"/>
              <p:cNvSpPr/>
              <p:nvPr/>
            </p:nvSpPr>
            <p:spPr>
              <a:xfrm>
                <a:off x="7109173" y="3282504"/>
                <a:ext cx="51244" cy="91440"/>
              </a:xfrm>
              <a:custGeom>
                <a:avLst/>
                <a:gdLst>
                  <a:gd name="connsiteX0" fmla="*/ 51245 w 51244"/>
                  <a:gd name="connsiteY0" fmla="*/ 29528 h 91440"/>
                  <a:gd name="connsiteX1" fmla="*/ 191 w 51244"/>
                  <a:gd name="connsiteY1" fmla="*/ 0 h 91440"/>
                  <a:gd name="connsiteX2" fmla="*/ 0 w 51244"/>
                  <a:gd name="connsiteY2" fmla="*/ 62008 h 91440"/>
                  <a:gd name="connsiteX3" fmla="*/ 51054 w 51244"/>
                  <a:gd name="connsiteY3" fmla="*/ 91440 h 91440"/>
                  <a:gd name="connsiteX4" fmla="*/ 51245 w 51244"/>
                  <a:gd name="connsiteY4" fmla="*/ 2952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245" y="29528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52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3" name="任意多边形 201"/>
              <p:cNvSpPr/>
              <p:nvPr/>
            </p:nvSpPr>
            <p:spPr>
              <a:xfrm>
                <a:off x="7110793" y="2742723"/>
                <a:ext cx="249269" cy="172402"/>
              </a:xfrm>
              <a:custGeom>
                <a:avLst/>
                <a:gdLst>
                  <a:gd name="connsiteX0" fmla="*/ 249269 w 249269"/>
                  <a:gd name="connsiteY0" fmla="*/ 143923 h 172402"/>
                  <a:gd name="connsiteX1" fmla="*/ 95 w 249269"/>
                  <a:gd name="connsiteY1" fmla="*/ 0 h 172402"/>
                  <a:gd name="connsiteX2" fmla="*/ 0 w 249269"/>
                  <a:gd name="connsiteY2" fmla="*/ 28480 h 172402"/>
                  <a:gd name="connsiteX3" fmla="*/ 249174 w 249269"/>
                  <a:gd name="connsiteY3" fmla="*/ 172403 h 172402"/>
                  <a:gd name="connsiteX4" fmla="*/ 249269 w 249269"/>
                  <a:gd name="connsiteY4" fmla="*/ 14392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69" h="172402">
                    <a:moveTo>
                      <a:pt x="249269" y="143923"/>
                    </a:moveTo>
                    <a:lnTo>
                      <a:pt x="95" y="0"/>
                    </a:lnTo>
                    <a:lnTo>
                      <a:pt x="0" y="28480"/>
                    </a:lnTo>
                    <a:lnTo>
                      <a:pt x="249174" y="172403"/>
                    </a:lnTo>
                    <a:lnTo>
                      <a:pt x="249269" y="14392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4" name="任意多边形 202"/>
              <p:cNvSpPr/>
              <p:nvPr/>
            </p:nvSpPr>
            <p:spPr>
              <a:xfrm>
                <a:off x="7766398" y="3355085"/>
                <a:ext cx="28193" cy="27050"/>
              </a:xfrm>
              <a:custGeom>
                <a:avLst/>
                <a:gdLst>
                  <a:gd name="connsiteX0" fmla="*/ 28194 w 28193"/>
                  <a:gd name="connsiteY0" fmla="*/ 18955 h 27050"/>
                  <a:gd name="connsiteX1" fmla="*/ 23336 w 28193"/>
                  <a:gd name="connsiteY1" fmla="*/ 10573 h 27050"/>
                  <a:gd name="connsiteX2" fmla="*/ 14097 w 28193"/>
                  <a:gd name="connsiteY2" fmla="*/ 15811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97 w 28193"/>
                  <a:gd name="connsiteY5" fmla="*/ 27051 h 27050"/>
                  <a:gd name="connsiteX6" fmla="*/ 28194 w 28193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5" name="任意多边形 203"/>
              <p:cNvSpPr/>
              <p:nvPr/>
            </p:nvSpPr>
            <p:spPr>
              <a:xfrm>
                <a:off x="7109554" y="315325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6" name="任意多边形 204"/>
              <p:cNvSpPr/>
              <p:nvPr/>
            </p:nvSpPr>
            <p:spPr>
              <a:xfrm>
                <a:off x="7109840" y="3065525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95 w 51149"/>
                  <a:gd name="connsiteY1" fmla="*/ 0 h 91440"/>
                  <a:gd name="connsiteX2" fmla="*/ 0 w 51149"/>
                  <a:gd name="connsiteY2" fmla="*/ 62008 h 91440"/>
                  <a:gd name="connsiteX3" fmla="*/ 50959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95" y="0"/>
                    </a:lnTo>
                    <a:lnTo>
                      <a:pt x="0" y="62008"/>
                    </a:lnTo>
                    <a:lnTo>
                      <a:pt x="50959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7" name="任意多边形 205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8" name="任意多边形 206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9" name="任意多边形 207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0" name="任意多边形 208"/>
              <p:cNvSpPr/>
              <p:nvPr/>
            </p:nvSpPr>
            <p:spPr>
              <a:xfrm>
                <a:off x="7766684" y="3262597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812 h 27050"/>
                  <a:gd name="connsiteX3" fmla="*/ 4953 w 28193"/>
                  <a:gd name="connsiteY3" fmla="*/ 0 h 27050"/>
                  <a:gd name="connsiteX4" fmla="*/ 0 w 28193"/>
                  <a:gd name="connsiteY4" fmla="*/ 2858 h 27050"/>
                  <a:gd name="connsiteX5" fmla="*/ 14097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1" name="任意多边形 209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2" name="任意多边形 210"/>
              <p:cNvSpPr/>
              <p:nvPr/>
            </p:nvSpPr>
            <p:spPr>
              <a:xfrm>
                <a:off x="7371206" y="3240690"/>
                <a:ext cx="28098" cy="27146"/>
              </a:xfrm>
              <a:custGeom>
                <a:avLst/>
                <a:gdLst>
                  <a:gd name="connsiteX0" fmla="*/ 28099 w 28098"/>
                  <a:gd name="connsiteY0" fmla="*/ 19050 h 27146"/>
                  <a:gd name="connsiteX1" fmla="*/ 23241 w 28098"/>
                  <a:gd name="connsiteY1" fmla="*/ 10573 h 27146"/>
                  <a:gd name="connsiteX2" fmla="*/ 14002 w 28098"/>
                  <a:gd name="connsiteY2" fmla="*/ 15907 h 27146"/>
                  <a:gd name="connsiteX3" fmla="*/ 4858 w 28098"/>
                  <a:gd name="connsiteY3" fmla="*/ 0 h 27146"/>
                  <a:gd name="connsiteX4" fmla="*/ 0 w 28098"/>
                  <a:gd name="connsiteY4" fmla="*/ 2762 h 27146"/>
                  <a:gd name="connsiteX5" fmla="*/ 14002 w 28098"/>
                  <a:gd name="connsiteY5" fmla="*/ 27146 h 27146"/>
                  <a:gd name="connsiteX6" fmla="*/ 28099 w 28098"/>
                  <a:gd name="connsiteY6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28099" y="19050"/>
                    </a:move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762"/>
                    </a:lnTo>
                    <a:lnTo>
                      <a:pt x="14002" y="27146"/>
                    </a:lnTo>
                    <a:lnTo>
                      <a:pt x="28099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3" name="任意多边形 211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4" name="任意多边形 212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5" name="任意多边形 213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6" name="任意多边形 214"/>
              <p:cNvSpPr/>
              <p:nvPr/>
            </p:nvSpPr>
            <p:spPr>
              <a:xfrm>
                <a:off x="7370920" y="3328415"/>
                <a:ext cx="28193" cy="27050"/>
              </a:xfrm>
              <a:custGeom>
                <a:avLst/>
                <a:gdLst>
                  <a:gd name="connsiteX0" fmla="*/ 14002 w 28193"/>
                  <a:gd name="connsiteY0" fmla="*/ 27051 h 27050"/>
                  <a:gd name="connsiteX1" fmla="*/ 28194 w 28193"/>
                  <a:gd name="connsiteY1" fmla="*/ 19050 h 27050"/>
                  <a:gd name="connsiteX2" fmla="*/ 23241 w 28193"/>
                  <a:gd name="connsiteY2" fmla="*/ 10573 h 27050"/>
                  <a:gd name="connsiteX3" fmla="*/ 14097 w 28193"/>
                  <a:gd name="connsiteY3" fmla="*/ 15812 h 27050"/>
                  <a:gd name="connsiteX4" fmla="*/ 4953 w 28193"/>
                  <a:gd name="connsiteY4" fmla="*/ 0 h 27050"/>
                  <a:gd name="connsiteX5" fmla="*/ 0 w 28193"/>
                  <a:gd name="connsiteY5" fmla="*/ 2762 h 27050"/>
                  <a:gd name="connsiteX6" fmla="*/ 14002 w 28193"/>
                  <a:gd name="connsiteY6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14002" y="27051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7" name="任意多边形 21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8" name="任意多边形 21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9" name="任意多边形 21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0" name="任意多边形 21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1" name="任意多边形 219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2" name="任意多边形 220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3" name="任意多边形 221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4" name="任意多边形 222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5" name="任意多边形 223"/>
              <p:cNvSpPr/>
              <p:nvPr/>
            </p:nvSpPr>
            <p:spPr>
              <a:xfrm>
                <a:off x="7766112" y="3468718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907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02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6" name="任意多边形 224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7" name="任意多边形 225"/>
              <p:cNvSpPr/>
              <p:nvPr/>
            </p:nvSpPr>
            <p:spPr>
              <a:xfrm>
                <a:off x="7504461" y="3381279"/>
                <a:ext cx="51244" cy="91439"/>
              </a:xfrm>
              <a:custGeom>
                <a:avLst/>
                <a:gdLst>
                  <a:gd name="connsiteX0" fmla="*/ 0 w 51244"/>
                  <a:gd name="connsiteY0" fmla="*/ 62008 h 91439"/>
                  <a:gd name="connsiteX1" fmla="*/ 51054 w 51244"/>
                  <a:gd name="connsiteY1" fmla="*/ 91440 h 91439"/>
                  <a:gd name="connsiteX2" fmla="*/ 51245 w 51244"/>
                  <a:gd name="connsiteY2" fmla="*/ 29432 h 91439"/>
                  <a:gd name="connsiteX3" fmla="*/ 191 w 51244"/>
                  <a:gd name="connsiteY3" fmla="*/ 0 h 91439"/>
                  <a:gd name="connsiteX4" fmla="*/ 0 w 51244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8" name="任意多边形 226"/>
              <p:cNvSpPr/>
              <p:nvPr/>
            </p:nvSpPr>
            <p:spPr>
              <a:xfrm>
                <a:off x="7504746" y="3293553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1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9" name="任意多边形 227"/>
              <p:cNvSpPr/>
              <p:nvPr/>
            </p:nvSpPr>
            <p:spPr>
              <a:xfrm>
                <a:off x="7765827" y="3556444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28194 w 28193"/>
                  <a:gd name="connsiteY1" fmla="*/ 19050 h 27050"/>
                  <a:gd name="connsiteX2" fmla="*/ 28194 w 28193"/>
                  <a:gd name="connsiteY2" fmla="*/ 19050 h 27050"/>
                  <a:gd name="connsiteX3" fmla="*/ 23336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0 w 28193"/>
                  <a:gd name="connsiteY7" fmla="*/ 2762 h 27050"/>
                  <a:gd name="connsiteX8" fmla="*/ 14097 w 28193"/>
                  <a:gd name="connsiteY8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28194" y="19050"/>
                    </a:lnTo>
                    <a:lnTo>
                      <a:pt x="28194" y="19050"/>
                    </a:ln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0" name="任意多边形 228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1" name="任意多边形 229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2" name="任意多边形 230"/>
              <p:cNvSpPr/>
              <p:nvPr/>
            </p:nvSpPr>
            <p:spPr>
              <a:xfrm>
                <a:off x="7370539" y="3457765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14097 w 28193"/>
                  <a:gd name="connsiteY1" fmla="*/ 27051 h 27050"/>
                  <a:gd name="connsiteX2" fmla="*/ 28194 w 28193"/>
                  <a:gd name="connsiteY2" fmla="*/ 19050 h 27050"/>
                  <a:gd name="connsiteX3" fmla="*/ 23241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14097 w 28193"/>
                  <a:gd name="connsiteY7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14097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3" name="任意多边形 231"/>
              <p:cNvSpPr/>
              <p:nvPr/>
            </p:nvSpPr>
            <p:spPr>
              <a:xfrm>
                <a:off x="7370349" y="3545395"/>
                <a:ext cx="28098" cy="27146"/>
              </a:xfrm>
              <a:custGeom>
                <a:avLst/>
                <a:gdLst>
                  <a:gd name="connsiteX0" fmla="*/ 14002 w 28098"/>
                  <a:gd name="connsiteY0" fmla="*/ 15907 h 27146"/>
                  <a:gd name="connsiteX1" fmla="*/ 4858 w 28098"/>
                  <a:gd name="connsiteY1" fmla="*/ 0 h 27146"/>
                  <a:gd name="connsiteX2" fmla="*/ 0 w 28098"/>
                  <a:gd name="connsiteY2" fmla="*/ 2858 h 27146"/>
                  <a:gd name="connsiteX3" fmla="*/ 14002 w 28098"/>
                  <a:gd name="connsiteY3" fmla="*/ 27146 h 27146"/>
                  <a:gd name="connsiteX4" fmla="*/ 28099 w 28098"/>
                  <a:gd name="connsiteY4" fmla="*/ 19050 h 27146"/>
                  <a:gd name="connsiteX5" fmla="*/ 23241 w 28098"/>
                  <a:gd name="connsiteY5" fmla="*/ 10573 h 27146"/>
                  <a:gd name="connsiteX6" fmla="*/ 14002 w 28098"/>
                  <a:gd name="connsiteY6" fmla="*/ 15907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14002" y="15907"/>
                    </a:moveTo>
                    <a:lnTo>
                      <a:pt x="4858" y="0"/>
                    </a:lnTo>
                    <a:lnTo>
                      <a:pt x="0" y="2858"/>
                    </a:lnTo>
                    <a:lnTo>
                      <a:pt x="14002" y="27146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4" name="任意多边形 232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5" name="任意多边形 233"/>
              <p:cNvSpPr/>
              <p:nvPr/>
            </p:nvSpPr>
            <p:spPr>
              <a:xfrm>
                <a:off x="7197756" y="3545013"/>
                <a:ext cx="51244" cy="91440"/>
              </a:xfrm>
              <a:custGeom>
                <a:avLst/>
                <a:gdLst>
                  <a:gd name="connsiteX0" fmla="*/ 51054 w 51244"/>
                  <a:gd name="connsiteY0" fmla="*/ 91440 h 91440"/>
                  <a:gd name="connsiteX1" fmla="*/ 51244 w 51244"/>
                  <a:gd name="connsiteY1" fmla="*/ 29432 h 91440"/>
                  <a:gd name="connsiteX2" fmla="*/ 190 w 51244"/>
                  <a:gd name="connsiteY2" fmla="*/ 0 h 91440"/>
                  <a:gd name="connsiteX3" fmla="*/ 0 w 51244"/>
                  <a:gd name="connsiteY3" fmla="*/ 62008 h 91440"/>
                  <a:gd name="connsiteX4" fmla="*/ 51054 w 51244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054" y="91440"/>
                    </a:moveTo>
                    <a:lnTo>
                      <a:pt x="51244" y="29432"/>
                    </a:ln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6" name="任意多边形 234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7" name="任意多边形 235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8" name="任意多边形 236"/>
              <p:cNvSpPr/>
              <p:nvPr/>
            </p:nvSpPr>
            <p:spPr>
              <a:xfrm>
                <a:off x="7369587" y="3805237"/>
                <a:ext cx="28194" cy="27050"/>
              </a:xfrm>
              <a:custGeom>
                <a:avLst/>
                <a:gdLst>
                  <a:gd name="connsiteX0" fmla="*/ 8858 w 28194"/>
                  <a:gd name="connsiteY0" fmla="*/ 18193 h 27050"/>
                  <a:gd name="connsiteX1" fmla="*/ 14002 w 28194"/>
                  <a:gd name="connsiteY1" fmla="*/ 27051 h 27050"/>
                  <a:gd name="connsiteX2" fmla="*/ 28194 w 28194"/>
                  <a:gd name="connsiteY2" fmla="*/ 19050 h 27050"/>
                  <a:gd name="connsiteX3" fmla="*/ 23241 w 28194"/>
                  <a:gd name="connsiteY3" fmla="*/ 10573 h 27050"/>
                  <a:gd name="connsiteX4" fmla="*/ 14097 w 28194"/>
                  <a:gd name="connsiteY4" fmla="*/ 15812 h 27050"/>
                  <a:gd name="connsiteX5" fmla="*/ 4953 w 28194"/>
                  <a:gd name="connsiteY5" fmla="*/ 0 h 27050"/>
                  <a:gd name="connsiteX6" fmla="*/ 0 w 28194"/>
                  <a:gd name="connsiteY6" fmla="*/ 2762 h 27050"/>
                  <a:gd name="connsiteX7" fmla="*/ 8858 w 28194"/>
                  <a:gd name="connsiteY7" fmla="*/ 18193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4" h="27050">
                    <a:moveTo>
                      <a:pt x="8858" y="18193"/>
                    </a:moveTo>
                    <a:lnTo>
                      <a:pt x="14002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8858" y="181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9" name="任意多边形 237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0" name="任意多边形 238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1" name="任意多边形 239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2" name="任意多边形 240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3" name="任意多边形 241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4" name="任意多边形 242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5" name="任意多边形 243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6" name="任意多边形 244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7" name="任意多边形 245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8" name="任意多边形 246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9" name="任意多边形 247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0" name="任意多边形 248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1" name="任意多边形 249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2" name="任意多边形 250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3" name="任意多边形 251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4" name="任意多边形 252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5" name="任意多边形 253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6" name="任意多边形 254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7" name="任意多边形 25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8" name="任意多边形 25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9" name="任意多边形 25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0" name="任意多边形 25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1" name="任意多边形 259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" name="任意多边形 260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3" name="任意多边形 261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4" name="任意多边形 262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5" name="任意多边形 263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6" name="任意多边形 264"/>
              <p:cNvSpPr/>
              <p:nvPr/>
            </p:nvSpPr>
            <p:spPr>
              <a:xfrm>
                <a:off x="7764493" y="4033170"/>
                <a:ext cx="28193" cy="27146"/>
              </a:xfrm>
              <a:custGeom>
                <a:avLst/>
                <a:gdLst>
                  <a:gd name="connsiteX0" fmla="*/ 28194 w 28193"/>
                  <a:gd name="connsiteY0" fmla="*/ 19145 h 27146"/>
                  <a:gd name="connsiteX1" fmla="*/ 23241 w 28193"/>
                  <a:gd name="connsiteY1" fmla="*/ 10573 h 27146"/>
                  <a:gd name="connsiteX2" fmla="*/ 14097 w 28193"/>
                  <a:gd name="connsiteY2" fmla="*/ 15907 h 27146"/>
                  <a:gd name="connsiteX3" fmla="*/ 14097 w 28193"/>
                  <a:gd name="connsiteY3" fmla="*/ 15907 h 27146"/>
                  <a:gd name="connsiteX4" fmla="*/ 8287 w 28193"/>
                  <a:gd name="connsiteY4" fmla="*/ 5810 h 27146"/>
                  <a:gd name="connsiteX5" fmla="*/ 4953 w 28193"/>
                  <a:gd name="connsiteY5" fmla="*/ 0 h 27146"/>
                  <a:gd name="connsiteX6" fmla="*/ 0 w 28193"/>
                  <a:gd name="connsiteY6" fmla="*/ 2858 h 27146"/>
                  <a:gd name="connsiteX7" fmla="*/ 14097 w 28193"/>
                  <a:gd name="connsiteY7" fmla="*/ 27146 h 27146"/>
                  <a:gd name="connsiteX8" fmla="*/ 28194 w 28193"/>
                  <a:gd name="connsiteY8" fmla="*/ 19145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146">
                    <a:moveTo>
                      <a:pt x="28194" y="19145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14097" y="15907"/>
                    </a:lnTo>
                    <a:lnTo>
                      <a:pt x="8287" y="5810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146"/>
                    </a:lnTo>
                    <a:lnTo>
                      <a:pt x="28194" y="19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7" name="任意多边形 265"/>
              <p:cNvSpPr/>
              <p:nvPr/>
            </p:nvSpPr>
            <p:spPr>
              <a:xfrm>
                <a:off x="7503889" y="3598258"/>
                <a:ext cx="51149" cy="91439"/>
              </a:xfrm>
              <a:custGeom>
                <a:avLst/>
                <a:gdLst>
                  <a:gd name="connsiteX0" fmla="*/ 0 w 51149"/>
                  <a:gd name="connsiteY0" fmla="*/ 62008 h 91439"/>
                  <a:gd name="connsiteX1" fmla="*/ 51054 w 51149"/>
                  <a:gd name="connsiteY1" fmla="*/ 91440 h 91439"/>
                  <a:gd name="connsiteX2" fmla="*/ 51149 w 51149"/>
                  <a:gd name="connsiteY2" fmla="*/ 29432 h 91439"/>
                  <a:gd name="connsiteX3" fmla="*/ 190 w 51149"/>
                  <a:gd name="connsiteY3" fmla="*/ 0 h 91439"/>
                  <a:gd name="connsiteX4" fmla="*/ 0 w 51149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8" name="任意多边形 266"/>
              <p:cNvSpPr/>
              <p:nvPr/>
            </p:nvSpPr>
            <p:spPr>
              <a:xfrm>
                <a:off x="7504080" y="3510533"/>
                <a:ext cx="51244" cy="91440"/>
              </a:xfrm>
              <a:custGeom>
                <a:avLst/>
                <a:gdLst>
                  <a:gd name="connsiteX0" fmla="*/ 0 w 51244"/>
                  <a:gd name="connsiteY0" fmla="*/ 62008 h 91440"/>
                  <a:gd name="connsiteX1" fmla="*/ 51054 w 51244"/>
                  <a:gd name="connsiteY1" fmla="*/ 91440 h 91440"/>
                  <a:gd name="connsiteX2" fmla="*/ 51245 w 51244"/>
                  <a:gd name="connsiteY2" fmla="*/ 29432 h 91440"/>
                  <a:gd name="connsiteX3" fmla="*/ 191 w 51244"/>
                  <a:gd name="connsiteY3" fmla="*/ 0 h 91440"/>
                  <a:gd name="connsiteX4" fmla="*/ 0 w 51244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9" name="任意多边形 267"/>
              <p:cNvSpPr/>
              <p:nvPr/>
            </p:nvSpPr>
            <p:spPr>
              <a:xfrm>
                <a:off x="7765446" y="3685793"/>
                <a:ext cx="28194" cy="27050"/>
              </a:xfrm>
              <a:custGeom>
                <a:avLst/>
                <a:gdLst>
                  <a:gd name="connsiteX0" fmla="*/ 28194 w 28194"/>
                  <a:gd name="connsiteY0" fmla="*/ 18955 h 27050"/>
                  <a:gd name="connsiteX1" fmla="*/ 23336 w 28194"/>
                  <a:gd name="connsiteY1" fmla="*/ 10573 h 27050"/>
                  <a:gd name="connsiteX2" fmla="*/ 14097 w 28194"/>
                  <a:gd name="connsiteY2" fmla="*/ 15812 h 27050"/>
                  <a:gd name="connsiteX3" fmla="*/ 4953 w 28194"/>
                  <a:gd name="connsiteY3" fmla="*/ 0 h 27050"/>
                  <a:gd name="connsiteX4" fmla="*/ 0 w 28194"/>
                  <a:gd name="connsiteY4" fmla="*/ 2762 h 27050"/>
                  <a:gd name="connsiteX5" fmla="*/ 14097 w 28194"/>
                  <a:gd name="connsiteY5" fmla="*/ 27051 h 27050"/>
                  <a:gd name="connsiteX6" fmla="*/ 28194 w 28194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4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0" name="任意多边形 268"/>
              <p:cNvSpPr/>
              <p:nvPr/>
            </p:nvSpPr>
            <p:spPr>
              <a:xfrm>
                <a:off x="7765255" y="3773423"/>
                <a:ext cx="28193" cy="27146"/>
              </a:xfrm>
              <a:custGeom>
                <a:avLst/>
                <a:gdLst>
                  <a:gd name="connsiteX0" fmla="*/ 28194 w 28193"/>
                  <a:gd name="connsiteY0" fmla="*/ 19050 h 27146"/>
                  <a:gd name="connsiteX1" fmla="*/ 28194 w 28193"/>
                  <a:gd name="connsiteY1" fmla="*/ 19050 h 27146"/>
                  <a:gd name="connsiteX2" fmla="*/ 23241 w 28193"/>
                  <a:gd name="connsiteY2" fmla="*/ 10573 h 27146"/>
                  <a:gd name="connsiteX3" fmla="*/ 14097 w 28193"/>
                  <a:gd name="connsiteY3" fmla="*/ 15907 h 27146"/>
                  <a:gd name="connsiteX4" fmla="*/ 4953 w 28193"/>
                  <a:gd name="connsiteY4" fmla="*/ 0 h 27146"/>
                  <a:gd name="connsiteX5" fmla="*/ 0 w 28193"/>
                  <a:gd name="connsiteY5" fmla="*/ 2857 h 27146"/>
                  <a:gd name="connsiteX6" fmla="*/ 14002 w 28193"/>
                  <a:gd name="connsiteY6" fmla="*/ 27146 h 27146"/>
                  <a:gd name="connsiteX7" fmla="*/ 28194 w 28193"/>
                  <a:gd name="connsiteY7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146">
                    <a:moveTo>
                      <a:pt x="28194" y="19050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857"/>
                    </a:lnTo>
                    <a:lnTo>
                      <a:pt x="14002" y="27146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1" name="任意多边形 269"/>
              <p:cNvSpPr/>
              <p:nvPr/>
            </p:nvSpPr>
            <p:spPr>
              <a:xfrm>
                <a:off x="7108602" y="3493578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0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2" name="任意多边形 270"/>
              <p:cNvSpPr/>
              <p:nvPr/>
            </p:nvSpPr>
            <p:spPr>
              <a:xfrm>
                <a:off x="7398543" y="3660933"/>
                <a:ext cx="51149" cy="91440"/>
              </a:xfrm>
              <a:custGeom>
                <a:avLst/>
                <a:gdLst>
                  <a:gd name="connsiteX0" fmla="*/ 0 w 51149"/>
                  <a:gd name="connsiteY0" fmla="*/ 62008 h 91440"/>
                  <a:gd name="connsiteX1" fmla="*/ 51054 w 51149"/>
                  <a:gd name="connsiteY1" fmla="*/ 91440 h 91440"/>
                  <a:gd name="connsiteX2" fmla="*/ 51149 w 51149"/>
                  <a:gd name="connsiteY2" fmla="*/ 29432 h 91440"/>
                  <a:gd name="connsiteX3" fmla="*/ 190 w 51149"/>
                  <a:gd name="connsiteY3" fmla="*/ 0 h 91440"/>
                  <a:gd name="connsiteX4" fmla="*/ 0 w 51149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3" name="任意多边形 271"/>
              <p:cNvSpPr/>
              <p:nvPr/>
            </p:nvSpPr>
            <p:spPr>
              <a:xfrm>
                <a:off x="7487602" y="3712368"/>
                <a:ext cx="51339" cy="91535"/>
              </a:xfrm>
              <a:custGeom>
                <a:avLst/>
                <a:gdLst>
                  <a:gd name="connsiteX0" fmla="*/ 0 w 51339"/>
                  <a:gd name="connsiteY0" fmla="*/ 62008 h 91535"/>
                  <a:gd name="connsiteX1" fmla="*/ 51149 w 51339"/>
                  <a:gd name="connsiteY1" fmla="*/ 91535 h 91535"/>
                  <a:gd name="connsiteX2" fmla="*/ 51340 w 51339"/>
                  <a:gd name="connsiteY2" fmla="*/ 29528 h 91535"/>
                  <a:gd name="connsiteX3" fmla="*/ 190 w 51339"/>
                  <a:gd name="connsiteY3" fmla="*/ 0 h 91535"/>
                  <a:gd name="connsiteX4" fmla="*/ 0 w 51339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39" h="91535">
                    <a:moveTo>
                      <a:pt x="0" y="62008"/>
                    </a:moveTo>
                    <a:lnTo>
                      <a:pt x="51149" y="91535"/>
                    </a:lnTo>
                    <a:lnTo>
                      <a:pt x="51340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4" name="任意多边形 272"/>
              <p:cNvSpPr/>
              <p:nvPr/>
            </p:nvSpPr>
            <p:spPr>
              <a:xfrm>
                <a:off x="7672863" y="3819334"/>
                <a:ext cx="51244" cy="91439"/>
              </a:xfrm>
              <a:custGeom>
                <a:avLst/>
                <a:gdLst>
                  <a:gd name="connsiteX0" fmla="*/ 191 w 51244"/>
                  <a:gd name="connsiteY0" fmla="*/ 0 h 91439"/>
                  <a:gd name="connsiteX1" fmla="*/ 0 w 51244"/>
                  <a:gd name="connsiteY1" fmla="*/ 62008 h 91439"/>
                  <a:gd name="connsiteX2" fmla="*/ 51054 w 51244"/>
                  <a:gd name="connsiteY2" fmla="*/ 91440 h 91439"/>
                  <a:gd name="connsiteX3" fmla="*/ 51245 w 51244"/>
                  <a:gd name="connsiteY3" fmla="*/ 29432 h 91439"/>
                  <a:gd name="connsiteX4" fmla="*/ 191 w 51244"/>
                  <a:gd name="connsiteY4" fmla="*/ 0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191" y="0"/>
                    </a:move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5" name="任意多边形 273"/>
              <p:cNvSpPr/>
              <p:nvPr/>
            </p:nvSpPr>
            <p:spPr>
              <a:xfrm>
                <a:off x="7762017" y="3870769"/>
                <a:ext cx="51244" cy="91535"/>
              </a:xfrm>
              <a:custGeom>
                <a:avLst/>
                <a:gdLst>
                  <a:gd name="connsiteX0" fmla="*/ 0 w 51244"/>
                  <a:gd name="connsiteY0" fmla="*/ 62008 h 91535"/>
                  <a:gd name="connsiteX1" fmla="*/ 51054 w 51244"/>
                  <a:gd name="connsiteY1" fmla="*/ 91535 h 91535"/>
                  <a:gd name="connsiteX2" fmla="*/ 51245 w 51244"/>
                  <a:gd name="connsiteY2" fmla="*/ 29528 h 91535"/>
                  <a:gd name="connsiteX3" fmla="*/ 190 w 51244"/>
                  <a:gd name="connsiteY3" fmla="*/ 0 h 91535"/>
                  <a:gd name="connsiteX4" fmla="*/ 0 w 51244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535">
                    <a:moveTo>
                      <a:pt x="0" y="62008"/>
                    </a:moveTo>
                    <a:lnTo>
                      <a:pt x="51054" y="91535"/>
                    </a:lnTo>
                    <a:lnTo>
                      <a:pt x="51245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6" name="任意多边形 274"/>
              <p:cNvSpPr/>
              <p:nvPr/>
            </p:nvSpPr>
            <p:spPr>
              <a:xfrm>
                <a:off x="7765160" y="3103625"/>
                <a:ext cx="50196" cy="37052"/>
              </a:xfrm>
              <a:custGeom>
                <a:avLst/>
                <a:gdLst>
                  <a:gd name="connsiteX0" fmla="*/ 0 w 50196"/>
                  <a:gd name="connsiteY0" fmla="*/ 0 h 37052"/>
                  <a:gd name="connsiteX1" fmla="*/ 0 w 50196"/>
                  <a:gd name="connsiteY1" fmla="*/ 8096 h 37052"/>
                  <a:gd name="connsiteX2" fmla="*/ 50197 w 50196"/>
                  <a:gd name="connsiteY2" fmla="*/ 37052 h 37052"/>
                  <a:gd name="connsiteX3" fmla="*/ 50197 w 50196"/>
                  <a:gd name="connsiteY3" fmla="*/ 29051 h 37052"/>
                  <a:gd name="connsiteX4" fmla="*/ 0 w 50196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0"/>
                    </a:moveTo>
                    <a:lnTo>
                      <a:pt x="0" y="8096"/>
                    </a:ln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7" name="任意多边形 275"/>
              <p:cNvSpPr/>
              <p:nvPr/>
            </p:nvSpPr>
            <p:spPr>
              <a:xfrm>
                <a:off x="7765065" y="3144868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9051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8" name="任意多边形 276"/>
              <p:cNvSpPr/>
              <p:nvPr/>
            </p:nvSpPr>
            <p:spPr>
              <a:xfrm>
                <a:off x="7765160" y="3117436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8956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9" name="任意多边形 277"/>
              <p:cNvSpPr/>
              <p:nvPr/>
            </p:nvSpPr>
            <p:spPr>
              <a:xfrm>
                <a:off x="7765065" y="3131152"/>
                <a:ext cx="50291" cy="36957"/>
              </a:xfrm>
              <a:custGeom>
                <a:avLst/>
                <a:gdLst>
                  <a:gd name="connsiteX0" fmla="*/ 0 w 50291"/>
                  <a:gd name="connsiteY0" fmla="*/ 7906 h 36957"/>
                  <a:gd name="connsiteX1" fmla="*/ 50197 w 50291"/>
                  <a:gd name="connsiteY1" fmla="*/ 36957 h 36957"/>
                  <a:gd name="connsiteX2" fmla="*/ 50292 w 50291"/>
                  <a:gd name="connsiteY2" fmla="*/ 28956 h 36957"/>
                  <a:gd name="connsiteX3" fmla="*/ 0 w 50291"/>
                  <a:gd name="connsiteY3" fmla="*/ 0 h 36957"/>
                  <a:gd name="connsiteX4" fmla="*/ 0 w 50291"/>
                  <a:gd name="connsiteY4" fmla="*/ 7906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957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292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0" name="任意多边形 278"/>
              <p:cNvSpPr/>
              <p:nvPr/>
            </p:nvSpPr>
            <p:spPr>
              <a:xfrm>
                <a:off x="7084885" y="2655827"/>
                <a:ext cx="814577" cy="479992"/>
              </a:xfrm>
              <a:custGeom>
                <a:avLst/>
                <a:gdLst>
                  <a:gd name="connsiteX0" fmla="*/ 796279 w 814577"/>
                  <a:gd name="connsiteY0" fmla="*/ 422825 h 479992"/>
                  <a:gd name="connsiteX1" fmla="*/ 69236 w 814577"/>
                  <a:gd name="connsiteY1" fmla="*/ 2773 h 479992"/>
                  <a:gd name="connsiteX2" fmla="*/ 54568 w 814577"/>
                  <a:gd name="connsiteY2" fmla="*/ 1344 h 479992"/>
                  <a:gd name="connsiteX3" fmla="*/ 54568 w 814577"/>
                  <a:gd name="connsiteY3" fmla="*/ 1344 h 479992"/>
                  <a:gd name="connsiteX4" fmla="*/ -11 w 814577"/>
                  <a:gd name="connsiteY4" fmla="*/ 40873 h 479992"/>
                  <a:gd name="connsiteX5" fmla="*/ -11 w 814577"/>
                  <a:gd name="connsiteY5" fmla="*/ 40873 h 479992"/>
                  <a:gd name="connsiteX6" fmla="*/ 14563 w 814577"/>
                  <a:gd name="connsiteY6" fmla="*/ 42397 h 479992"/>
                  <a:gd name="connsiteX7" fmla="*/ 741606 w 814577"/>
                  <a:gd name="connsiteY7" fmla="*/ 462164 h 479992"/>
                  <a:gd name="connsiteX8" fmla="*/ 757417 w 814577"/>
                  <a:gd name="connsiteY8" fmla="*/ 479975 h 479992"/>
                  <a:gd name="connsiteX9" fmla="*/ 814567 w 814577"/>
                  <a:gd name="connsiteY9" fmla="*/ 447114 h 479992"/>
                  <a:gd name="connsiteX10" fmla="*/ 796279 w 814577"/>
                  <a:gd name="connsiteY10" fmla="*/ 422825 h 47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4577" h="479992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48416" y="466526"/>
                      <a:pt x="753893" y="472689"/>
                      <a:pt x="757417" y="479975"/>
                    </a:cubicBezTo>
                    <a:lnTo>
                      <a:pt x="814567" y="447114"/>
                    </a:lnTo>
                    <a:cubicBezTo>
                      <a:pt x="811472" y="437141"/>
                      <a:pt x="805004" y="428559"/>
                      <a:pt x="796279" y="42282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1" name="任意多边形 279"/>
              <p:cNvSpPr/>
              <p:nvPr/>
            </p:nvSpPr>
            <p:spPr>
              <a:xfrm>
                <a:off x="7838788" y="3102768"/>
                <a:ext cx="63055" cy="1057179"/>
              </a:xfrm>
              <a:custGeom>
                <a:avLst/>
                <a:gdLst>
                  <a:gd name="connsiteX0" fmla="*/ 3704 w 63055"/>
                  <a:gd name="connsiteY0" fmla="*/ 32749 h 1057179"/>
                  <a:gd name="connsiteX1" fmla="*/ 8562 w 63055"/>
                  <a:gd name="connsiteY1" fmla="*/ 50846 h 1057179"/>
                  <a:gd name="connsiteX2" fmla="*/ 5800 w 63055"/>
                  <a:gd name="connsiteY2" fmla="*/ 1044018 h 1057179"/>
                  <a:gd name="connsiteX3" fmla="*/ -11 w 63055"/>
                  <a:gd name="connsiteY3" fmla="*/ 1057162 h 1057179"/>
                  <a:gd name="connsiteX4" fmla="*/ -11 w 63055"/>
                  <a:gd name="connsiteY4" fmla="*/ 1057162 h 1057179"/>
                  <a:gd name="connsiteX5" fmla="*/ 55044 w 63055"/>
                  <a:gd name="connsiteY5" fmla="*/ 1017729 h 1057179"/>
                  <a:gd name="connsiteX6" fmla="*/ 55044 w 63055"/>
                  <a:gd name="connsiteY6" fmla="*/ 1017729 h 1057179"/>
                  <a:gd name="connsiteX7" fmla="*/ 60283 w 63055"/>
                  <a:gd name="connsiteY7" fmla="*/ 1005061 h 1057179"/>
                  <a:gd name="connsiteX8" fmla="*/ 63045 w 63055"/>
                  <a:gd name="connsiteY8" fmla="*/ 11889 h 1057179"/>
                  <a:gd name="connsiteX9" fmla="*/ 60854 w 63055"/>
                  <a:gd name="connsiteY9" fmla="*/ -17 h 105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055" h="1057179">
                    <a:moveTo>
                      <a:pt x="3704" y="32749"/>
                    </a:moveTo>
                    <a:cubicBezTo>
                      <a:pt x="6724" y="38311"/>
                      <a:pt x="8391" y="44512"/>
                      <a:pt x="8562" y="50846"/>
                    </a:cubicBezTo>
                    <a:lnTo>
                      <a:pt x="5800" y="1044018"/>
                    </a:lnTo>
                    <a:cubicBezTo>
                      <a:pt x="6219" y="1049104"/>
                      <a:pt x="4028" y="1054048"/>
                      <a:pt x="-11" y="1057162"/>
                    </a:cubicBezTo>
                    <a:lnTo>
                      <a:pt x="-11" y="1057162"/>
                    </a:lnTo>
                    <a:lnTo>
                      <a:pt x="55044" y="1017729"/>
                    </a:lnTo>
                    <a:lnTo>
                      <a:pt x="55044" y="1017729"/>
                    </a:lnTo>
                    <a:cubicBezTo>
                      <a:pt x="58663" y="1014547"/>
                      <a:pt x="60597" y="1009871"/>
                      <a:pt x="60283" y="1005061"/>
                    </a:cubicBezTo>
                    <a:lnTo>
                      <a:pt x="63045" y="11889"/>
                    </a:lnTo>
                    <a:cubicBezTo>
                      <a:pt x="62950" y="7831"/>
                      <a:pt x="62216" y="3812"/>
                      <a:pt x="60854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7" name="组合 576"/>
            <p:cNvGrpSpPr/>
            <p:nvPr/>
          </p:nvGrpSpPr>
          <p:grpSpPr>
            <a:xfrm>
              <a:off x="7095171" y="1761223"/>
              <a:ext cx="825055" cy="1206286"/>
              <a:chOff x="7095171" y="1761223"/>
              <a:chExt cx="825055" cy="1206286"/>
            </a:xfrm>
          </p:grpSpPr>
          <p:sp>
            <p:nvSpPr>
              <p:cNvPr id="763" name="任意多边形 281"/>
              <p:cNvSpPr/>
              <p:nvPr/>
            </p:nvSpPr>
            <p:spPr>
              <a:xfrm>
                <a:off x="7103935" y="1761223"/>
                <a:ext cx="816292" cy="1204956"/>
              </a:xfrm>
              <a:custGeom>
                <a:avLst/>
                <a:gdLst>
                  <a:gd name="connsiteX0" fmla="*/ 795803 w 816292"/>
                  <a:gd name="connsiteY0" fmla="*/ 422460 h 1204956"/>
                  <a:gd name="connsiteX1" fmla="*/ 68855 w 816292"/>
                  <a:gd name="connsiteY1" fmla="*/ 2694 h 1204956"/>
                  <a:gd name="connsiteX2" fmla="*/ 54853 w 816292"/>
                  <a:gd name="connsiteY2" fmla="*/ 979 h 1204956"/>
                  <a:gd name="connsiteX3" fmla="*/ 54853 w 816292"/>
                  <a:gd name="connsiteY3" fmla="*/ 979 h 1204956"/>
                  <a:gd name="connsiteX4" fmla="*/ 54853 w 816292"/>
                  <a:gd name="connsiteY4" fmla="*/ 979 h 1204956"/>
                  <a:gd name="connsiteX5" fmla="*/ 54282 w 816292"/>
                  <a:gd name="connsiteY5" fmla="*/ 979 h 1204956"/>
                  <a:gd name="connsiteX6" fmla="*/ -11 w 816292"/>
                  <a:gd name="connsiteY6" fmla="*/ 31840 h 1204956"/>
                  <a:gd name="connsiteX7" fmla="*/ 14086 w 816292"/>
                  <a:gd name="connsiteY7" fmla="*/ 33555 h 1204956"/>
                  <a:gd name="connsiteX8" fmla="*/ 741034 w 816292"/>
                  <a:gd name="connsiteY8" fmla="*/ 453321 h 1204956"/>
                  <a:gd name="connsiteX9" fmla="*/ 761799 w 816292"/>
                  <a:gd name="connsiteY9" fmla="*/ 489135 h 1204956"/>
                  <a:gd name="connsiteX10" fmla="*/ 759798 w 816292"/>
                  <a:gd name="connsiteY10" fmla="*/ 1191604 h 1204956"/>
                  <a:gd name="connsiteX11" fmla="*/ 753607 w 816292"/>
                  <a:gd name="connsiteY11" fmla="*/ 1204939 h 1204956"/>
                  <a:gd name="connsiteX12" fmla="*/ 807805 w 816292"/>
                  <a:gd name="connsiteY12" fmla="*/ 1174269 h 1204956"/>
                  <a:gd name="connsiteX13" fmla="*/ 808852 w 816292"/>
                  <a:gd name="connsiteY13" fmla="*/ 1173697 h 1204956"/>
                  <a:gd name="connsiteX14" fmla="*/ 808852 w 816292"/>
                  <a:gd name="connsiteY14" fmla="*/ 1173697 h 1204956"/>
                  <a:gd name="connsiteX15" fmla="*/ 814282 w 816292"/>
                  <a:gd name="connsiteY15" fmla="*/ 1160838 h 1204956"/>
                  <a:gd name="connsiteX16" fmla="*/ 816282 w 816292"/>
                  <a:gd name="connsiteY16" fmla="*/ 458370 h 1204956"/>
                  <a:gd name="connsiteX17" fmla="*/ 795803 w 816292"/>
                  <a:gd name="connsiteY17" fmla="*/ 422460 h 120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6292" h="1204956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53293" y="461237"/>
                      <a:pt x="761018" y="474562"/>
                      <a:pt x="761799" y="489135"/>
                    </a:cubicBezTo>
                    <a:lnTo>
                      <a:pt x="759798" y="1191604"/>
                    </a:lnTo>
                    <a:cubicBezTo>
                      <a:pt x="760380" y="1196852"/>
                      <a:pt x="757989" y="1201996"/>
                      <a:pt x="753607" y="1204939"/>
                    </a:cubicBezTo>
                    <a:lnTo>
                      <a:pt x="807805" y="1174269"/>
                    </a:lnTo>
                    <a:cubicBezTo>
                      <a:pt x="808186" y="1174154"/>
                      <a:pt x="808548" y="1173964"/>
                      <a:pt x="808852" y="1173697"/>
                    </a:cubicBezTo>
                    <a:lnTo>
                      <a:pt x="808852" y="1173697"/>
                    </a:lnTo>
                    <a:cubicBezTo>
                      <a:pt x="812691" y="1170582"/>
                      <a:pt x="814720" y="1165763"/>
                      <a:pt x="814282" y="1160838"/>
                    </a:cubicBezTo>
                    <a:lnTo>
                      <a:pt x="816282" y="458370"/>
                    </a:lnTo>
                    <a:cubicBezTo>
                      <a:pt x="815615" y="443806"/>
                      <a:pt x="807995" y="430452"/>
                      <a:pt x="795803" y="42246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4" name="任意多边形 282"/>
              <p:cNvSpPr/>
              <p:nvPr/>
            </p:nvSpPr>
            <p:spPr>
              <a:xfrm>
                <a:off x="7095171" y="1792048"/>
                <a:ext cx="770572" cy="1175461"/>
              </a:xfrm>
              <a:custGeom>
                <a:avLst/>
                <a:gdLst>
                  <a:gd name="connsiteX0" fmla="*/ 768562 w 770572"/>
                  <a:gd name="connsiteY0" fmla="*/ 1160779 h 1175461"/>
                  <a:gd name="connsiteX1" fmla="*/ 770562 w 770572"/>
                  <a:gd name="connsiteY1" fmla="*/ 458310 h 1175461"/>
                  <a:gd name="connsiteX2" fmla="*/ 749797 w 770572"/>
                  <a:gd name="connsiteY2" fmla="*/ 422496 h 1175461"/>
                  <a:gd name="connsiteX3" fmla="*/ 22850 w 770572"/>
                  <a:gd name="connsiteY3" fmla="*/ 2730 h 1175461"/>
                  <a:gd name="connsiteX4" fmla="*/ 8752 w 770572"/>
                  <a:gd name="connsiteY4" fmla="*/ 1015 h 1175461"/>
                  <a:gd name="connsiteX5" fmla="*/ 7609 w 770572"/>
                  <a:gd name="connsiteY5" fmla="*/ 1682 h 1175461"/>
                  <a:gd name="connsiteX6" fmla="*/ 7609 w 770572"/>
                  <a:gd name="connsiteY6" fmla="*/ 1682 h 1175461"/>
                  <a:gd name="connsiteX7" fmla="*/ 1990 w 770572"/>
                  <a:gd name="connsiteY7" fmla="*/ 14636 h 1175461"/>
                  <a:gd name="connsiteX8" fmla="*/ -11 w 770572"/>
                  <a:gd name="connsiteY8" fmla="*/ 717105 h 1175461"/>
                  <a:gd name="connsiteX9" fmla="*/ 20754 w 770572"/>
                  <a:gd name="connsiteY9" fmla="*/ 752919 h 1175461"/>
                  <a:gd name="connsiteX10" fmla="*/ 747702 w 770572"/>
                  <a:gd name="connsiteY10" fmla="*/ 1172685 h 1175461"/>
                  <a:gd name="connsiteX11" fmla="*/ 762370 w 770572"/>
                  <a:gd name="connsiteY11" fmla="*/ 1174114 h 1175461"/>
                  <a:gd name="connsiteX12" fmla="*/ 768562 w 770572"/>
                  <a:gd name="connsiteY12" fmla="*/ 1160779 h 117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0572" h="1175461">
                    <a:moveTo>
                      <a:pt x="768562" y="1160779"/>
                    </a:moveTo>
                    <a:lnTo>
                      <a:pt x="770562" y="458310"/>
                    </a:lnTo>
                    <a:cubicBezTo>
                      <a:pt x="769781" y="443737"/>
                      <a:pt x="762056" y="430412"/>
                      <a:pt x="749797" y="422496"/>
                    </a:cubicBezTo>
                    <a:lnTo>
                      <a:pt x="22850" y="2730"/>
                    </a:lnTo>
                    <a:cubicBezTo>
                      <a:pt x="18735" y="-179"/>
                      <a:pt x="13439" y="-823"/>
                      <a:pt x="8752" y="1015"/>
                    </a:cubicBezTo>
                    <a:lnTo>
                      <a:pt x="7609" y="1682"/>
                    </a:lnTo>
                    <a:lnTo>
                      <a:pt x="7609" y="1682"/>
                    </a:lnTo>
                    <a:cubicBezTo>
                      <a:pt x="3657" y="4766"/>
                      <a:pt x="1542" y="9644"/>
                      <a:pt x="1990" y="14636"/>
                    </a:cubicBezTo>
                    <a:lnTo>
                      <a:pt x="-11" y="717105"/>
                    </a:lnTo>
                    <a:cubicBezTo>
                      <a:pt x="818" y="731668"/>
                      <a:pt x="8524" y="744965"/>
                      <a:pt x="20754" y="752919"/>
                    </a:cubicBezTo>
                    <a:lnTo>
                      <a:pt x="747702" y="1172685"/>
                    </a:lnTo>
                    <a:cubicBezTo>
                      <a:pt x="751979" y="1175762"/>
                      <a:pt x="757579" y="1176305"/>
                      <a:pt x="762370" y="1174114"/>
                    </a:cubicBezTo>
                    <a:cubicBezTo>
                      <a:pt x="766752" y="1171171"/>
                      <a:pt x="769143" y="1166027"/>
                      <a:pt x="768562" y="116077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5" name="任意多边形 283"/>
              <p:cNvSpPr/>
              <p:nvPr/>
            </p:nvSpPr>
            <p:spPr>
              <a:xfrm>
                <a:off x="7430928" y="1975675"/>
                <a:ext cx="434911" cy="355758"/>
              </a:xfrm>
              <a:custGeom>
                <a:avLst/>
                <a:gdLst>
                  <a:gd name="connsiteX0" fmla="*/ 414136 w 434911"/>
                  <a:gd name="connsiteY0" fmla="*/ 238774 h 355758"/>
                  <a:gd name="connsiteX1" fmla="*/ 434901 w 434911"/>
                  <a:gd name="connsiteY1" fmla="*/ 274684 h 355758"/>
                  <a:gd name="connsiteX2" fmla="*/ 434901 w 434911"/>
                  <a:gd name="connsiteY2" fmla="*/ 355741 h 355758"/>
                  <a:gd name="connsiteX3" fmla="*/ -11 w 434911"/>
                  <a:gd name="connsiteY3" fmla="*/ 104758 h 355758"/>
                  <a:gd name="connsiteX4" fmla="*/ -11 w 434911"/>
                  <a:gd name="connsiteY4" fmla="*/ -17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11" h="355758">
                    <a:moveTo>
                      <a:pt x="414136" y="238774"/>
                    </a:moveTo>
                    <a:cubicBezTo>
                      <a:pt x="426367" y="246766"/>
                      <a:pt x="434072" y="260091"/>
                      <a:pt x="434901" y="274684"/>
                    </a:cubicBezTo>
                    <a:lnTo>
                      <a:pt x="434901" y="355741"/>
                    </a:lnTo>
                    <a:lnTo>
                      <a:pt x="-11" y="10475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6" name="任意多边形 284"/>
              <p:cNvSpPr/>
              <p:nvPr/>
            </p:nvSpPr>
            <p:spPr>
              <a:xfrm>
                <a:off x="7221473" y="2190273"/>
                <a:ext cx="4572" cy="2571"/>
              </a:xfrm>
              <a:custGeom>
                <a:avLst/>
                <a:gdLst>
                  <a:gd name="connsiteX0" fmla="*/ 4572 w 4572"/>
                  <a:gd name="connsiteY0" fmla="*/ 0 h 2571"/>
                  <a:gd name="connsiteX1" fmla="*/ 0 w 4572"/>
                  <a:gd name="connsiteY1" fmla="*/ 2572 h 2571"/>
                  <a:gd name="connsiteX2" fmla="*/ 4572 w 4572"/>
                  <a:gd name="connsiteY2" fmla="*/ 0 h 2571"/>
                  <a:gd name="connsiteX3" fmla="*/ 4572 w 4572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" h="2571">
                    <a:moveTo>
                      <a:pt x="4572" y="0"/>
                    </a:moveTo>
                    <a:lnTo>
                      <a:pt x="0" y="2572"/>
                    </a:lnTo>
                    <a:lnTo>
                      <a:pt x="4572" y="0"/>
                    </a:lnTo>
                    <a:lnTo>
                      <a:pt x="457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7" name="任意多边形 285"/>
              <p:cNvSpPr/>
              <p:nvPr/>
            </p:nvSpPr>
            <p:spPr>
              <a:xfrm>
                <a:off x="7221568" y="2166174"/>
                <a:ext cx="14763" cy="16002"/>
              </a:xfrm>
              <a:custGeom>
                <a:avLst/>
                <a:gdLst>
                  <a:gd name="connsiteX0" fmla="*/ 0 w 14763"/>
                  <a:gd name="connsiteY0" fmla="*/ 8287 h 16002"/>
                  <a:gd name="connsiteX1" fmla="*/ 14764 w 14763"/>
                  <a:gd name="connsiteY1" fmla="*/ 0 h 16002"/>
                  <a:gd name="connsiteX2" fmla="*/ 0 w 14763"/>
                  <a:gd name="connsiteY2" fmla="*/ 8287 h 16002"/>
                  <a:gd name="connsiteX3" fmla="*/ 4477 w 14763"/>
                  <a:gd name="connsiteY3" fmla="*/ 16002 h 16002"/>
                  <a:gd name="connsiteX4" fmla="*/ 0 w 14763"/>
                  <a:gd name="connsiteY4" fmla="*/ 8287 h 1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16002">
                    <a:moveTo>
                      <a:pt x="0" y="8287"/>
                    </a:move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lnTo>
                      <a:pt x="0" y="828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" name="任意多边形 286"/>
              <p:cNvSpPr/>
              <p:nvPr/>
            </p:nvSpPr>
            <p:spPr>
              <a:xfrm>
                <a:off x="7221473" y="2192845"/>
                <a:ext cx="14668" cy="25336"/>
              </a:xfrm>
              <a:custGeom>
                <a:avLst/>
                <a:gdLst>
                  <a:gd name="connsiteX0" fmla="*/ 14669 w 14668"/>
                  <a:gd name="connsiteY0" fmla="*/ 25336 h 25336"/>
                  <a:gd name="connsiteX1" fmla="*/ 0 w 14668"/>
                  <a:gd name="connsiteY1" fmla="*/ 0 h 25336"/>
                  <a:gd name="connsiteX2" fmla="*/ 14669 w 14668"/>
                  <a:gd name="connsiteY2" fmla="*/ 25336 h 25336"/>
                  <a:gd name="connsiteX3" fmla="*/ 14669 w 14668"/>
                  <a:gd name="connsiteY3" fmla="*/ 25336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68" h="25336">
                    <a:moveTo>
                      <a:pt x="14669" y="25336"/>
                    </a:moveTo>
                    <a:lnTo>
                      <a:pt x="0" y="0"/>
                    </a:lnTo>
                    <a:lnTo>
                      <a:pt x="14669" y="25336"/>
                    </a:lnTo>
                    <a:lnTo>
                      <a:pt x="14669" y="2533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9" name="任意多边形 287"/>
              <p:cNvSpPr/>
              <p:nvPr/>
            </p:nvSpPr>
            <p:spPr>
              <a:xfrm>
                <a:off x="7607236" y="2416396"/>
                <a:ext cx="10286" cy="5810"/>
              </a:xfrm>
              <a:custGeom>
                <a:avLst/>
                <a:gdLst>
                  <a:gd name="connsiteX0" fmla="*/ 10287 w 10286"/>
                  <a:gd name="connsiteY0" fmla="*/ 0 h 5810"/>
                  <a:gd name="connsiteX1" fmla="*/ 0 w 10286"/>
                  <a:gd name="connsiteY1" fmla="*/ 5810 h 5810"/>
                  <a:gd name="connsiteX2" fmla="*/ 10287 w 10286"/>
                  <a:gd name="connsiteY2" fmla="*/ 0 h 5810"/>
                  <a:gd name="connsiteX3" fmla="*/ 10287 w 10286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6" h="5810">
                    <a:moveTo>
                      <a:pt x="10287" y="0"/>
                    </a:moveTo>
                    <a:lnTo>
                      <a:pt x="0" y="5810"/>
                    </a:lnTo>
                    <a:lnTo>
                      <a:pt x="10287" y="0"/>
                    </a:lnTo>
                    <a:lnTo>
                      <a:pt x="1028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0" name="任意多边形 288"/>
              <p:cNvSpPr/>
              <p:nvPr/>
            </p:nvSpPr>
            <p:spPr>
              <a:xfrm>
                <a:off x="7592662" y="2380392"/>
                <a:ext cx="29336" cy="25241"/>
              </a:xfrm>
              <a:custGeom>
                <a:avLst/>
                <a:gdLst>
                  <a:gd name="connsiteX0" fmla="*/ 0 w 29336"/>
                  <a:gd name="connsiteY0" fmla="*/ 8382 h 25241"/>
                  <a:gd name="connsiteX1" fmla="*/ 4477 w 29336"/>
                  <a:gd name="connsiteY1" fmla="*/ 16097 h 25241"/>
                  <a:gd name="connsiteX2" fmla="*/ 0 w 29336"/>
                  <a:gd name="connsiteY2" fmla="*/ 8382 h 25241"/>
                  <a:gd name="connsiteX3" fmla="*/ 14764 w 29336"/>
                  <a:gd name="connsiteY3" fmla="*/ 0 h 25241"/>
                  <a:gd name="connsiteX4" fmla="*/ 29337 w 29336"/>
                  <a:gd name="connsiteY4" fmla="*/ 25241 h 25241"/>
                  <a:gd name="connsiteX5" fmla="*/ 14764 w 29336"/>
                  <a:gd name="connsiteY5" fmla="*/ 0 h 25241"/>
                  <a:gd name="connsiteX6" fmla="*/ 0 w 29336"/>
                  <a:gd name="connsiteY6" fmla="*/ 8382 h 2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5241">
                    <a:moveTo>
                      <a:pt x="0" y="8382"/>
                    </a:moveTo>
                    <a:lnTo>
                      <a:pt x="4477" y="16097"/>
                    </a:lnTo>
                    <a:lnTo>
                      <a:pt x="0" y="8382"/>
                    </a:lnTo>
                    <a:lnTo>
                      <a:pt x="14764" y="0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1" name="任意多边形 289"/>
              <p:cNvSpPr/>
              <p:nvPr/>
            </p:nvSpPr>
            <p:spPr>
              <a:xfrm>
                <a:off x="7246333" y="2202084"/>
                <a:ext cx="4476" cy="7619"/>
              </a:xfrm>
              <a:custGeom>
                <a:avLst/>
                <a:gdLst>
                  <a:gd name="connsiteX0" fmla="*/ 4477 w 4476"/>
                  <a:gd name="connsiteY0" fmla="*/ 7620 h 7619"/>
                  <a:gd name="connsiteX1" fmla="*/ 0 w 4476"/>
                  <a:gd name="connsiteY1" fmla="*/ 0 h 7619"/>
                  <a:gd name="connsiteX2" fmla="*/ 4477 w 4476"/>
                  <a:gd name="connsiteY2" fmla="*/ 7620 h 7619"/>
                  <a:gd name="connsiteX3" fmla="*/ 4477 w 4476"/>
                  <a:gd name="connsiteY3" fmla="*/ 7620 h 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7619">
                    <a:moveTo>
                      <a:pt x="4477" y="7620"/>
                    </a:moveTo>
                    <a:lnTo>
                      <a:pt x="0" y="0"/>
                    </a:lnTo>
                    <a:lnTo>
                      <a:pt x="4477" y="7620"/>
                    </a:lnTo>
                    <a:lnTo>
                      <a:pt x="4477" y="762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2" name="任意多边形 290"/>
              <p:cNvSpPr/>
              <p:nvPr/>
            </p:nvSpPr>
            <p:spPr>
              <a:xfrm>
                <a:off x="7220806" y="2427064"/>
                <a:ext cx="4476" cy="2571"/>
              </a:xfrm>
              <a:custGeom>
                <a:avLst/>
                <a:gdLst>
                  <a:gd name="connsiteX0" fmla="*/ 4477 w 4476"/>
                  <a:gd name="connsiteY0" fmla="*/ 0 h 2571"/>
                  <a:gd name="connsiteX1" fmla="*/ 0 w 4476"/>
                  <a:gd name="connsiteY1" fmla="*/ 2572 h 2571"/>
                  <a:gd name="connsiteX2" fmla="*/ 4477 w 4476"/>
                  <a:gd name="connsiteY2" fmla="*/ 0 h 2571"/>
                  <a:gd name="connsiteX3" fmla="*/ 4477 w 4476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2571">
                    <a:moveTo>
                      <a:pt x="4477" y="0"/>
                    </a:moveTo>
                    <a:lnTo>
                      <a:pt x="0" y="2572"/>
                    </a:lnTo>
                    <a:lnTo>
                      <a:pt x="4477" y="0"/>
                    </a:lnTo>
                    <a:lnTo>
                      <a:pt x="447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3" name="任意多边形 291"/>
              <p:cNvSpPr/>
              <p:nvPr/>
            </p:nvSpPr>
            <p:spPr>
              <a:xfrm>
                <a:off x="7235475" y="2438875"/>
                <a:ext cx="10191" cy="5810"/>
              </a:xfrm>
              <a:custGeom>
                <a:avLst/>
                <a:gdLst>
                  <a:gd name="connsiteX0" fmla="*/ 10192 w 10191"/>
                  <a:gd name="connsiteY0" fmla="*/ 0 h 5810"/>
                  <a:gd name="connsiteX1" fmla="*/ 0 w 10191"/>
                  <a:gd name="connsiteY1" fmla="*/ 5810 h 5810"/>
                  <a:gd name="connsiteX2" fmla="*/ 0 w 10191"/>
                  <a:gd name="connsiteY2" fmla="*/ 5810 h 5810"/>
                  <a:gd name="connsiteX3" fmla="*/ 10192 w 10191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810">
                    <a:moveTo>
                      <a:pt x="10192" y="0"/>
                    </a:moveTo>
                    <a:lnTo>
                      <a:pt x="0" y="5810"/>
                    </a:lnTo>
                    <a:lnTo>
                      <a:pt x="0" y="5810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4" name="任意多边形 292"/>
              <p:cNvSpPr/>
              <p:nvPr/>
            </p:nvSpPr>
            <p:spPr>
              <a:xfrm>
                <a:off x="7236237" y="2176366"/>
                <a:ext cx="6477" cy="11239"/>
              </a:xfrm>
              <a:custGeom>
                <a:avLst/>
                <a:gdLst>
                  <a:gd name="connsiteX0" fmla="*/ 0 w 6477"/>
                  <a:gd name="connsiteY0" fmla="*/ 0 h 11239"/>
                  <a:gd name="connsiteX1" fmla="*/ 6477 w 6477"/>
                  <a:gd name="connsiteY1" fmla="*/ 11240 h 11239"/>
                  <a:gd name="connsiteX2" fmla="*/ 0 w 6477"/>
                  <a:gd name="connsiteY2" fmla="*/ 0 h 11239"/>
                  <a:gd name="connsiteX3" fmla="*/ 0 w 6477"/>
                  <a:gd name="connsiteY3" fmla="*/ 0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7" h="11239">
                    <a:moveTo>
                      <a:pt x="0" y="0"/>
                    </a:moveTo>
                    <a:lnTo>
                      <a:pt x="6477" y="112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5" name="任意多边形 293"/>
              <p:cNvSpPr/>
              <p:nvPr/>
            </p:nvSpPr>
            <p:spPr>
              <a:xfrm>
                <a:off x="7220902" y="2402871"/>
                <a:ext cx="14763" cy="16097"/>
              </a:xfrm>
              <a:custGeom>
                <a:avLst/>
                <a:gdLst>
                  <a:gd name="connsiteX0" fmla="*/ 4477 w 14763"/>
                  <a:gd name="connsiteY0" fmla="*/ 16097 h 16097"/>
                  <a:gd name="connsiteX1" fmla="*/ 0 w 14763"/>
                  <a:gd name="connsiteY1" fmla="*/ 8382 h 16097"/>
                  <a:gd name="connsiteX2" fmla="*/ 14764 w 14763"/>
                  <a:gd name="connsiteY2" fmla="*/ 0 h 16097"/>
                  <a:gd name="connsiteX3" fmla="*/ 14764 w 14763"/>
                  <a:gd name="connsiteY3" fmla="*/ 0 h 16097"/>
                  <a:gd name="connsiteX4" fmla="*/ 0 w 14763"/>
                  <a:gd name="connsiteY4" fmla="*/ 8382 h 16097"/>
                  <a:gd name="connsiteX5" fmla="*/ 4477 w 14763"/>
                  <a:gd name="connsiteY5" fmla="*/ 16097 h 16097"/>
                  <a:gd name="connsiteX6" fmla="*/ 4477 w 14763"/>
                  <a:gd name="connsiteY6" fmla="*/ 16097 h 16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3" h="16097">
                    <a:moveTo>
                      <a:pt x="4477" y="16097"/>
                    </a:moveTo>
                    <a:lnTo>
                      <a:pt x="0" y="8382"/>
                    </a:lnTo>
                    <a:lnTo>
                      <a:pt x="14764" y="0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lnTo>
                      <a:pt x="4477" y="1609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6" name="任意多边形 294"/>
              <p:cNvSpPr/>
              <p:nvPr/>
            </p:nvSpPr>
            <p:spPr>
              <a:xfrm>
                <a:off x="7221283" y="2258948"/>
                <a:ext cx="14763" cy="8286"/>
              </a:xfrm>
              <a:custGeom>
                <a:avLst/>
                <a:gdLst>
                  <a:gd name="connsiteX0" fmla="*/ 14764 w 14763"/>
                  <a:gd name="connsiteY0" fmla="*/ 0 h 8286"/>
                  <a:gd name="connsiteX1" fmla="*/ 0 w 14763"/>
                  <a:gd name="connsiteY1" fmla="*/ 8287 h 8286"/>
                  <a:gd name="connsiteX2" fmla="*/ 0 w 14763"/>
                  <a:gd name="connsiteY2" fmla="*/ 8287 h 8286"/>
                  <a:gd name="connsiteX3" fmla="*/ 14764 w 14763"/>
                  <a:gd name="connsiteY3" fmla="*/ 0 h 8286"/>
                  <a:gd name="connsiteX4" fmla="*/ 14764 w 14763"/>
                  <a:gd name="connsiteY4" fmla="*/ 0 h 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8286">
                    <a:moveTo>
                      <a:pt x="14764" y="0"/>
                    </a:moveTo>
                    <a:lnTo>
                      <a:pt x="0" y="8287"/>
                    </a:lnTo>
                    <a:lnTo>
                      <a:pt x="0" y="8287"/>
                    </a:lnTo>
                    <a:lnTo>
                      <a:pt x="14764" y="0"/>
                    </a:lnTo>
                    <a:lnTo>
                      <a:pt x="1476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7" name="任意多边形 295"/>
              <p:cNvSpPr/>
              <p:nvPr/>
            </p:nvSpPr>
            <p:spPr>
              <a:xfrm>
                <a:off x="7235951" y="2294857"/>
                <a:ext cx="10191" cy="5905"/>
              </a:xfrm>
              <a:custGeom>
                <a:avLst/>
                <a:gdLst>
                  <a:gd name="connsiteX0" fmla="*/ 10192 w 10191"/>
                  <a:gd name="connsiteY0" fmla="*/ 0 h 5905"/>
                  <a:gd name="connsiteX1" fmla="*/ 0 w 10191"/>
                  <a:gd name="connsiteY1" fmla="*/ 5906 h 5905"/>
                  <a:gd name="connsiteX2" fmla="*/ 0 w 10191"/>
                  <a:gd name="connsiteY2" fmla="*/ 5906 h 5905"/>
                  <a:gd name="connsiteX3" fmla="*/ 10192 w 10191"/>
                  <a:gd name="connsiteY3" fmla="*/ 0 h 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905">
                    <a:moveTo>
                      <a:pt x="10192" y="0"/>
                    </a:moveTo>
                    <a:lnTo>
                      <a:pt x="0" y="5906"/>
                    </a:lnTo>
                    <a:lnTo>
                      <a:pt x="0" y="5906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" name="任意多边形 296"/>
              <p:cNvSpPr/>
              <p:nvPr/>
            </p:nvSpPr>
            <p:spPr>
              <a:xfrm>
                <a:off x="7606664" y="2627375"/>
                <a:ext cx="10191" cy="17621"/>
              </a:xfrm>
              <a:custGeom>
                <a:avLst/>
                <a:gdLst>
                  <a:gd name="connsiteX0" fmla="*/ 0 w 10191"/>
                  <a:gd name="connsiteY0" fmla="*/ 0 h 17621"/>
                  <a:gd name="connsiteX1" fmla="*/ 10192 w 10191"/>
                  <a:gd name="connsiteY1" fmla="*/ 17621 h 17621"/>
                  <a:gd name="connsiteX2" fmla="*/ 10192 w 10191"/>
                  <a:gd name="connsiteY2" fmla="*/ 17621 h 17621"/>
                  <a:gd name="connsiteX3" fmla="*/ 0 w 10191"/>
                  <a:gd name="connsiteY3" fmla="*/ 0 h 17621"/>
                  <a:gd name="connsiteX4" fmla="*/ 0 w 10191"/>
                  <a:gd name="connsiteY4" fmla="*/ 0 h 1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" h="17621">
                    <a:moveTo>
                      <a:pt x="0" y="0"/>
                    </a:moveTo>
                    <a:lnTo>
                      <a:pt x="10192" y="17621"/>
                    </a:lnTo>
                    <a:lnTo>
                      <a:pt x="10192" y="1762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9" name="任意多边形 297"/>
              <p:cNvSpPr/>
              <p:nvPr/>
            </p:nvSpPr>
            <p:spPr>
              <a:xfrm>
                <a:off x="7591995" y="2641377"/>
                <a:ext cx="14573" cy="27812"/>
              </a:xfrm>
              <a:custGeom>
                <a:avLst/>
                <a:gdLst>
                  <a:gd name="connsiteX0" fmla="*/ 14573 w 14573"/>
                  <a:gd name="connsiteY0" fmla="*/ 27813 h 27812"/>
                  <a:gd name="connsiteX1" fmla="*/ 0 w 14573"/>
                  <a:gd name="connsiteY1" fmla="*/ 2477 h 27812"/>
                  <a:gd name="connsiteX2" fmla="*/ 4381 w 14573"/>
                  <a:gd name="connsiteY2" fmla="*/ 0 h 27812"/>
                  <a:gd name="connsiteX3" fmla="*/ 0 w 14573"/>
                  <a:gd name="connsiteY3" fmla="*/ 2477 h 27812"/>
                  <a:gd name="connsiteX4" fmla="*/ 14573 w 14573"/>
                  <a:gd name="connsiteY4" fmla="*/ 27813 h 27812"/>
                  <a:gd name="connsiteX5" fmla="*/ 14573 w 14573"/>
                  <a:gd name="connsiteY5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" h="27812">
                    <a:moveTo>
                      <a:pt x="14573" y="27813"/>
                    </a:moveTo>
                    <a:lnTo>
                      <a:pt x="0" y="2477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14573" y="27813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0" name="任意多边形 298"/>
              <p:cNvSpPr/>
              <p:nvPr/>
            </p:nvSpPr>
            <p:spPr>
              <a:xfrm>
                <a:off x="7591995" y="2617088"/>
                <a:ext cx="29337" cy="25336"/>
              </a:xfrm>
              <a:custGeom>
                <a:avLst/>
                <a:gdLst>
                  <a:gd name="connsiteX0" fmla="*/ 0 w 29337"/>
                  <a:gd name="connsiteY0" fmla="*/ 8477 h 25336"/>
                  <a:gd name="connsiteX1" fmla="*/ 14764 w 29337"/>
                  <a:gd name="connsiteY1" fmla="*/ 0 h 25336"/>
                  <a:gd name="connsiteX2" fmla="*/ 29337 w 29337"/>
                  <a:gd name="connsiteY2" fmla="*/ 25337 h 25336"/>
                  <a:gd name="connsiteX3" fmla="*/ 29337 w 29337"/>
                  <a:gd name="connsiteY3" fmla="*/ 25337 h 25336"/>
                  <a:gd name="connsiteX4" fmla="*/ 14764 w 29337"/>
                  <a:gd name="connsiteY4" fmla="*/ 0 h 25336"/>
                  <a:gd name="connsiteX5" fmla="*/ 0 w 29337"/>
                  <a:gd name="connsiteY5" fmla="*/ 8477 h 25336"/>
                  <a:gd name="connsiteX6" fmla="*/ 4477 w 29337"/>
                  <a:gd name="connsiteY6" fmla="*/ 16097 h 25336"/>
                  <a:gd name="connsiteX7" fmla="*/ 0 w 29337"/>
                  <a:gd name="connsiteY7" fmla="*/ 8477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337" h="25336">
                    <a:moveTo>
                      <a:pt x="0" y="8477"/>
                    </a:moveTo>
                    <a:lnTo>
                      <a:pt x="14764" y="0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lnTo>
                      <a:pt x="4477" y="16097"/>
                    </a:lnTo>
                    <a:lnTo>
                      <a:pt x="0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1" name="任意多边形 299"/>
              <p:cNvSpPr/>
              <p:nvPr/>
            </p:nvSpPr>
            <p:spPr>
              <a:xfrm>
                <a:off x="7143082" y="2029395"/>
                <a:ext cx="44386" cy="33623"/>
              </a:xfrm>
              <a:custGeom>
                <a:avLst/>
                <a:gdLst>
                  <a:gd name="connsiteX0" fmla="*/ 0 w 44386"/>
                  <a:gd name="connsiteY0" fmla="*/ 8001 h 33623"/>
                  <a:gd name="connsiteX1" fmla="*/ 44387 w 44386"/>
                  <a:gd name="connsiteY1" fmla="*/ 33623 h 33623"/>
                  <a:gd name="connsiteX2" fmla="*/ 44387 w 44386"/>
                  <a:gd name="connsiteY2" fmla="*/ 25622 h 33623"/>
                  <a:gd name="connsiteX3" fmla="*/ 0 w 44386"/>
                  <a:gd name="connsiteY3" fmla="*/ 0 h 33623"/>
                  <a:gd name="connsiteX4" fmla="*/ 0 w 44386"/>
                  <a:gd name="connsiteY4" fmla="*/ 8001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0" y="8001"/>
                    </a:moveTo>
                    <a:lnTo>
                      <a:pt x="44387" y="33623"/>
                    </a:lnTo>
                    <a:lnTo>
                      <a:pt x="44387" y="2562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2" name="任意多边形 300"/>
              <p:cNvSpPr/>
              <p:nvPr/>
            </p:nvSpPr>
            <p:spPr>
              <a:xfrm>
                <a:off x="7143082" y="2015489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483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483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3" name="任意多边形 301"/>
              <p:cNvSpPr/>
              <p:nvPr/>
            </p:nvSpPr>
            <p:spPr>
              <a:xfrm>
                <a:off x="7143178" y="2001582"/>
                <a:ext cx="44386" cy="33623"/>
              </a:xfrm>
              <a:custGeom>
                <a:avLst/>
                <a:gdLst>
                  <a:gd name="connsiteX0" fmla="*/ 44387 w 44386"/>
                  <a:gd name="connsiteY0" fmla="*/ 25622 h 33623"/>
                  <a:gd name="connsiteX1" fmla="*/ 0 w 44386"/>
                  <a:gd name="connsiteY1" fmla="*/ 0 h 33623"/>
                  <a:gd name="connsiteX2" fmla="*/ 0 w 44386"/>
                  <a:gd name="connsiteY2" fmla="*/ 8001 h 33623"/>
                  <a:gd name="connsiteX3" fmla="*/ 44387 w 44386"/>
                  <a:gd name="connsiteY3" fmla="*/ 33623 h 33623"/>
                  <a:gd name="connsiteX4" fmla="*/ 44387 w 44386"/>
                  <a:gd name="connsiteY4" fmla="*/ 25622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44387" y="2562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44387" y="33623"/>
                    </a:lnTo>
                    <a:lnTo>
                      <a:pt x="44387" y="256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4" name="任意多边形 302"/>
              <p:cNvSpPr/>
              <p:nvPr/>
            </p:nvSpPr>
            <p:spPr>
              <a:xfrm>
                <a:off x="7143178" y="1987676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483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483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5" name="任意多边形 303"/>
              <p:cNvSpPr/>
              <p:nvPr/>
            </p:nvSpPr>
            <p:spPr>
              <a:xfrm>
                <a:off x="7143178" y="1973674"/>
                <a:ext cx="44481" cy="33718"/>
              </a:xfrm>
              <a:custGeom>
                <a:avLst/>
                <a:gdLst>
                  <a:gd name="connsiteX0" fmla="*/ 44482 w 44481"/>
                  <a:gd name="connsiteY0" fmla="*/ 25718 h 33718"/>
                  <a:gd name="connsiteX1" fmla="*/ 95 w 44481"/>
                  <a:gd name="connsiteY1" fmla="*/ 0 h 33718"/>
                  <a:gd name="connsiteX2" fmla="*/ 0 w 44481"/>
                  <a:gd name="connsiteY2" fmla="*/ 8096 h 33718"/>
                  <a:gd name="connsiteX3" fmla="*/ 44482 w 44481"/>
                  <a:gd name="connsiteY3" fmla="*/ 33719 h 33718"/>
                  <a:gd name="connsiteX4" fmla="*/ 44482 w 44481"/>
                  <a:gd name="connsiteY4" fmla="*/ 25718 h 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81" h="33718">
                    <a:moveTo>
                      <a:pt x="44482" y="25718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44482" y="33719"/>
                    </a:lnTo>
                    <a:lnTo>
                      <a:pt x="44482" y="2571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6" name="任意多边形 304"/>
              <p:cNvSpPr/>
              <p:nvPr/>
            </p:nvSpPr>
            <p:spPr>
              <a:xfrm>
                <a:off x="7148702" y="1847754"/>
                <a:ext cx="232029" cy="166782"/>
              </a:xfrm>
              <a:custGeom>
                <a:avLst/>
                <a:gdLst>
                  <a:gd name="connsiteX0" fmla="*/ 232029 w 232029"/>
                  <a:gd name="connsiteY0" fmla="*/ 133922 h 166782"/>
                  <a:gd name="connsiteX1" fmla="*/ 95 w 232029"/>
                  <a:gd name="connsiteY1" fmla="*/ 0 h 166782"/>
                  <a:gd name="connsiteX2" fmla="*/ 0 w 232029"/>
                  <a:gd name="connsiteY2" fmla="*/ 32861 h 166782"/>
                  <a:gd name="connsiteX3" fmla="*/ 231934 w 232029"/>
                  <a:gd name="connsiteY3" fmla="*/ 166783 h 166782"/>
                  <a:gd name="connsiteX4" fmla="*/ 232029 w 232029"/>
                  <a:gd name="connsiteY4" fmla="*/ 133922 h 1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9" h="166782">
                    <a:moveTo>
                      <a:pt x="232029" y="133922"/>
                    </a:moveTo>
                    <a:lnTo>
                      <a:pt x="95" y="0"/>
                    </a:lnTo>
                    <a:lnTo>
                      <a:pt x="0" y="32861"/>
                    </a:lnTo>
                    <a:lnTo>
                      <a:pt x="231934" y="166783"/>
                    </a:lnTo>
                    <a:lnTo>
                      <a:pt x="232029" y="1339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7" name="任意多边形 305"/>
              <p:cNvSpPr/>
              <p:nvPr/>
            </p:nvSpPr>
            <p:spPr>
              <a:xfrm>
                <a:off x="7265669" y="2414396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8" name="任意多边形 306"/>
              <p:cNvSpPr/>
              <p:nvPr/>
            </p:nvSpPr>
            <p:spPr>
              <a:xfrm>
                <a:off x="7206043" y="2490501"/>
                <a:ext cx="232028" cy="166687"/>
              </a:xfrm>
              <a:custGeom>
                <a:avLst/>
                <a:gdLst>
                  <a:gd name="connsiteX0" fmla="*/ 0 w 232028"/>
                  <a:gd name="connsiteY0" fmla="*/ 32766 h 166687"/>
                  <a:gd name="connsiteX1" fmla="*/ 231934 w 232028"/>
                  <a:gd name="connsiteY1" fmla="*/ 166688 h 166687"/>
                  <a:gd name="connsiteX2" fmla="*/ 232029 w 232028"/>
                  <a:gd name="connsiteY2" fmla="*/ 133921 h 166687"/>
                  <a:gd name="connsiteX3" fmla="*/ 95 w 232028"/>
                  <a:gd name="connsiteY3" fmla="*/ 0 h 166687"/>
                  <a:gd name="connsiteX4" fmla="*/ 0 w 232028"/>
                  <a:gd name="connsiteY4" fmla="*/ 32766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8" h="166687">
                    <a:moveTo>
                      <a:pt x="0" y="32766"/>
                    </a:moveTo>
                    <a:lnTo>
                      <a:pt x="231934" y="166688"/>
                    </a:lnTo>
                    <a:lnTo>
                      <a:pt x="232029" y="133921"/>
                    </a:lnTo>
                    <a:lnTo>
                      <a:pt x="95" y="0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9" name="任意多边形 307"/>
              <p:cNvSpPr/>
              <p:nvPr/>
            </p:nvSpPr>
            <p:spPr>
              <a:xfrm>
                <a:off x="7266812" y="2086926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01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0" name="任意多边形 308"/>
              <p:cNvSpPr/>
              <p:nvPr/>
            </p:nvSpPr>
            <p:spPr>
              <a:xfrm>
                <a:off x="7276242" y="2106357"/>
                <a:ext cx="37433" cy="29527"/>
              </a:xfrm>
              <a:custGeom>
                <a:avLst/>
                <a:gdLst>
                  <a:gd name="connsiteX0" fmla="*/ 37433 w 37433"/>
                  <a:gd name="connsiteY0" fmla="*/ 29527 h 29527"/>
                  <a:gd name="connsiteX1" fmla="*/ 37433 w 37433"/>
                  <a:gd name="connsiteY1" fmla="*/ 21527 h 29527"/>
                  <a:gd name="connsiteX2" fmla="*/ 95 w 37433"/>
                  <a:gd name="connsiteY2" fmla="*/ 0 h 29527"/>
                  <a:gd name="connsiteX3" fmla="*/ 0 w 37433"/>
                  <a:gd name="connsiteY3" fmla="*/ 8001 h 29527"/>
                  <a:gd name="connsiteX4" fmla="*/ 37433 w 37433"/>
                  <a:gd name="connsiteY4" fmla="*/ 29527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527">
                    <a:moveTo>
                      <a:pt x="37433" y="29527"/>
                    </a:moveTo>
                    <a:lnTo>
                      <a:pt x="37433" y="21527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7433" y="2952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1" name="任意多边形 309"/>
              <p:cNvSpPr/>
              <p:nvPr/>
            </p:nvSpPr>
            <p:spPr>
              <a:xfrm>
                <a:off x="7276337" y="2078449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01 h 29622"/>
                  <a:gd name="connsiteX2" fmla="*/ 37433 w 37433"/>
                  <a:gd name="connsiteY2" fmla="*/ 29623 h 29622"/>
                  <a:gd name="connsiteX3" fmla="*/ 37433 w 37433"/>
                  <a:gd name="connsiteY3" fmla="*/ 21622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01"/>
                    </a:lnTo>
                    <a:lnTo>
                      <a:pt x="37433" y="29623"/>
                    </a:lnTo>
                    <a:lnTo>
                      <a:pt x="37433" y="21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2" name="任意多边形 310"/>
              <p:cNvSpPr/>
              <p:nvPr/>
            </p:nvSpPr>
            <p:spPr>
              <a:xfrm>
                <a:off x="7266907" y="2059018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96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3" name="任意多边形 311"/>
              <p:cNvSpPr/>
              <p:nvPr/>
            </p:nvSpPr>
            <p:spPr>
              <a:xfrm>
                <a:off x="7276432" y="2050636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96 h 29622"/>
                  <a:gd name="connsiteX2" fmla="*/ 37433 w 37433"/>
                  <a:gd name="connsiteY2" fmla="*/ 29623 h 29622"/>
                  <a:gd name="connsiteX3" fmla="*/ 37433 w 37433"/>
                  <a:gd name="connsiteY3" fmla="*/ 21527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96"/>
                    </a:lnTo>
                    <a:lnTo>
                      <a:pt x="37433" y="29623"/>
                    </a:lnTo>
                    <a:lnTo>
                      <a:pt x="37433" y="215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4" name="任意多边形 312"/>
              <p:cNvSpPr/>
              <p:nvPr/>
            </p:nvSpPr>
            <p:spPr>
              <a:xfrm>
                <a:off x="7205471" y="2142552"/>
                <a:ext cx="60864" cy="98869"/>
              </a:xfrm>
              <a:custGeom>
                <a:avLst/>
                <a:gdLst>
                  <a:gd name="connsiteX0" fmla="*/ -11 w 60864"/>
                  <a:gd name="connsiteY0" fmla="*/ 63705 h 98869"/>
                  <a:gd name="connsiteX1" fmla="*/ 60854 w 60864"/>
                  <a:gd name="connsiteY1" fmla="*/ 98852 h 98869"/>
                  <a:gd name="connsiteX2" fmla="*/ 60854 w 60864"/>
                  <a:gd name="connsiteY2" fmla="*/ 35130 h 98869"/>
                  <a:gd name="connsiteX3" fmla="*/ -11 w 60864"/>
                  <a:gd name="connsiteY3" fmla="*/ -17 h 98869"/>
                  <a:gd name="connsiteX4" fmla="*/ 30755 w 60864"/>
                  <a:gd name="connsiteY4" fmla="*/ 23509 h 98869"/>
                  <a:gd name="connsiteX5" fmla="*/ 45328 w 60864"/>
                  <a:gd name="connsiteY5" fmla="*/ 48846 h 98869"/>
                  <a:gd name="connsiteX6" fmla="*/ 40852 w 60864"/>
                  <a:gd name="connsiteY6" fmla="*/ 51418 h 98869"/>
                  <a:gd name="connsiteX7" fmla="*/ 37137 w 60864"/>
                  <a:gd name="connsiteY7" fmla="*/ 44941 h 98869"/>
                  <a:gd name="connsiteX8" fmla="*/ 30755 w 60864"/>
                  <a:gd name="connsiteY8" fmla="*/ 33796 h 98869"/>
                  <a:gd name="connsiteX9" fmla="*/ 20468 w 60864"/>
                  <a:gd name="connsiteY9" fmla="*/ 39607 h 98869"/>
                  <a:gd name="connsiteX10" fmla="*/ 15991 w 60864"/>
                  <a:gd name="connsiteY10" fmla="*/ 31891 h 98869"/>
                  <a:gd name="connsiteX11" fmla="*/ 20468 w 60864"/>
                  <a:gd name="connsiteY11" fmla="*/ 47703 h 98869"/>
                  <a:gd name="connsiteX12" fmla="*/ 20468 w 60864"/>
                  <a:gd name="connsiteY12" fmla="*/ 47703 h 98869"/>
                  <a:gd name="connsiteX13" fmla="*/ 30660 w 60864"/>
                  <a:gd name="connsiteY13" fmla="*/ 65324 h 98869"/>
                  <a:gd name="connsiteX14" fmla="*/ 40852 w 60864"/>
                  <a:gd name="connsiteY14" fmla="*/ 59514 h 98869"/>
                  <a:gd name="connsiteX15" fmla="*/ 45328 w 60864"/>
                  <a:gd name="connsiteY15" fmla="*/ 67134 h 98869"/>
                  <a:gd name="connsiteX16" fmla="*/ 45328 w 60864"/>
                  <a:gd name="connsiteY16" fmla="*/ 67134 h 98869"/>
                  <a:gd name="connsiteX17" fmla="*/ 30660 w 60864"/>
                  <a:gd name="connsiteY17" fmla="*/ 75611 h 98869"/>
                  <a:gd name="connsiteX18" fmla="*/ 30660 w 60864"/>
                  <a:gd name="connsiteY18" fmla="*/ 75611 h 98869"/>
                  <a:gd name="connsiteX19" fmla="*/ 15991 w 60864"/>
                  <a:gd name="connsiteY19" fmla="*/ 50179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-11" y="63705"/>
                    </a:moveTo>
                    <a:lnTo>
                      <a:pt x="60854" y="98852"/>
                    </a:lnTo>
                    <a:lnTo>
                      <a:pt x="60854" y="35130"/>
                    </a:lnTo>
                    <a:lnTo>
                      <a:pt x="-11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0852" y="51418"/>
                    </a:lnTo>
                    <a:lnTo>
                      <a:pt x="37137" y="44941"/>
                    </a:lnTo>
                    <a:lnTo>
                      <a:pt x="30755" y="33796"/>
                    </a:lnTo>
                    <a:lnTo>
                      <a:pt x="20468" y="39607"/>
                    </a:lnTo>
                    <a:lnTo>
                      <a:pt x="15991" y="31891"/>
                    </a:lnTo>
                    <a:close/>
                    <a:moveTo>
                      <a:pt x="20468" y="47703"/>
                    </a:moveTo>
                    <a:lnTo>
                      <a:pt x="20468" y="47703"/>
                    </a:ln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45328" y="67134"/>
                    </a:lnTo>
                    <a:lnTo>
                      <a:pt x="30660" y="75611"/>
                    </a:lnTo>
                    <a:lnTo>
                      <a:pt x="30660" y="75611"/>
                    </a:lnTo>
                    <a:lnTo>
                      <a:pt x="15991" y="5017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5" name="任意多边形 313"/>
              <p:cNvSpPr/>
              <p:nvPr/>
            </p:nvSpPr>
            <p:spPr>
              <a:xfrm>
                <a:off x="7221187" y="2283141"/>
                <a:ext cx="29432" cy="27813"/>
              </a:xfrm>
              <a:custGeom>
                <a:avLst/>
                <a:gdLst>
                  <a:gd name="connsiteX0" fmla="*/ 14764 w 29432"/>
                  <a:gd name="connsiteY0" fmla="*/ 17621 h 27813"/>
                  <a:gd name="connsiteX1" fmla="*/ 14764 w 29432"/>
                  <a:gd name="connsiteY1" fmla="*/ 17621 h 27813"/>
                  <a:gd name="connsiteX2" fmla="*/ 14764 w 29432"/>
                  <a:gd name="connsiteY2" fmla="*/ 17621 h 27813"/>
                  <a:gd name="connsiteX3" fmla="*/ 4572 w 29432"/>
                  <a:gd name="connsiteY3" fmla="*/ 0 h 27813"/>
                  <a:gd name="connsiteX4" fmla="*/ 0 w 29432"/>
                  <a:gd name="connsiteY4" fmla="*/ 2572 h 27813"/>
                  <a:gd name="connsiteX5" fmla="*/ 14669 w 29432"/>
                  <a:gd name="connsiteY5" fmla="*/ 27813 h 27813"/>
                  <a:gd name="connsiteX6" fmla="*/ 29432 w 29432"/>
                  <a:gd name="connsiteY6" fmla="*/ 19431 h 27813"/>
                  <a:gd name="connsiteX7" fmla="*/ 24955 w 29432"/>
                  <a:gd name="connsiteY7" fmla="*/ 11716 h 27813"/>
                  <a:gd name="connsiteX8" fmla="*/ 14764 w 29432"/>
                  <a:gd name="connsiteY8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32" h="27813">
                    <a:moveTo>
                      <a:pt x="14764" y="17621"/>
                    </a:moveTo>
                    <a:lnTo>
                      <a:pt x="14764" y="17621"/>
                    </a:lnTo>
                    <a:lnTo>
                      <a:pt x="14764" y="17621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432" y="19431"/>
                    </a:lnTo>
                    <a:lnTo>
                      <a:pt x="24955" y="11716"/>
                    </a:lnTo>
                    <a:lnTo>
                      <a:pt x="14764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6" name="任意多边形 314"/>
              <p:cNvSpPr/>
              <p:nvPr/>
            </p:nvSpPr>
            <p:spPr>
              <a:xfrm>
                <a:off x="7221283" y="2258948"/>
                <a:ext cx="29336" cy="27812"/>
              </a:xfrm>
              <a:custGeom>
                <a:avLst/>
                <a:gdLst>
                  <a:gd name="connsiteX0" fmla="*/ 0 w 29336"/>
                  <a:gd name="connsiteY0" fmla="*/ 8287 h 27812"/>
                  <a:gd name="connsiteX1" fmla="*/ 4476 w 29336"/>
                  <a:gd name="connsiteY1" fmla="*/ 16097 h 27812"/>
                  <a:gd name="connsiteX2" fmla="*/ 14764 w 29336"/>
                  <a:gd name="connsiteY2" fmla="*/ 10192 h 27812"/>
                  <a:gd name="connsiteX3" fmla="*/ 24860 w 29336"/>
                  <a:gd name="connsiteY3" fmla="*/ 27813 h 27812"/>
                  <a:gd name="connsiteX4" fmla="*/ 29337 w 29336"/>
                  <a:gd name="connsiteY4" fmla="*/ 25241 h 27812"/>
                  <a:gd name="connsiteX5" fmla="*/ 14764 w 29336"/>
                  <a:gd name="connsiteY5" fmla="*/ 0 h 27812"/>
                  <a:gd name="connsiteX6" fmla="*/ 0 w 29336"/>
                  <a:gd name="connsiteY6" fmla="*/ 8287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2">
                    <a:moveTo>
                      <a:pt x="0" y="8287"/>
                    </a:moveTo>
                    <a:lnTo>
                      <a:pt x="4476" y="16097"/>
                    </a:lnTo>
                    <a:lnTo>
                      <a:pt x="14764" y="10192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7" name="任意多边形 315"/>
              <p:cNvSpPr/>
              <p:nvPr/>
            </p:nvSpPr>
            <p:spPr>
              <a:xfrm>
                <a:off x="7204995" y="2235326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759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30469 w 60864"/>
                  <a:gd name="connsiteY8" fmla="*/ 65419 h 98869"/>
                  <a:gd name="connsiteX9" fmla="*/ 40661 w 60864"/>
                  <a:gd name="connsiteY9" fmla="*/ 59514 h 98869"/>
                  <a:gd name="connsiteX10" fmla="*/ 45138 w 60864"/>
                  <a:gd name="connsiteY10" fmla="*/ 67229 h 98869"/>
                  <a:gd name="connsiteX11" fmla="*/ 40661 w 60864"/>
                  <a:gd name="connsiteY11" fmla="*/ 51418 h 98869"/>
                  <a:gd name="connsiteX12" fmla="*/ 30565 w 60864"/>
                  <a:gd name="connsiteY12" fmla="*/ 33796 h 98869"/>
                  <a:gd name="connsiteX13" fmla="*/ 20373 w 60864"/>
                  <a:gd name="connsiteY13" fmla="*/ 39607 h 98869"/>
                  <a:gd name="connsiteX14" fmla="*/ 15896 w 60864"/>
                  <a:gd name="connsiteY14" fmla="*/ 31891 h 98869"/>
                  <a:gd name="connsiteX15" fmla="*/ 15896 w 60864"/>
                  <a:gd name="connsiteY15" fmla="*/ 31891 h 98869"/>
                  <a:gd name="connsiteX16" fmla="*/ 30565 w 60864"/>
                  <a:gd name="connsiteY16" fmla="*/ 23605 h 98869"/>
                  <a:gd name="connsiteX17" fmla="*/ 30565 w 60864"/>
                  <a:gd name="connsiteY17" fmla="*/ 23605 h 98869"/>
                  <a:gd name="connsiteX18" fmla="*/ 45233 w 60864"/>
                  <a:gd name="connsiteY18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759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5138" y="67229"/>
                    </a:lnTo>
                    <a:close/>
                    <a:moveTo>
                      <a:pt x="40661" y="51418"/>
                    </a:moveTo>
                    <a:lnTo>
                      <a:pt x="30565" y="33796"/>
                    </a:lnTo>
                    <a:lnTo>
                      <a:pt x="20373" y="39607"/>
                    </a:lnTo>
                    <a:lnTo>
                      <a:pt x="15896" y="31891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30565" y="23605"/>
                    </a:lnTo>
                    <a:lnTo>
                      <a:pt x="45233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8" name="任意多边形 316"/>
              <p:cNvSpPr/>
              <p:nvPr/>
            </p:nvSpPr>
            <p:spPr>
              <a:xfrm>
                <a:off x="7266145" y="2270473"/>
                <a:ext cx="180308" cy="167830"/>
              </a:xfrm>
              <a:custGeom>
                <a:avLst/>
                <a:gdLst>
                  <a:gd name="connsiteX0" fmla="*/ 0 w 180308"/>
                  <a:gd name="connsiteY0" fmla="*/ 63722 h 167830"/>
                  <a:gd name="connsiteX1" fmla="*/ 180118 w 180308"/>
                  <a:gd name="connsiteY1" fmla="*/ 167830 h 167830"/>
                  <a:gd name="connsiteX2" fmla="*/ 180308 w 180308"/>
                  <a:gd name="connsiteY2" fmla="*/ 104108 h 167830"/>
                  <a:gd name="connsiteX3" fmla="*/ 190 w 180308"/>
                  <a:gd name="connsiteY3" fmla="*/ 0 h 167830"/>
                  <a:gd name="connsiteX4" fmla="*/ 0 w 18030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08" h="167830">
                    <a:moveTo>
                      <a:pt x="0" y="63722"/>
                    </a:moveTo>
                    <a:lnTo>
                      <a:pt x="180118" y="167830"/>
                    </a:lnTo>
                    <a:lnTo>
                      <a:pt x="180308" y="104108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" name="任意多边形 317"/>
              <p:cNvSpPr/>
              <p:nvPr/>
            </p:nvSpPr>
            <p:spPr>
              <a:xfrm>
                <a:off x="7266336" y="2177700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0" name="任意多边形 318"/>
              <p:cNvSpPr/>
              <p:nvPr/>
            </p:nvSpPr>
            <p:spPr>
              <a:xfrm>
                <a:off x="7403305" y="2151792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1" name="任意多边形 319"/>
              <p:cNvSpPr/>
              <p:nvPr/>
            </p:nvSpPr>
            <p:spPr>
              <a:xfrm>
                <a:off x="7390446" y="2158364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579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579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2" name="任意多边形 320"/>
              <p:cNvSpPr/>
              <p:nvPr/>
            </p:nvSpPr>
            <p:spPr>
              <a:xfrm>
                <a:off x="7390542" y="2130456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3" name="任意多边形 321"/>
              <p:cNvSpPr/>
              <p:nvPr/>
            </p:nvSpPr>
            <p:spPr>
              <a:xfrm>
                <a:off x="7403401" y="2123884"/>
                <a:ext cx="43719" cy="33337"/>
              </a:xfrm>
              <a:custGeom>
                <a:avLst/>
                <a:gdLst>
                  <a:gd name="connsiteX0" fmla="*/ 0 w 43719"/>
                  <a:gd name="connsiteY0" fmla="*/ 8096 h 33337"/>
                  <a:gd name="connsiteX1" fmla="*/ 43720 w 43719"/>
                  <a:gd name="connsiteY1" fmla="*/ 33338 h 33337"/>
                  <a:gd name="connsiteX2" fmla="*/ 43720 w 43719"/>
                  <a:gd name="connsiteY2" fmla="*/ 25241 h 33337"/>
                  <a:gd name="connsiteX3" fmla="*/ 0 w 43719"/>
                  <a:gd name="connsiteY3" fmla="*/ 0 h 33337"/>
                  <a:gd name="connsiteX4" fmla="*/ 0 w 43719"/>
                  <a:gd name="connsiteY4" fmla="*/ 8096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337">
                    <a:moveTo>
                      <a:pt x="0" y="8096"/>
                    </a:moveTo>
                    <a:lnTo>
                      <a:pt x="43720" y="33338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4" name="任意多边形 322"/>
              <p:cNvSpPr/>
              <p:nvPr/>
            </p:nvSpPr>
            <p:spPr>
              <a:xfrm>
                <a:off x="7403210" y="2179605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5" name="任意多边形 323"/>
              <p:cNvSpPr/>
              <p:nvPr/>
            </p:nvSpPr>
            <p:spPr>
              <a:xfrm>
                <a:off x="7514271" y="2187891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9 w 56578"/>
                  <a:gd name="connsiteY1" fmla="*/ 40767 h 40767"/>
                  <a:gd name="connsiteX2" fmla="*/ 56579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9" y="40767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6" name="任意多边形 324"/>
              <p:cNvSpPr/>
              <p:nvPr/>
            </p:nvSpPr>
            <p:spPr>
              <a:xfrm>
                <a:off x="7514271" y="2201893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7" name="任意多边形 325"/>
              <p:cNvSpPr/>
              <p:nvPr/>
            </p:nvSpPr>
            <p:spPr>
              <a:xfrm>
                <a:off x="7514081" y="2243613"/>
                <a:ext cx="40100" cy="31146"/>
              </a:xfrm>
              <a:custGeom>
                <a:avLst/>
                <a:gdLst>
                  <a:gd name="connsiteX0" fmla="*/ 0 w 40100"/>
                  <a:gd name="connsiteY0" fmla="*/ 8001 h 31146"/>
                  <a:gd name="connsiteX1" fmla="*/ 40005 w 40100"/>
                  <a:gd name="connsiteY1" fmla="*/ 31147 h 31146"/>
                  <a:gd name="connsiteX2" fmla="*/ 40100 w 40100"/>
                  <a:gd name="connsiteY2" fmla="*/ 23146 h 31146"/>
                  <a:gd name="connsiteX3" fmla="*/ 95 w 40100"/>
                  <a:gd name="connsiteY3" fmla="*/ 0 h 31146"/>
                  <a:gd name="connsiteX4" fmla="*/ 0 w 40100"/>
                  <a:gd name="connsiteY4" fmla="*/ 8001 h 31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0" h="31146">
                    <a:moveTo>
                      <a:pt x="0" y="8001"/>
                    </a:moveTo>
                    <a:lnTo>
                      <a:pt x="40005" y="31147"/>
                    </a:lnTo>
                    <a:lnTo>
                      <a:pt x="40100" y="23146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8" name="任意多边形 326"/>
              <p:cNvSpPr/>
              <p:nvPr/>
            </p:nvSpPr>
            <p:spPr>
              <a:xfrm>
                <a:off x="7514176" y="2229706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8 w 56578"/>
                  <a:gd name="connsiteY1" fmla="*/ 40767 h 40767"/>
                  <a:gd name="connsiteX2" fmla="*/ 56578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8" y="40767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" name="任意多边形 327"/>
              <p:cNvSpPr/>
              <p:nvPr/>
            </p:nvSpPr>
            <p:spPr>
              <a:xfrm>
                <a:off x="7514176" y="2215800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8 w 56578"/>
                  <a:gd name="connsiteY1" fmla="*/ 40672 h 40671"/>
                  <a:gd name="connsiteX2" fmla="*/ 56578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8" y="40672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0" name="任意多边形 328"/>
              <p:cNvSpPr/>
              <p:nvPr/>
            </p:nvSpPr>
            <p:spPr>
              <a:xfrm>
                <a:off x="7657528" y="2326480"/>
                <a:ext cx="36861" cy="29241"/>
              </a:xfrm>
              <a:custGeom>
                <a:avLst/>
                <a:gdLst>
                  <a:gd name="connsiteX0" fmla="*/ 36862 w 36861"/>
                  <a:gd name="connsiteY0" fmla="*/ 29242 h 29241"/>
                  <a:gd name="connsiteX1" fmla="*/ 36862 w 36861"/>
                  <a:gd name="connsiteY1" fmla="*/ 21241 h 29241"/>
                  <a:gd name="connsiteX2" fmla="*/ 95 w 36861"/>
                  <a:gd name="connsiteY2" fmla="*/ 0 h 29241"/>
                  <a:gd name="connsiteX3" fmla="*/ 0 w 36861"/>
                  <a:gd name="connsiteY3" fmla="*/ 8001 h 29241"/>
                  <a:gd name="connsiteX4" fmla="*/ 36862 w 36861"/>
                  <a:gd name="connsiteY4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61" h="29241">
                    <a:moveTo>
                      <a:pt x="36862" y="29242"/>
                    </a:moveTo>
                    <a:lnTo>
                      <a:pt x="36862" y="21241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6862" y="29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1" name="任意多边形 329"/>
              <p:cNvSpPr/>
              <p:nvPr/>
            </p:nvSpPr>
            <p:spPr>
              <a:xfrm>
                <a:off x="7637906" y="2301144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483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2" name="任意多边形 330"/>
              <p:cNvSpPr/>
              <p:nvPr/>
            </p:nvSpPr>
            <p:spPr>
              <a:xfrm>
                <a:off x="7637906" y="2287237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579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3" name="任意多边形 331"/>
              <p:cNvSpPr/>
              <p:nvPr/>
            </p:nvSpPr>
            <p:spPr>
              <a:xfrm>
                <a:off x="7637906" y="2273331"/>
                <a:ext cx="56673" cy="40671"/>
              </a:xfrm>
              <a:custGeom>
                <a:avLst/>
                <a:gdLst>
                  <a:gd name="connsiteX0" fmla="*/ 56674 w 56673"/>
                  <a:gd name="connsiteY0" fmla="*/ 32671 h 40671"/>
                  <a:gd name="connsiteX1" fmla="*/ 0 w 56673"/>
                  <a:gd name="connsiteY1" fmla="*/ 0 h 40671"/>
                  <a:gd name="connsiteX2" fmla="*/ 0 w 56673"/>
                  <a:gd name="connsiteY2" fmla="*/ 8001 h 40671"/>
                  <a:gd name="connsiteX3" fmla="*/ 56579 w 56673"/>
                  <a:gd name="connsiteY3" fmla="*/ 40672 h 40671"/>
                  <a:gd name="connsiteX4" fmla="*/ 56674 w 5667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671">
                    <a:moveTo>
                      <a:pt x="56674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674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4" name="任意多边形 332"/>
              <p:cNvSpPr/>
              <p:nvPr/>
            </p:nvSpPr>
            <p:spPr>
              <a:xfrm>
                <a:off x="7638001" y="2259329"/>
                <a:ext cx="56578" cy="40767"/>
              </a:xfrm>
              <a:custGeom>
                <a:avLst/>
                <a:gdLst>
                  <a:gd name="connsiteX0" fmla="*/ 56578 w 56578"/>
                  <a:gd name="connsiteY0" fmla="*/ 32671 h 40767"/>
                  <a:gd name="connsiteX1" fmla="*/ 0 w 56578"/>
                  <a:gd name="connsiteY1" fmla="*/ 0 h 40767"/>
                  <a:gd name="connsiteX2" fmla="*/ 0 w 56578"/>
                  <a:gd name="connsiteY2" fmla="*/ 8096 h 40767"/>
                  <a:gd name="connsiteX3" fmla="*/ 56578 w 56578"/>
                  <a:gd name="connsiteY3" fmla="*/ 40767 h 40767"/>
                  <a:gd name="connsiteX4" fmla="*/ 56578 w 56578"/>
                  <a:gd name="connsiteY4" fmla="*/ 32671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56578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578" y="40767"/>
                    </a:lnTo>
                    <a:lnTo>
                      <a:pt x="56578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5" name="任意多边形 333"/>
              <p:cNvSpPr/>
              <p:nvPr/>
            </p:nvSpPr>
            <p:spPr>
              <a:xfrm>
                <a:off x="7637430" y="2391917"/>
                <a:ext cx="180498" cy="167830"/>
              </a:xfrm>
              <a:custGeom>
                <a:avLst/>
                <a:gdLst>
                  <a:gd name="connsiteX0" fmla="*/ 0 w 180498"/>
                  <a:gd name="connsiteY0" fmla="*/ 63722 h 167830"/>
                  <a:gd name="connsiteX1" fmla="*/ 180308 w 180498"/>
                  <a:gd name="connsiteY1" fmla="*/ 167831 h 167830"/>
                  <a:gd name="connsiteX2" fmla="*/ 180499 w 180498"/>
                  <a:gd name="connsiteY2" fmla="*/ 104108 h 167830"/>
                  <a:gd name="connsiteX3" fmla="*/ 191 w 180498"/>
                  <a:gd name="connsiteY3" fmla="*/ 0 h 167830"/>
                  <a:gd name="connsiteX4" fmla="*/ 0 w 18049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830">
                    <a:moveTo>
                      <a:pt x="0" y="63722"/>
                    </a:moveTo>
                    <a:lnTo>
                      <a:pt x="180308" y="167831"/>
                    </a:lnTo>
                    <a:lnTo>
                      <a:pt x="180499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6" name="任意多边形 334"/>
              <p:cNvSpPr/>
              <p:nvPr/>
            </p:nvSpPr>
            <p:spPr>
              <a:xfrm>
                <a:off x="7761540" y="238648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7" name="任意多边形 335"/>
              <p:cNvSpPr/>
              <p:nvPr/>
            </p:nvSpPr>
            <p:spPr>
              <a:xfrm>
                <a:off x="7761540" y="2372581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8" name="任意多边形 336"/>
              <p:cNvSpPr/>
              <p:nvPr/>
            </p:nvSpPr>
            <p:spPr>
              <a:xfrm>
                <a:off x="7761636" y="2358580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" name="任意多边形 337"/>
              <p:cNvSpPr/>
              <p:nvPr/>
            </p:nvSpPr>
            <p:spPr>
              <a:xfrm>
                <a:off x="7761636" y="234476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575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0" name="任意多边形 338"/>
              <p:cNvSpPr/>
              <p:nvPr/>
            </p:nvSpPr>
            <p:spPr>
              <a:xfrm>
                <a:off x="7761636" y="2330766"/>
                <a:ext cx="56673" cy="40767"/>
              </a:xfrm>
              <a:custGeom>
                <a:avLst/>
                <a:gdLst>
                  <a:gd name="connsiteX0" fmla="*/ 95 w 56673"/>
                  <a:gd name="connsiteY0" fmla="*/ 0 h 40767"/>
                  <a:gd name="connsiteX1" fmla="*/ 0 w 56673"/>
                  <a:gd name="connsiteY1" fmla="*/ 8096 h 40767"/>
                  <a:gd name="connsiteX2" fmla="*/ 56579 w 56673"/>
                  <a:gd name="connsiteY2" fmla="*/ 40767 h 40767"/>
                  <a:gd name="connsiteX3" fmla="*/ 56674 w 56673"/>
                  <a:gd name="connsiteY3" fmla="*/ 32671 h 40767"/>
                  <a:gd name="connsiteX4" fmla="*/ 95 w 56673"/>
                  <a:gd name="connsiteY4" fmla="*/ 0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767">
                    <a:moveTo>
                      <a:pt x="95" y="0"/>
                    </a:moveTo>
                    <a:lnTo>
                      <a:pt x="0" y="8096"/>
                    </a:lnTo>
                    <a:lnTo>
                      <a:pt x="56579" y="40767"/>
                    </a:lnTo>
                    <a:lnTo>
                      <a:pt x="56674" y="3267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1" name="任意多边形 339"/>
              <p:cNvSpPr/>
              <p:nvPr/>
            </p:nvSpPr>
            <p:spPr>
              <a:xfrm>
                <a:off x="7142701" y="2134170"/>
                <a:ext cx="27050" cy="23622"/>
              </a:xfrm>
              <a:custGeom>
                <a:avLst/>
                <a:gdLst>
                  <a:gd name="connsiteX0" fmla="*/ 27051 w 27050"/>
                  <a:gd name="connsiteY0" fmla="*/ 15526 h 23622"/>
                  <a:gd name="connsiteX1" fmla="*/ 95 w 27050"/>
                  <a:gd name="connsiteY1" fmla="*/ 0 h 23622"/>
                  <a:gd name="connsiteX2" fmla="*/ 0 w 27050"/>
                  <a:gd name="connsiteY2" fmla="*/ 8001 h 23622"/>
                  <a:gd name="connsiteX3" fmla="*/ 27051 w 27050"/>
                  <a:gd name="connsiteY3" fmla="*/ 23622 h 23622"/>
                  <a:gd name="connsiteX4" fmla="*/ 27051 w 27050"/>
                  <a:gd name="connsiteY4" fmla="*/ 15526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526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2" name="任意多边形 340"/>
              <p:cNvSpPr/>
              <p:nvPr/>
            </p:nvSpPr>
            <p:spPr>
              <a:xfrm>
                <a:off x="7142796" y="2120169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3" name="任意多边形 341"/>
              <p:cNvSpPr/>
              <p:nvPr/>
            </p:nvSpPr>
            <p:spPr>
              <a:xfrm>
                <a:off x="7142796" y="2106262"/>
                <a:ext cx="27050" cy="23622"/>
              </a:xfrm>
              <a:custGeom>
                <a:avLst/>
                <a:gdLst>
                  <a:gd name="connsiteX0" fmla="*/ 27051 w 27050"/>
                  <a:gd name="connsiteY0" fmla="*/ 15621 h 23622"/>
                  <a:gd name="connsiteX1" fmla="*/ 95 w 27050"/>
                  <a:gd name="connsiteY1" fmla="*/ 0 h 23622"/>
                  <a:gd name="connsiteX2" fmla="*/ 0 w 27050"/>
                  <a:gd name="connsiteY2" fmla="*/ 8096 h 23622"/>
                  <a:gd name="connsiteX3" fmla="*/ 27051 w 27050"/>
                  <a:gd name="connsiteY3" fmla="*/ 23622 h 23622"/>
                  <a:gd name="connsiteX4" fmla="*/ 27051 w 27050"/>
                  <a:gd name="connsiteY4" fmla="*/ 1562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4" name="任意多边形 342"/>
              <p:cNvSpPr/>
              <p:nvPr/>
            </p:nvSpPr>
            <p:spPr>
              <a:xfrm>
                <a:off x="7142701" y="2148077"/>
                <a:ext cx="34385" cy="27813"/>
              </a:xfrm>
              <a:custGeom>
                <a:avLst/>
                <a:gdLst>
                  <a:gd name="connsiteX0" fmla="*/ 0 w 34385"/>
                  <a:gd name="connsiteY0" fmla="*/ 8001 h 27813"/>
                  <a:gd name="connsiteX1" fmla="*/ 34385 w 34385"/>
                  <a:gd name="connsiteY1" fmla="*/ 27813 h 27813"/>
                  <a:gd name="connsiteX2" fmla="*/ 34385 w 34385"/>
                  <a:gd name="connsiteY2" fmla="*/ 19812 h 27813"/>
                  <a:gd name="connsiteX3" fmla="*/ 0 w 34385"/>
                  <a:gd name="connsiteY3" fmla="*/ 0 h 27813"/>
                  <a:gd name="connsiteX4" fmla="*/ 0 w 34385"/>
                  <a:gd name="connsiteY4" fmla="*/ 800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5" name="任意多边形 343"/>
              <p:cNvSpPr/>
              <p:nvPr/>
            </p:nvSpPr>
            <p:spPr>
              <a:xfrm>
                <a:off x="7142701" y="2161888"/>
                <a:ext cx="26955" cy="23717"/>
              </a:xfrm>
              <a:custGeom>
                <a:avLst/>
                <a:gdLst>
                  <a:gd name="connsiteX0" fmla="*/ 26956 w 26955"/>
                  <a:gd name="connsiteY0" fmla="*/ 15621 h 23717"/>
                  <a:gd name="connsiteX1" fmla="*/ 0 w 26955"/>
                  <a:gd name="connsiteY1" fmla="*/ 0 h 23717"/>
                  <a:gd name="connsiteX2" fmla="*/ 0 w 26955"/>
                  <a:gd name="connsiteY2" fmla="*/ 8096 h 23717"/>
                  <a:gd name="connsiteX3" fmla="*/ 26956 w 26955"/>
                  <a:gd name="connsiteY3" fmla="*/ 23717 h 23717"/>
                  <a:gd name="connsiteX4" fmla="*/ 26956 w 26955"/>
                  <a:gd name="connsiteY4" fmla="*/ 15621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717">
                    <a:moveTo>
                      <a:pt x="26956" y="1562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717"/>
                    </a:lnTo>
                    <a:lnTo>
                      <a:pt x="26956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6" name="任意多边形 344"/>
              <p:cNvSpPr/>
              <p:nvPr/>
            </p:nvSpPr>
            <p:spPr>
              <a:xfrm>
                <a:off x="7221568" y="2166174"/>
                <a:ext cx="29336" cy="27812"/>
              </a:xfrm>
              <a:custGeom>
                <a:avLst/>
                <a:gdLst>
                  <a:gd name="connsiteX0" fmla="*/ 4477 w 29336"/>
                  <a:gd name="connsiteY0" fmla="*/ 16002 h 27812"/>
                  <a:gd name="connsiteX1" fmla="*/ 14668 w 29336"/>
                  <a:gd name="connsiteY1" fmla="*/ 10192 h 27812"/>
                  <a:gd name="connsiteX2" fmla="*/ 14668 w 29336"/>
                  <a:gd name="connsiteY2" fmla="*/ 10192 h 27812"/>
                  <a:gd name="connsiteX3" fmla="*/ 21146 w 29336"/>
                  <a:gd name="connsiteY3" fmla="*/ 21431 h 27812"/>
                  <a:gd name="connsiteX4" fmla="*/ 24860 w 29336"/>
                  <a:gd name="connsiteY4" fmla="*/ 27813 h 27812"/>
                  <a:gd name="connsiteX5" fmla="*/ 29337 w 29336"/>
                  <a:gd name="connsiteY5" fmla="*/ 25241 h 27812"/>
                  <a:gd name="connsiteX6" fmla="*/ 14764 w 29336"/>
                  <a:gd name="connsiteY6" fmla="*/ 0 h 27812"/>
                  <a:gd name="connsiteX7" fmla="*/ 0 w 29336"/>
                  <a:gd name="connsiteY7" fmla="*/ 8287 h 27812"/>
                  <a:gd name="connsiteX8" fmla="*/ 4477 w 29336"/>
                  <a:gd name="connsiteY8" fmla="*/ 1600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6" h="27812">
                    <a:moveTo>
                      <a:pt x="4477" y="16002"/>
                    </a:moveTo>
                    <a:lnTo>
                      <a:pt x="14668" y="10192"/>
                    </a:lnTo>
                    <a:lnTo>
                      <a:pt x="14668" y="10192"/>
                    </a:lnTo>
                    <a:lnTo>
                      <a:pt x="21146" y="21431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7" name="任意多边形 345"/>
              <p:cNvSpPr/>
              <p:nvPr/>
            </p:nvSpPr>
            <p:spPr>
              <a:xfrm>
                <a:off x="7221473" y="2190273"/>
                <a:ext cx="29336" cy="27908"/>
              </a:xfrm>
              <a:custGeom>
                <a:avLst/>
                <a:gdLst>
                  <a:gd name="connsiteX0" fmla="*/ 14669 w 29336"/>
                  <a:gd name="connsiteY0" fmla="*/ 27908 h 27908"/>
                  <a:gd name="connsiteX1" fmla="*/ 29337 w 29336"/>
                  <a:gd name="connsiteY1" fmla="*/ 19526 h 27908"/>
                  <a:gd name="connsiteX2" fmla="*/ 29337 w 29336"/>
                  <a:gd name="connsiteY2" fmla="*/ 19431 h 27908"/>
                  <a:gd name="connsiteX3" fmla="*/ 24860 w 29336"/>
                  <a:gd name="connsiteY3" fmla="*/ 11811 h 27908"/>
                  <a:gd name="connsiteX4" fmla="*/ 14669 w 29336"/>
                  <a:gd name="connsiteY4" fmla="*/ 17717 h 27908"/>
                  <a:gd name="connsiteX5" fmla="*/ 4572 w 29336"/>
                  <a:gd name="connsiteY5" fmla="*/ 0 h 27908"/>
                  <a:gd name="connsiteX6" fmla="*/ 4572 w 29336"/>
                  <a:gd name="connsiteY6" fmla="*/ 0 h 27908"/>
                  <a:gd name="connsiteX7" fmla="*/ 0 w 29336"/>
                  <a:gd name="connsiteY7" fmla="*/ 2572 h 27908"/>
                  <a:gd name="connsiteX8" fmla="*/ 14669 w 29336"/>
                  <a:gd name="connsiteY8" fmla="*/ 27908 h 27908"/>
                  <a:gd name="connsiteX9" fmla="*/ 14669 w 29336"/>
                  <a:gd name="connsiteY9" fmla="*/ 27908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6" h="27908">
                    <a:moveTo>
                      <a:pt x="14669" y="27908"/>
                    </a:moveTo>
                    <a:lnTo>
                      <a:pt x="29337" y="19526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717"/>
                    </a:lnTo>
                    <a:lnTo>
                      <a:pt x="4572" y="0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908"/>
                    </a:lnTo>
                    <a:lnTo>
                      <a:pt x="14669" y="279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8" name="任意多边形 346"/>
              <p:cNvSpPr/>
              <p:nvPr/>
            </p:nvSpPr>
            <p:spPr>
              <a:xfrm>
                <a:off x="7513795" y="2376201"/>
                <a:ext cx="26955" cy="23621"/>
              </a:xfrm>
              <a:custGeom>
                <a:avLst/>
                <a:gdLst>
                  <a:gd name="connsiteX0" fmla="*/ 26956 w 26955"/>
                  <a:gd name="connsiteY0" fmla="*/ 15526 h 23621"/>
                  <a:gd name="connsiteX1" fmla="*/ 0 w 26955"/>
                  <a:gd name="connsiteY1" fmla="*/ 0 h 23621"/>
                  <a:gd name="connsiteX2" fmla="*/ 0 w 26955"/>
                  <a:gd name="connsiteY2" fmla="*/ 8096 h 23621"/>
                  <a:gd name="connsiteX3" fmla="*/ 26956 w 26955"/>
                  <a:gd name="connsiteY3" fmla="*/ 23622 h 23621"/>
                  <a:gd name="connsiteX4" fmla="*/ 26956 w 26955"/>
                  <a:gd name="connsiteY4" fmla="*/ 15526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1">
                    <a:moveTo>
                      <a:pt x="26956" y="15526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622"/>
                    </a:lnTo>
                    <a:lnTo>
                      <a:pt x="26956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9" name="任意多边形 347"/>
              <p:cNvSpPr/>
              <p:nvPr/>
            </p:nvSpPr>
            <p:spPr>
              <a:xfrm>
                <a:off x="7513795" y="2362294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0" name="任意多边形 348"/>
              <p:cNvSpPr/>
              <p:nvPr/>
            </p:nvSpPr>
            <p:spPr>
              <a:xfrm>
                <a:off x="7513795" y="2348388"/>
                <a:ext cx="27050" cy="23621"/>
              </a:xfrm>
              <a:custGeom>
                <a:avLst/>
                <a:gdLst>
                  <a:gd name="connsiteX0" fmla="*/ 27051 w 27050"/>
                  <a:gd name="connsiteY0" fmla="*/ 15621 h 23621"/>
                  <a:gd name="connsiteX1" fmla="*/ 95 w 27050"/>
                  <a:gd name="connsiteY1" fmla="*/ 0 h 23621"/>
                  <a:gd name="connsiteX2" fmla="*/ 0 w 27050"/>
                  <a:gd name="connsiteY2" fmla="*/ 8001 h 23621"/>
                  <a:gd name="connsiteX3" fmla="*/ 27051 w 27050"/>
                  <a:gd name="connsiteY3" fmla="*/ 23622 h 23621"/>
                  <a:gd name="connsiteX4" fmla="*/ 27051 w 27050"/>
                  <a:gd name="connsiteY4" fmla="*/ 15621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1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1" name="任意多边形 349"/>
              <p:cNvSpPr/>
              <p:nvPr/>
            </p:nvSpPr>
            <p:spPr>
              <a:xfrm>
                <a:off x="7513890" y="2334386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2" name="任意多边形 350"/>
              <p:cNvSpPr/>
              <p:nvPr/>
            </p:nvSpPr>
            <p:spPr>
              <a:xfrm>
                <a:off x="7513890" y="2320575"/>
                <a:ext cx="27051" cy="23526"/>
              </a:xfrm>
              <a:custGeom>
                <a:avLst/>
                <a:gdLst>
                  <a:gd name="connsiteX0" fmla="*/ 27051 w 27051"/>
                  <a:gd name="connsiteY0" fmla="*/ 15526 h 23526"/>
                  <a:gd name="connsiteX1" fmla="*/ 0 w 27051"/>
                  <a:gd name="connsiteY1" fmla="*/ 0 h 23526"/>
                  <a:gd name="connsiteX2" fmla="*/ 0 w 27051"/>
                  <a:gd name="connsiteY2" fmla="*/ 8001 h 23526"/>
                  <a:gd name="connsiteX3" fmla="*/ 26956 w 27051"/>
                  <a:gd name="connsiteY3" fmla="*/ 23527 h 23526"/>
                  <a:gd name="connsiteX4" fmla="*/ 27051 w 27051"/>
                  <a:gd name="connsiteY4" fmla="*/ 15526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1" h="23526">
                    <a:moveTo>
                      <a:pt x="27051" y="15526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26956" y="23527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3" name="任意多边形 351"/>
              <p:cNvSpPr/>
              <p:nvPr/>
            </p:nvSpPr>
            <p:spPr>
              <a:xfrm>
                <a:off x="7592662" y="2380392"/>
                <a:ext cx="29336" cy="27908"/>
              </a:xfrm>
              <a:custGeom>
                <a:avLst/>
                <a:gdLst>
                  <a:gd name="connsiteX0" fmla="*/ 0 w 29336"/>
                  <a:gd name="connsiteY0" fmla="*/ 8382 h 27908"/>
                  <a:gd name="connsiteX1" fmla="*/ 4477 w 29336"/>
                  <a:gd name="connsiteY1" fmla="*/ 16097 h 27908"/>
                  <a:gd name="connsiteX2" fmla="*/ 14669 w 29336"/>
                  <a:gd name="connsiteY2" fmla="*/ 10192 h 27908"/>
                  <a:gd name="connsiteX3" fmla="*/ 24860 w 29336"/>
                  <a:gd name="connsiteY3" fmla="*/ 27908 h 27908"/>
                  <a:gd name="connsiteX4" fmla="*/ 29337 w 29336"/>
                  <a:gd name="connsiteY4" fmla="*/ 25241 h 27908"/>
                  <a:gd name="connsiteX5" fmla="*/ 14764 w 29336"/>
                  <a:gd name="connsiteY5" fmla="*/ 0 h 27908"/>
                  <a:gd name="connsiteX6" fmla="*/ 0 w 29336"/>
                  <a:gd name="connsiteY6" fmla="*/ 8382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908">
                    <a:moveTo>
                      <a:pt x="0" y="8382"/>
                    </a:moveTo>
                    <a:lnTo>
                      <a:pt x="4477" y="16097"/>
                    </a:lnTo>
                    <a:lnTo>
                      <a:pt x="14669" y="10192"/>
                    </a:lnTo>
                    <a:lnTo>
                      <a:pt x="24860" y="27908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4" name="任意多边形 352"/>
              <p:cNvSpPr/>
              <p:nvPr/>
            </p:nvSpPr>
            <p:spPr>
              <a:xfrm>
                <a:off x="7592662" y="2404585"/>
                <a:ext cx="29241" cy="27813"/>
              </a:xfrm>
              <a:custGeom>
                <a:avLst/>
                <a:gdLst>
                  <a:gd name="connsiteX0" fmla="*/ 14573 w 29241"/>
                  <a:gd name="connsiteY0" fmla="*/ 17621 h 27813"/>
                  <a:gd name="connsiteX1" fmla="*/ 4381 w 29241"/>
                  <a:gd name="connsiteY1" fmla="*/ 0 h 27813"/>
                  <a:gd name="connsiteX2" fmla="*/ 0 w 29241"/>
                  <a:gd name="connsiteY2" fmla="*/ 2477 h 27813"/>
                  <a:gd name="connsiteX3" fmla="*/ 14573 w 29241"/>
                  <a:gd name="connsiteY3" fmla="*/ 27813 h 27813"/>
                  <a:gd name="connsiteX4" fmla="*/ 29242 w 29241"/>
                  <a:gd name="connsiteY4" fmla="*/ 19431 h 27813"/>
                  <a:gd name="connsiteX5" fmla="*/ 24860 w 29241"/>
                  <a:gd name="connsiteY5" fmla="*/ 11811 h 27813"/>
                  <a:gd name="connsiteX6" fmla="*/ 14573 w 29241"/>
                  <a:gd name="connsiteY6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3">
                    <a:moveTo>
                      <a:pt x="14573" y="17621"/>
                    </a:move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29242" y="19431"/>
                    </a:lnTo>
                    <a:lnTo>
                      <a:pt x="24860" y="11811"/>
                    </a:lnTo>
                    <a:lnTo>
                      <a:pt x="14573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5" name="任意多边形 353"/>
              <p:cNvSpPr/>
              <p:nvPr/>
            </p:nvSpPr>
            <p:spPr>
              <a:xfrm>
                <a:off x="7576470" y="2356770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40661 w 60864"/>
                  <a:gd name="connsiteY8" fmla="*/ 59514 h 98869"/>
                  <a:gd name="connsiteX9" fmla="*/ 40661 w 60864"/>
                  <a:gd name="connsiteY9" fmla="*/ 59514 h 98869"/>
                  <a:gd name="connsiteX10" fmla="*/ 45138 w 60864"/>
                  <a:gd name="connsiteY10" fmla="*/ 67134 h 98869"/>
                  <a:gd name="connsiteX11" fmla="*/ 40757 w 60864"/>
                  <a:gd name="connsiteY11" fmla="*/ 51418 h 98869"/>
                  <a:gd name="connsiteX12" fmla="*/ 30565 w 60864"/>
                  <a:gd name="connsiteY12" fmla="*/ 33796 h 98869"/>
                  <a:gd name="connsiteX13" fmla="*/ 20278 w 60864"/>
                  <a:gd name="connsiteY13" fmla="*/ 39607 h 98869"/>
                  <a:gd name="connsiteX14" fmla="*/ 15896 w 60864"/>
                  <a:gd name="connsiteY14" fmla="*/ 31891 h 98869"/>
                  <a:gd name="connsiteX15" fmla="*/ 30565 w 60864"/>
                  <a:gd name="connsiteY15" fmla="*/ 23605 h 98869"/>
                  <a:gd name="connsiteX16" fmla="*/ 45138 w 60864"/>
                  <a:gd name="connsiteY16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0661" y="59514"/>
                    </a:lnTo>
                    <a:lnTo>
                      <a:pt x="45138" y="67134"/>
                    </a:lnTo>
                    <a:close/>
                    <a:moveTo>
                      <a:pt x="40757" y="51418"/>
                    </a:move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45138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6" name="任意多边形 354"/>
              <p:cNvSpPr/>
              <p:nvPr/>
            </p:nvSpPr>
            <p:spPr>
              <a:xfrm>
                <a:off x="7142035" y="2370867"/>
                <a:ext cx="34385" cy="27812"/>
              </a:xfrm>
              <a:custGeom>
                <a:avLst/>
                <a:gdLst>
                  <a:gd name="connsiteX0" fmla="*/ 34385 w 34385"/>
                  <a:gd name="connsiteY0" fmla="*/ 19812 h 27812"/>
                  <a:gd name="connsiteX1" fmla="*/ 95 w 34385"/>
                  <a:gd name="connsiteY1" fmla="*/ 0 h 27812"/>
                  <a:gd name="connsiteX2" fmla="*/ 0 w 34385"/>
                  <a:gd name="connsiteY2" fmla="*/ 8001 h 27812"/>
                  <a:gd name="connsiteX3" fmla="*/ 34385 w 34385"/>
                  <a:gd name="connsiteY3" fmla="*/ 27813 h 27812"/>
                  <a:gd name="connsiteX4" fmla="*/ 34385 w 34385"/>
                  <a:gd name="connsiteY4" fmla="*/ 1981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34385" y="19812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7" name="任意多边形 355"/>
              <p:cNvSpPr/>
              <p:nvPr/>
            </p:nvSpPr>
            <p:spPr>
              <a:xfrm>
                <a:off x="7142130" y="2356960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8" name="任意多边形 356"/>
              <p:cNvSpPr/>
              <p:nvPr/>
            </p:nvSpPr>
            <p:spPr>
              <a:xfrm>
                <a:off x="7142130" y="234305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9" name="任意多边形 357"/>
              <p:cNvSpPr/>
              <p:nvPr/>
            </p:nvSpPr>
            <p:spPr>
              <a:xfrm>
                <a:off x="7142035" y="2384868"/>
                <a:ext cx="34385" cy="27813"/>
              </a:xfrm>
              <a:custGeom>
                <a:avLst/>
                <a:gdLst>
                  <a:gd name="connsiteX0" fmla="*/ 34385 w 34385"/>
                  <a:gd name="connsiteY0" fmla="*/ 19812 h 27813"/>
                  <a:gd name="connsiteX1" fmla="*/ 0 w 34385"/>
                  <a:gd name="connsiteY1" fmla="*/ 0 h 27813"/>
                  <a:gd name="connsiteX2" fmla="*/ 0 w 34385"/>
                  <a:gd name="connsiteY2" fmla="*/ 8001 h 27813"/>
                  <a:gd name="connsiteX3" fmla="*/ 34385 w 34385"/>
                  <a:gd name="connsiteY3" fmla="*/ 27813 h 27813"/>
                  <a:gd name="connsiteX4" fmla="*/ 34385 w 34385"/>
                  <a:gd name="connsiteY4" fmla="*/ 19812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34385" y="1981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0" name="任意多边形 358"/>
              <p:cNvSpPr/>
              <p:nvPr/>
            </p:nvSpPr>
            <p:spPr>
              <a:xfrm>
                <a:off x="7142035" y="2398680"/>
                <a:ext cx="34290" cy="27908"/>
              </a:xfrm>
              <a:custGeom>
                <a:avLst/>
                <a:gdLst>
                  <a:gd name="connsiteX0" fmla="*/ 34290 w 34290"/>
                  <a:gd name="connsiteY0" fmla="*/ 19907 h 27908"/>
                  <a:gd name="connsiteX1" fmla="*/ 0 w 34290"/>
                  <a:gd name="connsiteY1" fmla="*/ 0 h 27908"/>
                  <a:gd name="connsiteX2" fmla="*/ 0 w 34290"/>
                  <a:gd name="connsiteY2" fmla="*/ 8096 h 27908"/>
                  <a:gd name="connsiteX3" fmla="*/ 34290 w 34290"/>
                  <a:gd name="connsiteY3" fmla="*/ 27908 h 27908"/>
                  <a:gd name="connsiteX4" fmla="*/ 34290 w 34290"/>
                  <a:gd name="connsiteY4" fmla="*/ 1990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34290" y="19907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34290" y="27908"/>
                    </a:lnTo>
                    <a:lnTo>
                      <a:pt x="34290" y="19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1" name="任意多边形 359"/>
              <p:cNvSpPr/>
              <p:nvPr/>
            </p:nvSpPr>
            <p:spPr>
              <a:xfrm>
                <a:off x="7220806" y="2427064"/>
                <a:ext cx="29337" cy="27812"/>
              </a:xfrm>
              <a:custGeom>
                <a:avLst/>
                <a:gdLst>
                  <a:gd name="connsiteX0" fmla="*/ 14669 w 29337"/>
                  <a:gd name="connsiteY0" fmla="*/ 17621 h 27812"/>
                  <a:gd name="connsiteX1" fmla="*/ 14669 w 29337"/>
                  <a:gd name="connsiteY1" fmla="*/ 17621 h 27812"/>
                  <a:gd name="connsiteX2" fmla="*/ 14669 w 29337"/>
                  <a:gd name="connsiteY2" fmla="*/ 17621 h 27812"/>
                  <a:gd name="connsiteX3" fmla="*/ 4477 w 29337"/>
                  <a:gd name="connsiteY3" fmla="*/ 0 h 27812"/>
                  <a:gd name="connsiteX4" fmla="*/ 0 w 29337"/>
                  <a:gd name="connsiteY4" fmla="*/ 2572 h 27812"/>
                  <a:gd name="connsiteX5" fmla="*/ 14669 w 29337"/>
                  <a:gd name="connsiteY5" fmla="*/ 27813 h 27812"/>
                  <a:gd name="connsiteX6" fmla="*/ 29337 w 29337"/>
                  <a:gd name="connsiteY6" fmla="*/ 19431 h 27812"/>
                  <a:gd name="connsiteX7" fmla="*/ 24860 w 29337"/>
                  <a:gd name="connsiteY7" fmla="*/ 11811 h 27812"/>
                  <a:gd name="connsiteX8" fmla="*/ 14669 w 29337"/>
                  <a:gd name="connsiteY8" fmla="*/ 1762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7" h="27812">
                    <a:moveTo>
                      <a:pt x="14669" y="17621"/>
                    </a:moveTo>
                    <a:lnTo>
                      <a:pt x="14669" y="17621"/>
                    </a:lnTo>
                    <a:lnTo>
                      <a:pt x="14669" y="17621"/>
                    </a:lnTo>
                    <a:lnTo>
                      <a:pt x="4477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2" name="任意多边形 360"/>
              <p:cNvSpPr/>
              <p:nvPr/>
            </p:nvSpPr>
            <p:spPr>
              <a:xfrm>
                <a:off x="7220902" y="2402871"/>
                <a:ext cx="29336" cy="27813"/>
              </a:xfrm>
              <a:custGeom>
                <a:avLst/>
                <a:gdLst>
                  <a:gd name="connsiteX0" fmla="*/ 4477 w 29336"/>
                  <a:gd name="connsiteY0" fmla="*/ 16097 h 27813"/>
                  <a:gd name="connsiteX1" fmla="*/ 14669 w 29336"/>
                  <a:gd name="connsiteY1" fmla="*/ 10192 h 27813"/>
                  <a:gd name="connsiteX2" fmla="*/ 24860 w 29336"/>
                  <a:gd name="connsiteY2" fmla="*/ 27813 h 27813"/>
                  <a:gd name="connsiteX3" fmla="*/ 29337 w 29336"/>
                  <a:gd name="connsiteY3" fmla="*/ 25337 h 27813"/>
                  <a:gd name="connsiteX4" fmla="*/ 14764 w 29336"/>
                  <a:gd name="connsiteY4" fmla="*/ 0 h 27813"/>
                  <a:gd name="connsiteX5" fmla="*/ 0 w 29336"/>
                  <a:gd name="connsiteY5" fmla="*/ 8382 h 27813"/>
                  <a:gd name="connsiteX6" fmla="*/ 4477 w 29336"/>
                  <a:gd name="connsiteY6" fmla="*/ 16097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3">
                    <a:moveTo>
                      <a:pt x="4477" y="16097"/>
                    </a:moveTo>
                    <a:lnTo>
                      <a:pt x="14669" y="10192"/>
                    </a:lnTo>
                    <a:lnTo>
                      <a:pt x="24860" y="27813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3" name="任意多边形 361"/>
              <p:cNvSpPr/>
              <p:nvPr/>
            </p:nvSpPr>
            <p:spPr>
              <a:xfrm>
                <a:off x="7204995" y="2379249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565 w 60864"/>
                  <a:gd name="connsiteY4" fmla="*/ 23605 h 98869"/>
                  <a:gd name="connsiteX5" fmla="*/ 30565 w 60864"/>
                  <a:gd name="connsiteY5" fmla="*/ 23605 h 98869"/>
                  <a:gd name="connsiteX6" fmla="*/ 45138 w 60864"/>
                  <a:gd name="connsiteY6" fmla="*/ 48941 h 98869"/>
                  <a:gd name="connsiteX7" fmla="*/ 40661 w 60864"/>
                  <a:gd name="connsiteY7" fmla="*/ 51418 h 98869"/>
                  <a:gd name="connsiteX8" fmla="*/ 30565 w 60864"/>
                  <a:gd name="connsiteY8" fmla="*/ 33796 h 98869"/>
                  <a:gd name="connsiteX9" fmla="*/ 20278 w 60864"/>
                  <a:gd name="connsiteY9" fmla="*/ 39607 h 98869"/>
                  <a:gd name="connsiteX10" fmla="*/ 20278 w 60864"/>
                  <a:gd name="connsiteY10" fmla="*/ 39607 h 98869"/>
                  <a:gd name="connsiteX11" fmla="*/ 15801 w 60864"/>
                  <a:gd name="connsiteY11" fmla="*/ 31987 h 98869"/>
                  <a:gd name="connsiteX12" fmla="*/ 30565 w 60864"/>
                  <a:gd name="connsiteY12" fmla="*/ 75611 h 98869"/>
                  <a:gd name="connsiteX13" fmla="*/ 15801 w 60864"/>
                  <a:gd name="connsiteY13" fmla="*/ 50751 h 98869"/>
                  <a:gd name="connsiteX14" fmla="*/ 20278 w 60864"/>
                  <a:gd name="connsiteY14" fmla="*/ 48274 h 98869"/>
                  <a:gd name="connsiteX15" fmla="*/ 20278 w 60864"/>
                  <a:gd name="connsiteY15" fmla="*/ 48274 h 98869"/>
                  <a:gd name="connsiteX16" fmla="*/ 30469 w 60864"/>
                  <a:gd name="connsiteY16" fmla="*/ 65896 h 98869"/>
                  <a:gd name="connsiteX17" fmla="*/ 30469 w 60864"/>
                  <a:gd name="connsiteY17" fmla="*/ 65896 h 98869"/>
                  <a:gd name="connsiteX18" fmla="*/ 40661 w 60864"/>
                  <a:gd name="connsiteY18" fmla="*/ 60085 h 98869"/>
                  <a:gd name="connsiteX19" fmla="*/ 45138 w 60864"/>
                  <a:gd name="connsiteY19" fmla="*/ 67705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565" y="23605"/>
                    </a:moveTo>
                    <a:lnTo>
                      <a:pt x="30565" y="23605"/>
                    </a:lnTo>
                    <a:lnTo>
                      <a:pt x="45138" y="48941"/>
                    </a:lnTo>
                    <a:lnTo>
                      <a:pt x="40661" y="51418"/>
                    </a:ln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20278" y="39607"/>
                    </a:lnTo>
                    <a:lnTo>
                      <a:pt x="15801" y="31987"/>
                    </a:lnTo>
                    <a:close/>
                    <a:moveTo>
                      <a:pt x="30565" y="75611"/>
                    </a:moveTo>
                    <a:lnTo>
                      <a:pt x="15801" y="50751"/>
                    </a:lnTo>
                    <a:lnTo>
                      <a:pt x="20278" y="48274"/>
                    </a:lnTo>
                    <a:lnTo>
                      <a:pt x="20278" y="48274"/>
                    </a:lnTo>
                    <a:lnTo>
                      <a:pt x="30469" y="65896"/>
                    </a:lnTo>
                    <a:lnTo>
                      <a:pt x="30469" y="65896"/>
                    </a:lnTo>
                    <a:lnTo>
                      <a:pt x="40661" y="60085"/>
                    </a:lnTo>
                    <a:lnTo>
                      <a:pt x="45138" y="6770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4" name="任意多边形 362"/>
              <p:cNvSpPr/>
              <p:nvPr/>
            </p:nvSpPr>
            <p:spPr>
              <a:xfrm>
                <a:off x="7513224" y="255727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5" name="任意多边形 363"/>
              <p:cNvSpPr/>
              <p:nvPr/>
            </p:nvSpPr>
            <p:spPr>
              <a:xfrm>
                <a:off x="7513224" y="2571178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6" name="任意多边形 364"/>
              <p:cNvSpPr/>
              <p:nvPr/>
            </p:nvSpPr>
            <p:spPr>
              <a:xfrm>
                <a:off x="7513128" y="2599086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7" name="任意多边形 365"/>
              <p:cNvSpPr/>
              <p:nvPr/>
            </p:nvSpPr>
            <p:spPr>
              <a:xfrm>
                <a:off x="7513128" y="258508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8" name="任意多边形 366"/>
              <p:cNvSpPr/>
              <p:nvPr/>
            </p:nvSpPr>
            <p:spPr>
              <a:xfrm>
                <a:off x="7513033" y="2612992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385 w 34385"/>
                  <a:gd name="connsiteY1" fmla="*/ 27813 h 27812"/>
                  <a:gd name="connsiteX2" fmla="*/ 34385 w 34385"/>
                  <a:gd name="connsiteY2" fmla="*/ 19812 h 27812"/>
                  <a:gd name="connsiteX3" fmla="*/ 95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9" name="任意多边形 367"/>
              <p:cNvSpPr/>
              <p:nvPr/>
            </p:nvSpPr>
            <p:spPr>
              <a:xfrm>
                <a:off x="7636763" y="2628708"/>
                <a:ext cx="180498" cy="167735"/>
              </a:xfrm>
              <a:custGeom>
                <a:avLst/>
                <a:gdLst>
                  <a:gd name="connsiteX0" fmla="*/ 0 w 180498"/>
                  <a:gd name="connsiteY0" fmla="*/ 63722 h 167735"/>
                  <a:gd name="connsiteX1" fmla="*/ 180308 w 180498"/>
                  <a:gd name="connsiteY1" fmla="*/ 167735 h 167735"/>
                  <a:gd name="connsiteX2" fmla="*/ 180499 w 180498"/>
                  <a:gd name="connsiteY2" fmla="*/ 104013 h 167735"/>
                  <a:gd name="connsiteX3" fmla="*/ 190 w 180498"/>
                  <a:gd name="connsiteY3" fmla="*/ 0 h 167735"/>
                  <a:gd name="connsiteX4" fmla="*/ 0 w 180498"/>
                  <a:gd name="connsiteY4" fmla="*/ 63722 h 1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735">
                    <a:moveTo>
                      <a:pt x="0" y="63722"/>
                    </a:moveTo>
                    <a:lnTo>
                      <a:pt x="180308" y="167735"/>
                    </a:lnTo>
                    <a:lnTo>
                      <a:pt x="180499" y="104013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0" name="任意多边形 368"/>
              <p:cNvSpPr/>
              <p:nvPr/>
            </p:nvSpPr>
            <p:spPr>
              <a:xfrm>
                <a:off x="7591995" y="2641377"/>
                <a:ext cx="29241" cy="27812"/>
              </a:xfrm>
              <a:custGeom>
                <a:avLst/>
                <a:gdLst>
                  <a:gd name="connsiteX0" fmla="*/ 14573 w 29241"/>
                  <a:gd name="connsiteY0" fmla="*/ 27813 h 27812"/>
                  <a:gd name="connsiteX1" fmla="*/ 29242 w 29241"/>
                  <a:gd name="connsiteY1" fmla="*/ 19431 h 27812"/>
                  <a:gd name="connsiteX2" fmla="*/ 24860 w 29241"/>
                  <a:gd name="connsiteY2" fmla="*/ 11716 h 27812"/>
                  <a:gd name="connsiteX3" fmla="*/ 14573 w 29241"/>
                  <a:gd name="connsiteY3" fmla="*/ 17526 h 27812"/>
                  <a:gd name="connsiteX4" fmla="*/ 4381 w 29241"/>
                  <a:gd name="connsiteY4" fmla="*/ 0 h 27812"/>
                  <a:gd name="connsiteX5" fmla="*/ 0 w 29241"/>
                  <a:gd name="connsiteY5" fmla="*/ 2477 h 27812"/>
                  <a:gd name="connsiteX6" fmla="*/ 14573 w 29241"/>
                  <a:gd name="connsiteY6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2">
                    <a:moveTo>
                      <a:pt x="14573" y="27813"/>
                    </a:moveTo>
                    <a:lnTo>
                      <a:pt x="29242" y="19431"/>
                    </a:lnTo>
                    <a:lnTo>
                      <a:pt x="24860" y="11716"/>
                    </a:lnTo>
                    <a:lnTo>
                      <a:pt x="14573" y="17526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1" name="任意多边形 369"/>
              <p:cNvSpPr/>
              <p:nvPr/>
            </p:nvSpPr>
            <p:spPr>
              <a:xfrm>
                <a:off x="7575898" y="2593561"/>
                <a:ext cx="60864" cy="98774"/>
              </a:xfrm>
              <a:custGeom>
                <a:avLst/>
                <a:gdLst>
                  <a:gd name="connsiteX0" fmla="*/ -11 w 60864"/>
                  <a:gd name="connsiteY0" fmla="*/ 63705 h 98774"/>
                  <a:gd name="connsiteX1" fmla="*/ 60854 w 60864"/>
                  <a:gd name="connsiteY1" fmla="*/ 98757 h 98774"/>
                  <a:gd name="connsiteX2" fmla="*/ 60854 w 60864"/>
                  <a:gd name="connsiteY2" fmla="*/ 35035 h 98774"/>
                  <a:gd name="connsiteX3" fmla="*/ 85 w 60864"/>
                  <a:gd name="connsiteY3" fmla="*/ -17 h 98774"/>
                  <a:gd name="connsiteX4" fmla="*/ 30755 w 60864"/>
                  <a:gd name="connsiteY4" fmla="*/ 23509 h 98774"/>
                  <a:gd name="connsiteX5" fmla="*/ 45328 w 60864"/>
                  <a:gd name="connsiteY5" fmla="*/ 48846 h 98774"/>
                  <a:gd name="connsiteX6" fmla="*/ 45328 w 60864"/>
                  <a:gd name="connsiteY6" fmla="*/ 48846 h 98774"/>
                  <a:gd name="connsiteX7" fmla="*/ 40947 w 60864"/>
                  <a:gd name="connsiteY7" fmla="*/ 51418 h 98774"/>
                  <a:gd name="connsiteX8" fmla="*/ 40947 w 60864"/>
                  <a:gd name="connsiteY8" fmla="*/ 51418 h 98774"/>
                  <a:gd name="connsiteX9" fmla="*/ 30755 w 60864"/>
                  <a:gd name="connsiteY9" fmla="*/ 33701 h 98774"/>
                  <a:gd name="connsiteX10" fmla="*/ 20468 w 60864"/>
                  <a:gd name="connsiteY10" fmla="*/ 39607 h 98774"/>
                  <a:gd name="connsiteX11" fmla="*/ 16087 w 60864"/>
                  <a:gd name="connsiteY11" fmla="*/ 31891 h 98774"/>
                  <a:gd name="connsiteX12" fmla="*/ 20468 w 60864"/>
                  <a:gd name="connsiteY12" fmla="*/ 47703 h 98774"/>
                  <a:gd name="connsiteX13" fmla="*/ 30660 w 60864"/>
                  <a:gd name="connsiteY13" fmla="*/ 65324 h 98774"/>
                  <a:gd name="connsiteX14" fmla="*/ 40852 w 60864"/>
                  <a:gd name="connsiteY14" fmla="*/ 59514 h 98774"/>
                  <a:gd name="connsiteX15" fmla="*/ 45328 w 60864"/>
                  <a:gd name="connsiteY15" fmla="*/ 67134 h 98774"/>
                  <a:gd name="connsiteX16" fmla="*/ 30565 w 60864"/>
                  <a:gd name="connsiteY16" fmla="*/ 75516 h 98774"/>
                  <a:gd name="connsiteX17" fmla="*/ 30565 w 60864"/>
                  <a:gd name="connsiteY17" fmla="*/ 75516 h 98774"/>
                  <a:gd name="connsiteX18" fmla="*/ 15992 w 60864"/>
                  <a:gd name="connsiteY18" fmla="*/ 50275 h 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774">
                    <a:moveTo>
                      <a:pt x="-11" y="63705"/>
                    </a:moveTo>
                    <a:lnTo>
                      <a:pt x="60854" y="98757"/>
                    </a:lnTo>
                    <a:lnTo>
                      <a:pt x="60854" y="35035"/>
                    </a:lnTo>
                    <a:lnTo>
                      <a:pt x="85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5328" y="48846"/>
                    </a:lnTo>
                    <a:lnTo>
                      <a:pt x="40947" y="51418"/>
                    </a:lnTo>
                    <a:lnTo>
                      <a:pt x="40947" y="51418"/>
                    </a:lnTo>
                    <a:lnTo>
                      <a:pt x="30755" y="33701"/>
                    </a:lnTo>
                    <a:lnTo>
                      <a:pt x="20468" y="39607"/>
                    </a:lnTo>
                    <a:lnTo>
                      <a:pt x="16087" y="31891"/>
                    </a:lnTo>
                    <a:close/>
                    <a:moveTo>
                      <a:pt x="20468" y="47703"/>
                    </a:move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30565" y="75516"/>
                    </a:lnTo>
                    <a:lnTo>
                      <a:pt x="30565" y="75516"/>
                    </a:lnTo>
                    <a:lnTo>
                      <a:pt x="15992" y="5027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2" name="任意多边形 370"/>
              <p:cNvSpPr/>
              <p:nvPr/>
            </p:nvSpPr>
            <p:spPr>
              <a:xfrm>
                <a:off x="7591995" y="2617088"/>
                <a:ext cx="29337" cy="27908"/>
              </a:xfrm>
              <a:custGeom>
                <a:avLst/>
                <a:gdLst>
                  <a:gd name="connsiteX0" fmla="*/ 0 w 29337"/>
                  <a:gd name="connsiteY0" fmla="*/ 8477 h 27908"/>
                  <a:gd name="connsiteX1" fmla="*/ 4477 w 29337"/>
                  <a:gd name="connsiteY1" fmla="*/ 16097 h 27908"/>
                  <a:gd name="connsiteX2" fmla="*/ 14669 w 29337"/>
                  <a:gd name="connsiteY2" fmla="*/ 10287 h 27908"/>
                  <a:gd name="connsiteX3" fmla="*/ 14669 w 29337"/>
                  <a:gd name="connsiteY3" fmla="*/ 10287 h 27908"/>
                  <a:gd name="connsiteX4" fmla="*/ 24860 w 29337"/>
                  <a:gd name="connsiteY4" fmla="*/ 27908 h 27908"/>
                  <a:gd name="connsiteX5" fmla="*/ 24860 w 29337"/>
                  <a:gd name="connsiteY5" fmla="*/ 27908 h 27908"/>
                  <a:gd name="connsiteX6" fmla="*/ 29337 w 29337"/>
                  <a:gd name="connsiteY6" fmla="*/ 25337 h 27908"/>
                  <a:gd name="connsiteX7" fmla="*/ 29337 w 29337"/>
                  <a:gd name="connsiteY7" fmla="*/ 25337 h 27908"/>
                  <a:gd name="connsiteX8" fmla="*/ 14764 w 29337"/>
                  <a:gd name="connsiteY8" fmla="*/ 0 h 27908"/>
                  <a:gd name="connsiteX9" fmla="*/ 0 w 29337"/>
                  <a:gd name="connsiteY9" fmla="*/ 847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7" h="27908">
                    <a:moveTo>
                      <a:pt x="0" y="8477"/>
                    </a:moveTo>
                    <a:lnTo>
                      <a:pt x="4477" y="16097"/>
                    </a:lnTo>
                    <a:lnTo>
                      <a:pt x="14669" y="10287"/>
                    </a:lnTo>
                    <a:lnTo>
                      <a:pt x="14669" y="10287"/>
                    </a:lnTo>
                    <a:lnTo>
                      <a:pt x="24860" y="27908"/>
                    </a:lnTo>
                    <a:lnTo>
                      <a:pt x="24860" y="27908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3" name="任意多边形 371"/>
              <p:cNvSpPr/>
              <p:nvPr/>
            </p:nvSpPr>
            <p:spPr>
              <a:xfrm>
                <a:off x="7149750" y="2259043"/>
                <a:ext cx="27050" cy="23622"/>
              </a:xfrm>
              <a:custGeom>
                <a:avLst/>
                <a:gdLst>
                  <a:gd name="connsiteX0" fmla="*/ 0 w 27050"/>
                  <a:gd name="connsiteY0" fmla="*/ 8001 h 23622"/>
                  <a:gd name="connsiteX1" fmla="*/ 26956 w 27050"/>
                  <a:gd name="connsiteY1" fmla="*/ 23622 h 23622"/>
                  <a:gd name="connsiteX2" fmla="*/ 27051 w 27050"/>
                  <a:gd name="connsiteY2" fmla="*/ 15621 h 23622"/>
                  <a:gd name="connsiteX3" fmla="*/ 0 w 27050"/>
                  <a:gd name="connsiteY3" fmla="*/ 0 h 23622"/>
                  <a:gd name="connsiteX4" fmla="*/ 0 w 27050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7051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4" name="任意多边形 372"/>
              <p:cNvSpPr/>
              <p:nvPr/>
            </p:nvSpPr>
            <p:spPr>
              <a:xfrm>
                <a:off x="7142511" y="2212942"/>
                <a:ext cx="34385" cy="28003"/>
              </a:xfrm>
              <a:custGeom>
                <a:avLst/>
                <a:gdLst>
                  <a:gd name="connsiteX0" fmla="*/ 0 w 34385"/>
                  <a:gd name="connsiteY0" fmla="*/ 8096 h 28003"/>
                  <a:gd name="connsiteX1" fmla="*/ 34385 w 34385"/>
                  <a:gd name="connsiteY1" fmla="*/ 28003 h 28003"/>
                  <a:gd name="connsiteX2" fmla="*/ 34385 w 34385"/>
                  <a:gd name="connsiteY2" fmla="*/ 19907 h 28003"/>
                  <a:gd name="connsiteX3" fmla="*/ 0 w 34385"/>
                  <a:gd name="connsiteY3" fmla="*/ 0 h 28003"/>
                  <a:gd name="connsiteX4" fmla="*/ 0 w 34385"/>
                  <a:gd name="connsiteY4" fmla="*/ 8096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8003">
                    <a:moveTo>
                      <a:pt x="0" y="8096"/>
                    </a:moveTo>
                    <a:lnTo>
                      <a:pt x="34385" y="28003"/>
                    </a:lnTo>
                    <a:lnTo>
                      <a:pt x="34385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5" name="任意多边形 373"/>
              <p:cNvSpPr/>
              <p:nvPr/>
            </p:nvSpPr>
            <p:spPr>
              <a:xfrm>
                <a:off x="7149940" y="2203322"/>
                <a:ext cx="26955" cy="23622"/>
              </a:xfrm>
              <a:custGeom>
                <a:avLst/>
                <a:gdLst>
                  <a:gd name="connsiteX0" fmla="*/ 0 w 26955"/>
                  <a:gd name="connsiteY0" fmla="*/ 8001 h 23622"/>
                  <a:gd name="connsiteX1" fmla="*/ 26956 w 26955"/>
                  <a:gd name="connsiteY1" fmla="*/ 23622 h 23622"/>
                  <a:gd name="connsiteX2" fmla="*/ 26956 w 26955"/>
                  <a:gd name="connsiteY2" fmla="*/ 15621 h 23622"/>
                  <a:gd name="connsiteX3" fmla="*/ 0 w 26955"/>
                  <a:gd name="connsiteY3" fmla="*/ 0 h 23622"/>
                  <a:gd name="connsiteX4" fmla="*/ 0 w 26955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6956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6" name="任意多边形 374"/>
              <p:cNvSpPr/>
              <p:nvPr/>
            </p:nvSpPr>
            <p:spPr>
              <a:xfrm>
                <a:off x="7149845" y="2231230"/>
                <a:ext cx="27050" cy="23526"/>
              </a:xfrm>
              <a:custGeom>
                <a:avLst/>
                <a:gdLst>
                  <a:gd name="connsiteX0" fmla="*/ 0 w 27050"/>
                  <a:gd name="connsiteY0" fmla="*/ 8001 h 23526"/>
                  <a:gd name="connsiteX1" fmla="*/ 26956 w 27050"/>
                  <a:gd name="connsiteY1" fmla="*/ 23527 h 23526"/>
                  <a:gd name="connsiteX2" fmla="*/ 27051 w 27050"/>
                  <a:gd name="connsiteY2" fmla="*/ 15526 h 23526"/>
                  <a:gd name="connsiteX3" fmla="*/ 0 w 27050"/>
                  <a:gd name="connsiteY3" fmla="*/ 0 h 23526"/>
                  <a:gd name="connsiteX4" fmla="*/ 0 w 27050"/>
                  <a:gd name="connsiteY4" fmla="*/ 8001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526">
                    <a:moveTo>
                      <a:pt x="0" y="8001"/>
                    </a:moveTo>
                    <a:lnTo>
                      <a:pt x="26956" y="23527"/>
                    </a:lnTo>
                    <a:lnTo>
                      <a:pt x="27051" y="1552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7" name="任意多边形 375"/>
              <p:cNvSpPr/>
              <p:nvPr/>
            </p:nvSpPr>
            <p:spPr>
              <a:xfrm>
                <a:off x="7142415" y="224085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8" name="任意多边形 376"/>
              <p:cNvSpPr/>
              <p:nvPr/>
            </p:nvSpPr>
            <p:spPr>
              <a:xfrm>
                <a:off x="7141749" y="2449924"/>
                <a:ext cx="34766" cy="59816"/>
              </a:xfrm>
              <a:custGeom>
                <a:avLst/>
                <a:gdLst>
                  <a:gd name="connsiteX0" fmla="*/ 0 w 34766"/>
                  <a:gd name="connsiteY0" fmla="*/ 39814 h 59816"/>
                  <a:gd name="connsiteX1" fmla="*/ 34576 w 34766"/>
                  <a:gd name="connsiteY1" fmla="*/ 59817 h 59816"/>
                  <a:gd name="connsiteX2" fmla="*/ 34766 w 34766"/>
                  <a:gd name="connsiteY2" fmla="*/ 20002 h 59816"/>
                  <a:gd name="connsiteX3" fmla="*/ 95 w 34766"/>
                  <a:gd name="connsiteY3" fmla="*/ 0 h 59816"/>
                  <a:gd name="connsiteX4" fmla="*/ 0 w 34766"/>
                  <a:gd name="connsiteY4" fmla="*/ 39814 h 5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6" h="59816">
                    <a:moveTo>
                      <a:pt x="0" y="39814"/>
                    </a:moveTo>
                    <a:lnTo>
                      <a:pt x="34576" y="59817"/>
                    </a:lnTo>
                    <a:lnTo>
                      <a:pt x="34766" y="20002"/>
                    </a:lnTo>
                    <a:lnTo>
                      <a:pt x="95" y="0"/>
                    </a:lnTo>
                    <a:lnTo>
                      <a:pt x="0" y="3981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9" name="任意多边形 377"/>
              <p:cNvSpPr/>
              <p:nvPr/>
            </p:nvSpPr>
            <p:spPr>
              <a:xfrm>
                <a:off x="7768018" y="2201036"/>
                <a:ext cx="50291" cy="37052"/>
              </a:xfrm>
              <a:custGeom>
                <a:avLst/>
                <a:gdLst>
                  <a:gd name="connsiteX0" fmla="*/ 0 w 50291"/>
                  <a:gd name="connsiteY0" fmla="*/ 0 h 37052"/>
                  <a:gd name="connsiteX1" fmla="*/ 0 w 50291"/>
                  <a:gd name="connsiteY1" fmla="*/ 8001 h 37052"/>
                  <a:gd name="connsiteX2" fmla="*/ 50197 w 50291"/>
                  <a:gd name="connsiteY2" fmla="*/ 37052 h 37052"/>
                  <a:gd name="connsiteX3" fmla="*/ 50292 w 50291"/>
                  <a:gd name="connsiteY3" fmla="*/ 28956 h 37052"/>
                  <a:gd name="connsiteX4" fmla="*/ 0 w 50291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7052">
                    <a:moveTo>
                      <a:pt x="0" y="0"/>
                    </a:moveTo>
                    <a:lnTo>
                      <a:pt x="0" y="8001"/>
                    </a:lnTo>
                    <a:lnTo>
                      <a:pt x="50197" y="37052"/>
                    </a:lnTo>
                    <a:lnTo>
                      <a:pt x="50292" y="28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0" name="任意多边形 378"/>
              <p:cNvSpPr/>
              <p:nvPr/>
            </p:nvSpPr>
            <p:spPr>
              <a:xfrm>
                <a:off x="7767922" y="2242279"/>
                <a:ext cx="50196" cy="36956"/>
              </a:xfrm>
              <a:custGeom>
                <a:avLst/>
                <a:gdLst>
                  <a:gd name="connsiteX0" fmla="*/ 0 w 50196"/>
                  <a:gd name="connsiteY0" fmla="*/ 7906 h 36956"/>
                  <a:gd name="connsiteX1" fmla="*/ 50197 w 50196"/>
                  <a:gd name="connsiteY1" fmla="*/ 36957 h 36956"/>
                  <a:gd name="connsiteX2" fmla="*/ 50197 w 50196"/>
                  <a:gd name="connsiteY2" fmla="*/ 28956 h 36956"/>
                  <a:gd name="connsiteX3" fmla="*/ 0 w 50196"/>
                  <a:gd name="connsiteY3" fmla="*/ 0 h 36956"/>
                  <a:gd name="connsiteX4" fmla="*/ 0 w 50196"/>
                  <a:gd name="connsiteY4" fmla="*/ 7906 h 3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6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1" name="任意多边形 379"/>
              <p:cNvSpPr/>
              <p:nvPr/>
            </p:nvSpPr>
            <p:spPr>
              <a:xfrm>
                <a:off x="7768018" y="2214752"/>
                <a:ext cx="50196" cy="37052"/>
              </a:xfrm>
              <a:custGeom>
                <a:avLst/>
                <a:gdLst>
                  <a:gd name="connsiteX0" fmla="*/ 0 w 50196"/>
                  <a:gd name="connsiteY0" fmla="*/ 8001 h 37052"/>
                  <a:gd name="connsiteX1" fmla="*/ 50197 w 50196"/>
                  <a:gd name="connsiteY1" fmla="*/ 37052 h 37052"/>
                  <a:gd name="connsiteX2" fmla="*/ 50197 w 50196"/>
                  <a:gd name="connsiteY2" fmla="*/ 29051 h 37052"/>
                  <a:gd name="connsiteX3" fmla="*/ 0 w 50196"/>
                  <a:gd name="connsiteY3" fmla="*/ 0 h 37052"/>
                  <a:gd name="connsiteX4" fmla="*/ 0 w 50196"/>
                  <a:gd name="connsiteY4" fmla="*/ 8001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8001"/>
                    </a:move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2" name="任意多边形 380"/>
              <p:cNvSpPr/>
              <p:nvPr/>
            </p:nvSpPr>
            <p:spPr>
              <a:xfrm>
                <a:off x="7767922" y="2228563"/>
                <a:ext cx="50291" cy="36861"/>
              </a:xfrm>
              <a:custGeom>
                <a:avLst/>
                <a:gdLst>
                  <a:gd name="connsiteX0" fmla="*/ 0 w 50291"/>
                  <a:gd name="connsiteY0" fmla="*/ 7906 h 36861"/>
                  <a:gd name="connsiteX1" fmla="*/ 50292 w 50291"/>
                  <a:gd name="connsiteY1" fmla="*/ 36862 h 36861"/>
                  <a:gd name="connsiteX2" fmla="*/ 50292 w 50291"/>
                  <a:gd name="connsiteY2" fmla="*/ 28956 h 36861"/>
                  <a:gd name="connsiteX3" fmla="*/ 95 w 50291"/>
                  <a:gd name="connsiteY3" fmla="*/ 0 h 36861"/>
                  <a:gd name="connsiteX4" fmla="*/ 0 w 50291"/>
                  <a:gd name="connsiteY4" fmla="*/ 7906 h 36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861">
                    <a:moveTo>
                      <a:pt x="0" y="7906"/>
                    </a:moveTo>
                    <a:lnTo>
                      <a:pt x="50292" y="36862"/>
                    </a:lnTo>
                    <a:lnTo>
                      <a:pt x="50292" y="28956"/>
                    </a:lnTo>
                    <a:lnTo>
                      <a:pt x="95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3" name="任意多边形 381"/>
              <p:cNvSpPr/>
              <p:nvPr/>
            </p:nvSpPr>
            <p:spPr>
              <a:xfrm>
                <a:off x="7103935" y="1761223"/>
                <a:ext cx="810196" cy="468483"/>
              </a:xfrm>
              <a:custGeom>
                <a:avLst/>
                <a:gdLst>
                  <a:gd name="connsiteX0" fmla="*/ 795803 w 810196"/>
                  <a:gd name="connsiteY0" fmla="*/ 422460 h 468483"/>
                  <a:gd name="connsiteX1" fmla="*/ 68855 w 810196"/>
                  <a:gd name="connsiteY1" fmla="*/ 2694 h 468483"/>
                  <a:gd name="connsiteX2" fmla="*/ 54853 w 810196"/>
                  <a:gd name="connsiteY2" fmla="*/ 979 h 468483"/>
                  <a:gd name="connsiteX3" fmla="*/ 54853 w 810196"/>
                  <a:gd name="connsiteY3" fmla="*/ 979 h 468483"/>
                  <a:gd name="connsiteX4" fmla="*/ 54853 w 810196"/>
                  <a:gd name="connsiteY4" fmla="*/ 979 h 468483"/>
                  <a:gd name="connsiteX5" fmla="*/ 54282 w 810196"/>
                  <a:gd name="connsiteY5" fmla="*/ 979 h 468483"/>
                  <a:gd name="connsiteX6" fmla="*/ -11 w 810196"/>
                  <a:gd name="connsiteY6" fmla="*/ 31840 h 468483"/>
                  <a:gd name="connsiteX7" fmla="*/ 14086 w 810196"/>
                  <a:gd name="connsiteY7" fmla="*/ 33555 h 468483"/>
                  <a:gd name="connsiteX8" fmla="*/ 741034 w 810196"/>
                  <a:gd name="connsiteY8" fmla="*/ 453321 h 468483"/>
                  <a:gd name="connsiteX9" fmla="*/ 755512 w 810196"/>
                  <a:gd name="connsiteY9" fmla="*/ 468466 h 468483"/>
                  <a:gd name="connsiteX10" fmla="*/ 810186 w 810196"/>
                  <a:gd name="connsiteY10" fmla="*/ 437415 h 468483"/>
                  <a:gd name="connsiteX11" fmla="*/ 795803 w 810196"/>
                  <a:gd name="connsiteY11" fmla="*/ 422460 h 4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0196" h="468483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47064" y="457055"/>
                      <a:pt x="752045" y="462275"/>
                      <a:pt x="755512" y="468466"/>
                    </a:cubicBezTo>
                    <a:lnTo>
                      <a:pt x="810186" y="437415"/>
                    </a:lnTo>
                    <a:cubicBezTo>
                      <a:pt x="806700" y="431319"/>
                      <a:pt x="801756" y="426185"/>
                      <a:pt x="795803" y="42246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4" name="任意多边形 382"/>
              <p:cNvSpPr/>
              <p:nvPr/>
            </p:nvSpPr>
            <p:spPr>
              <a:xfrm>
                <a:off x="7857552" y="2199036"/>
                <a:ext cx="62674" cy="767429"/>
              </a:xfrm>
              <a:custGeom>
                <a:avLst/>
                <a:gdLst>
                  <a:gd name="connsiteX0" fmla="*/ 1894 w 62674"/>
                  <a:gd name="connsiteY0" fmla="*/ 30939 h 767429"/>
                  <a:gd name="connsiteX1" fmla="*/ 8181 w 62674"/>
                  <a:gd name="connsiteY1" fmla="*/ 51608 h 767429"/>
                  <a:gd name="connsiteX2" fmla="*/ 6181 w 62674"/>
                  <a:gd name="connsiteY2" fmla="*/ 754077 h 767429"/>
                  <a:gd name="connsiteX3" fmla="*/ -11 w 62674"/>
                  <a:gd name="connsiteY3" fmla="*/ 767412 h 767429"/>
                  <a:gd name="connsiteX4" fmla="*/ 54187 w 62674"/>
                  <a:gd name="connsiteY4" fmla="*/ 736741 h 767429"/>
                  <a:gd name="connsiteX5" fmla="*/ 55234 w 62674"/>
                  <a:gd name="connsiteY5" fmla="*/ 736170 h 767429"/>
                  <a:gd name="connsiteX6" fmla="*/ 55234 w 62674"/>
                  <a:gd name="connsiteY6" fmla="*/ 736170 h 767429"/>
                  <a:gd name="connsiteX7" fmla="*/ 60664 w 62674"/>
                  <a:gd name="connsiteY7" fmla="*/ 723311 h 767429"/>
                  <a:gd name="connsiteX8" fmla="*/ 62664 w 62674"/>
                  <a:gd name="connsiteY8" fmla="*/ 20842 h 767429"/>
                  <a:gd name="connsiteX9" fmla="*/ 56377 w 62674"/>
                  <a:gd name="connsiteY9" fmla="*/ -17 h 76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674" h="767429">
                    <a:moveTo>
                      <a:pt x="1894" y="30939"/>
                    </a:moveTo>
                    <a:cubicBezTo>
                      <a:pt x="5752" y="37159"/>
                      <a:pt x="7924" y="44283"/>
                      <a:pt x="8181" y="51608"/>
                    </a:cubicBezTo>
                    <a:lnTo>
                      <a:pt x="6181" y="754077"/>
                    </a:lnTo>
                    <a:cubicBezTo>
                      <a:pt x="6762" y="759325"/>
                      <a:pt x="4371" y="764469"/>
                      <a:pt x="-11" y="767412"/>
                    </a:cubicBezTo>
                    <a:lnTo>
                      <a:pt x="54187" y="736741"/>
                    </a:lnTo>
                    <a:cubicBezTo>
                      <a:pt x="54568" y="736627"/>
                      <a:pt x="54930" y="736437"/>
                      <a:pt x="55234" y="736170"/>
                    </a:cubicBezTo>
                    <a:lnTo>
                      <a:pt x="55234" y="736170"/>
                    </a:lnTo>
                    <a:cubicBezTo>
                      <a:pt x="59073" y="733055"/>
                      <a:pt x="61102" y="728236"/>
                      <a:pt x="60664" y="723311"/>
                    </a:cubicBezTo>
                    <a:lnTo>
                      <a:pt x="62664" y="20842"/>
                    </a:lnTo>
                    <a:cubicBezTo>
                      <a:pt x="62454" y="13451"/>
                      <a:pt x="60283" y="6260"/>
                      <a:pt x="56377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8" name="组合 577"/>
            <p:cNvGrpSpPr/>
            <p:nvPr/>
          </p:nvGrpSpPr>
          <p:grpSpPr>
            <a:xfrm>
              <a:off x="4224252" y="2561025"/>
              <a:ext cx="2750332" cy="2834886"/>
              <a:chOff x="4224252" y="2561025"/>
              <a:chExt cx="2750332" cy="2834886"/>
            </a:xfrm>
          </p:grpSpPr>
          <p:sp>
            <p:nvSpPr>
              <p:cNvPr id="603" name="任意多边形 384"/>
              <p:cNvSpPr/>
              <p:nvPr/>
            </p:nvSpPr>
            <p:spPr>
              <a:xfrm>
                <a:off x="4659267" y="4154042"/>
                <a:ext cx="703031" cy="707745"/>
              </a:xfrm>
              <a:custGeom>
                <a:avLst/>
                <a:gdLst>
                  <a:gd name="connsiteX0" fmla="*/ 702534 w 703031"/>
                  <a:gd name="connsiteY0" fmla="*/ 524905 h 707745"/>
                  <a:gd name="connsiteX1" fmla="*/ 661672 w 703031"/>
                  <a:gd name="connsiteY1" fmla="*/ 454325 h 707745"/>
                  <a:gd name="connsiteX2" fmla="*/ 656338 w 703031"/>
                  <a:gd name="connsiteY2" fmla="*/ 451753 h 707745"/>
                  <a:gd name="connsiteX3" fmla="*/ 656338 w 703031"/>
                  <a:gd name="connsiteY3" fmla="*/ 421178 h 707745"/>
                  <a:gd name="connsiteX4" fmla="*/ 527179 w 703031"/>
                  <a:gd name="connsiteY4" fmla="*/ 362980 h 707745"/>
                  <a:gd name="connsiteX5" fmla="*/ 547372 w 703031"/>
                  <a:gd name="connsiteY5" fmla="*/ 310879 h 707745"/>
                  <a:gd name="connsiteX6" fmla="*/ 535847 w 703031"/>
                  <a:gd name="connsiteY6" fmla="*/ 285066 h 707745"/>
                  <a:gd name="connsiteX7" fmla="*/ 535847 w 703031"/>
                  <a:gd name="connsiteY7" fmla="*/ 285066 h 707745"/>
                  <a:gd name="connsiteX8" fmla="*/ 535847 w 703031"/>
                  <a:gd name="connsiteY8" fmla="*/ 285066 h 707745"/>
                  <a:gd name="connsiteX9" fmla="*/ 535847 w 703031"/>
                  <a:gd name="connsiteY9" fmla="*/ 285066 h 707745"/>
                  <a:gd name="connsiteX10" fmla="*/ 509939 w 703031"/>
                  <a:gd name="connsiteY10" fmla="*/ 268588 h 707745"/>
                  <a:gd name="connsiteX11" fmla="*/ 509939 w 703031"/>
                  <a:gd name="connsiteY11" fmla="*/ 268588 h 707745"/>
                  <a:gd name="connsiteX12" fmla="*/ 509939 w 703031"/>
                  <a:gd name="connsiteY12" fmla="*/ 243918 h 707745"/>
                  <a:gd name="connsiteX13" fmla="*/ 503557 w 703031"/>
                  <a:gd name="connsiteY13" fmla="*/ 241346 h 707745"/>
                  <a:gd name="connsiteX14" fmla="*/ 370207 w 703031"/>
                  <a:gd name="connsiteY14" fmla="*/ 269921 h 707745"/>
                  <a:gd name="connsiteX15" fmla="*/ 370207 w 703031"/>
                  <a:gd name="connsiteY15" fmla="*/ 242489 h 707745"/>
                  <a:gd name="connsiteX16" fmla="*/ 376303 w 703031"/>
                  <a:gd name="connsiteY16" fmla="*/ 239536 h 707745"/>
                  <a:gd name="connsiteX17" fmla="*/ 394305 w 703031"/>
                  <a:gd name="connsiteY17" fmla="*/ 214105 h 707745"/>
                  <a:gd name="connsiteX18" fmla="*/ 394305 w 703031"/>
                  <a:gd name="connsiteY18" fmla="*/ -17 h 707745"/>
                  <a:gd name="connsiteX19" fmla="*/ 270480 w 703031"/>
                  <a:gd name="connsiteY19" fmla="*/ -17 h 707745"/>
                  <a:gd name="connsiteX20" fmla="*/ 270480 w 703031"/>
                  <a:gd name="connsiteY20" fmla="*/ 213914 h 707745"/>
                  <a:gd name="connsiteX21" fmla="*/ 288768 w 703031"/>
                  <a:gd name="connsiteY21" fmla="*/ 239346 h 707745"/>
                  <a:gd name="connsiteX22" fmla="*/ 294579 w 703031"/>
                  <a:gd name="connsiteY22" fmla="*/ 242108 h 707745"/>
                  <a:gd name="connsiteX23" fmla="*/ 294579 w 703031"/>
                  <a:gd name="connsiteY23" fmla="*/ 274779 h 707745"/>
                  <a:gd name="connsiteX24" fmla="*/ 109603 w 703031"/>
                  <a:gd name="connsiteY24" fmla="*/ 265254 h 707745"/>
                  <a:gd name="connsiteX25" fmla="*/ 95696 w 703031"/>
                  <a:gd name="connsiteY25" fmla="*/ 269921 h 707745"/>
                  <a:gd name="connsiteX26" fmla="*/ 95696 w 703031"/>
                  <a:gd name="connsiteY26" fmla="*/ 276208 h 707745"/>
                  <a:gd name="connsiteX27" fmla="*/ 76646 w 703031"/>
                  <a:gd name="connsiteY27" fmla="*/ 278113 h 707745"/>
                  <a:gd name="connsiteX28" fmla="*/ 76646 w 703031"/>
                  <a:gd name="connsiteY28" fmla="*/ 278113 h 707745"/>
                  <a:gd name="connsiteX29" fmla="*/ 50738 w 703031"/>
                  <a:gd name="connsiteY29" fmla="*/ 294591 h 707745"/>
                  <a:gd name="connsiteX30" fmla="*/ 50738 w 703031"/>
                  <a:gd name="connsiteY30" fmla="*/ 294591 h 707745"/>
                  <a:gd name="connsiteX31" fmla="*/ 50738 w 703031"/>
                  <a:gd name="connsiteY31" fmla="*/ 294591 h 707745"/>
                  <a:gd name="connsiteX32" fmla="*/ 50738 w 703031"/>
                  <a:gd name="connsiteY32" fmla="*/ 294591 h 707745"/>
                  <a:gd name="connsiteX33" fmla="*/ 39309 w 703031"/>
                  <a:gd name="connsiteY33" fmla="*/ 320404 h 707745"/>
                  <a:gd name="connsiteX34" fmla="*/ 80076 w 703031"/>
                  <a:gd name="connsiteY34" fmla="*/ 391079 h 707745"/>
                  <a:gd name="connsiteX35" fmla="*/ 108651 w 703031"/>
                  <a:gd name="connsiteY35" fmla="*/ 394032 h 707745"/>
                  <a:gd name="connsiteX36" fmla="*/ 108651 w 703031"/>
                  <a:gd name="connsiteY36" fmla="*/ 394032 h 707745"/>
                  <a:gd name="connsiteX37" fmla="*/ 108651 w 703031"/>
                  <a:gd name="connsiteY37" fmla="*/ 394032 h 707745"/>
                  <a:gd name="connsiteX38" fmla="*/ 134273 w 703031"/>
                  <a:gd name="connsiteY38" fmla="*/ 377649 h 707745"/>
                  <a:gd name="connsiteX39" fmla="*/ 134273 w 703031"/>
                  <a:gd name="connsiteY39" fmla="*/ 377649 h 707745"/>
                  <a:gd name="connsiteX40" fmla="*/ 147036 w 703031"/>
                  <a:gd name="connsiteY40" fmla="*/ 351074 h 707745"/>
                  <a:gd name="connsiteX41" fmla="*/ 134940 w 703031"/>
                  <a:gd name="connsiteY41" fmla="*/ 310593 h 707745"/>
                  <a:gd name="connsiteX42" fmla="*/ 249240 w 703031"/>
                  <a:gd name="connsiteY42" fmla="*/ 339168 h 707745"/>
                  <a:gd name="connsiteX43" fmla="*/ 33308 w 703031"/>
                  <a:gd name="connsiteY43" fmla="*/ 467470 h 707745"/>
                  <a:gd name="connsiteX44" fmla="*/ 33308 w 703031"/>
                  <a:gd name="connsiteY44" fmla="*/ 507951 h 707745"/>
                  <a:gd name="connsiteX45" fmla="*/ 161 w 703031"/>
                  <a:gd name="connsiteY45" fmla="*/ 573197 h 707745"/>
                  <a:gd name="connsiteX46" fmla="*/ 12829 w 703031"/>
                  <a:gd name="connsiteY46" fmla="*/ 599772 h 707745"/>
                  <a:gd name="connsiteX47" fmla="*/ 12829 w 703031"/>
                  <a:gd name="connsiteY47" fmla="*/ 599772 h 707745"/>
                  <a:gd name="connsiteX48" fmla="*/ 38451 w 703031"/>
                  <a:gd name="connsiteY48" fmla="*/ 616060 h 707745"/>
                  <a:gd name="connsiteX49" fmla="*/ 38928 w 703031"/>
                  <a:gd name="connsiteY49" fmla="*/ 616060 h 707745"/>
                  <a:gd name="connsiteX50" fmla="*/ 38928 w 703031"/>
                  <a:gd name="connsiteY50" fmla="*/ 616060 h 707745"/>
                  <a:gd name="connsiteX51" fmla="*/ 67503 w 703031"/>
                  <a:gd name="connsiteY51" fmla="*/ 613012 h 707745"/>
                  <a:gd name="connsiteX52" fmla="*/ 108269 w 703031"/>
                  <a:gd name="connsiteY52" fmla="*/ 542432 h 707745"/>
                  <a:gd name="connsiteX53" fmla="*/ 96744 w 703031"/>
                  <a:gd name="connsiteY53" fmla="*/ 516523 h 707745"/>
                  <a:gd name="connsiteX54" fmla="*/ 96744 w 703031"/>
                  <a:gd name="connsiteY54" fmla="*/ 516523 h 707745"/>
                  <a:gd name="connsiteX55" fmla="*/ 96744 w 703031"/>
                  <a:gd name="connsiteY55" fmla="*/ 516523 h 707745"/>
                  <a:gd name="connsiteX56" fmla="*/ 96744 w 703031"/>
                  <a:gd name="connsiteY56" fmla="*/ 516523 h 707745"/>
                  <a:gd name="connsiteX57" fmla="*/ 83409 w 703031"/>
                  <a:gd name="connsiteY57" fmla="*/ 508046 h 707745"/>
                  <a:gd name="connsiteX58" fmla="*/ 315343 w 703031"/>
                  <a:gd name="connsiteY58" fmla="*/ 382792 h 707745"/>
                  <a:gd name="connsiteX59" fmla="*/ 315343 w 703031"/>
                  <a:gd name="connsiteY59" fmla="*/ 382792 h 707745"/>
                  <a:gd name="connsiteX60" fmla="*/ 333250 w 703031"/>
                  <a:gd name="connsiteY60" fmla="*/ 385555 h 707745"/>
                  <a:gd name="connsiteX61" fmla="*/ 333250 w 703031"/>
                  <a:gd name="connsiteY61" fmla="*/ 385555 h 707745"/>
                  <a:gd name="connsiteX62" fmla="*/ 361825 w 703031"/>
                  <a:gd name="connsiteY62" fmla="*/ 586342 h 707745"/>
                  <a:gd name="connsiteX63" fmla="*/ 348300 w 703031"/>
                  <a:gd name="connsiteY63" fmla="*/ 589294 h 707745"/>
                  <a:gd name="connsiteX64" fmla="*/ 348300 w 703031"/>
                  <a:gd name="connsiteY64" fmla="*/ 589294 h 707745"/>
                  <a:gd name="connsiteX65" fmla="*/ 322392 w 703031"/>
                  <a:gd name="connsiteY65" fmla="*/ 605773 h 707745"/>
                  <a:gd name="connsiteX66" fmla="*/ 322392 w 703031"/>
                  <a:gd name="connsiteY66" fmla="*/ 605773 h 707745"/>
                  <a:gd name="connsiteX67" fmla="*/ 322392 w 703031"/>
                  <a:gd name="connsiteY67" fmla="*/ 605773 h 707745"/>
                  <a:gd name="connsiteX68" fmla="*/ 322392 w 703031"/>
                  <a:gd name="connsiteY68" fmla="*/ 605773 h 707745"/>
                  <a:gd name="connsiteX69" fmla="*/ 310962 w 703031"/>
                  <a:gd name="connsiteY69" fmla="*/ 631681 h 707745"/>
                  <a:gd name="connsiteX70" fmla="*/ 351729 w 703031"/>
                  <a:gd name="connsiteY70" fmla="*/ 702261 h 707745"/>
                  <a:gd name="connsiteX71" fmla="*/ 380304 w 703031"/>
                  <a:gd name="connsiteY71" fmla="*/ 705309 h 707745"/>
                  <a:gd name="connsiteX72" fmla="*/ 380304 w 703031"/>
                  <a:gd name="connsiteY72" fmla="*/ 705309 h 707745"/>
                  <a:gd name="connsiteX73" fmla="*/ 380875 w 703031"/>
                  <a:gd name="connsiteY73" fmla="*/ 705309 h 707745"/>
                  <a:gd name="connsiteX74" fmla="*/ 406402 w 703031"/>
                  <a:gd name="connsiteY74" fmla="*/ 689021 h 707745"/>
                  <a:gd name="connsiteX75" fmla="*/ 406402 w 703031"/>
                  <a:gd name="connsiteY75" fmla="*/ 689021 h 707745"/>
                  <a:gd name="connsiteX76" fmla="*/ 419166 w 703031"/>
                  <a:gd name="connsiteY76" fmla="*/ 662446 h 707745"/>
                  <a:gd name="connsiteX77" fmla="*/ 385447 w 703031"/>
                  <a:gd name="connsiteY77" fmla="*/ 596724 h 707745"/>
                  <a:gd name="connsiteX78" fmla="*/ 385447 w 703031"/>
                  <a:gd name="connsiteY78" fmla="*/ 570625 h 707745"/>
                  <a:gd name="connsiteX79" fmla="*/ 363349 w 703031"/>
                  <a:gd name="connsiteY79" fmla="*/ 378030 h 707745"/>
                  <a:gd name="connsiteX80" fmla="*/ 372874 w 703031"/>
                  <a:gd name="connsiteY80" fmla="*/ 363742 h 707745"/>
                  <a:gd name="connsiteX81" fmla="*/ 617762 w 703031"/>
                  <a:gd name="connsiteY81" fmla="*/ 463279 h 707745"/>
                  <a:gd name="connsiteX82" fmla="*/ 610237 w 703031"/>
                  <a:gd name="connsiteY82" fmla="*/ 468041 h 707745"/>
                  <a:gd name="connsiteX83" fmla="*/ 610237 w 703031"/>
                  <a:gd name="connsiteY83" fmla="*/ 468041 h 707745"/>
                  <a:gd name="connsiteX84" fmla="*/ 610237 w 703031"/>
                  <a:gd name="connsiteY84" fmla="*/ 468041 h 707745"/>
                  <a:gd name="connsiteX85" fmla="*/ 610237 w 703031"/>
                  <a:gd name="connsiteY85" fmla="*/ 468041 h 707745"/>
                  <a:gd name="connsiteX86" fmla="*/ 598712 w 703031"/>
                  <a:gd name="connsiteY86" fmla="*/ 493854 h 707745"/>
                  <a:gd name="connsiteX87" fmla="*/ 639479 w 703031"/>
                  <a:gd name="connsiteY87" fmla="*/ 564529 h 707745"/>
                  <a:gd name="connsiteX88" fmla="*/ 668054 w 703031"/>
                  <a:gd name="connsiteY88" fmla="*/ 567577 h 707745"/>
                  <a:gd name="connsiteX89" fmla="*/ 668054 w 703031"/>
                  <a:gd name="connsiteY89" fmla="*/ 567577 h 707745"/>
                  <a:gd name="connsiteX90" fmla="*/ 668054 w 703031"/>
                  <a:gd name="connsiteY90" fmla="*/ 567577 h 707745"/>
                  <a:gd name="connsiteX91" fmla="*/ 693676 w 703031"/>
                  <a:gd name="connsiteY91" fmla="*/ 551290 h 707745"/>
                  <a:gd name="connsiteX92" fmla="*/ 693676 w 703031"/>
                  <a:gd name="connsiteY92" fmla="*/ 551290 h 707745"/>
                  <a:gd name="connsiteX93" fmla="*/ 702534 w 703031"/>
                  <a:gd name="connsiteY93" fmla="*/ 524905 h 707745"/>
                  <a:gd name="connsiteX94" fmla="*/ 645384 w 703031"/>
                  <a:gd name="connsiteY94" fmla="*/ 428132 h 707745"/>
                  <a:gd name="connsiteX95" fmla="*/ 519178 w 703031"/>
                  <a:gd name="connsiteY95" fmla="*/ 371458 h 707745"/>
                  <a:gd name="connsiteX96" fmla="*/ 519178 w 703031"/>
                  <a:gd name="connsiteY96" fmla="*/ 371458 h 707745"/>
                  <a:gd name="connsiteX97" fmla="*/ 612714 w 703031"/>
                  <a:gd name="connsiteY97" fmla="*/ 413177 h 707745"/>
                  <a:gd name="connsiteX98" fmla="*/ 441073 w 703031"/>
                  <a:gd name="connsiteY98" fmla="*/ 324309 h 707745"/>
                  <a:gd name="connsiteX99" fmla="*/ 428024 w 703031"/>
                  <a:gd name="connsiteY99" fmla="*/ 318403 h 707745"/>
                  <a:gd name="connsiteX100" fmla="*/ 447074 w 703031"/>
                  <a:gd name="connsiteY100" fmla="*/ 308211 h 707745"/>
                  <a:gd name="connsiteX101" fmla="*/ 441359 w 703031"/>
                  <a:gd name="connsiteY101" fmla="*/ 324309 h 707745"/>
                  <a:gd name="connsiteX102" fmla="*/ 439073 w 703031"/>
                  <a:gd name="connsiteY102" fmla="*/ 336215 h 707745"/>
                  <a:gd name="connsiteX103" fmla="*/ 439073 w 703031"/>
                  <a:gd name="connsiteY103" fmla="*/ 336215 h 707745"/>
                  <a:gd name="connsiteX104" fmla="*/ 368588 w 703031"/>
                  <a:gd name="connsiteY104" fmla="*/ 304783 h 70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703031" h="707745">
                    <a:moveTo>
                      <a:pt x="702534" y="524905"/>
                    </a:moveTo>
                    <a:cubicBezTo>
                      <a:pt x="700934" y="496216"/>
                      <a:pt x="685761" y="470003"/>
                      <a:pt x="661672" y="454325"/>
                    </a:cubicBezTo>
                    <a:cubicBezTo>
                      <a:pt x="659977" y="453315"/>
                      <a:pt x="658186" y="452458"/>
                      <a:pt x="656338" y="451753"/>
                    </a:cubicBezTo>
                    <a:lnTo>
                      <a:pt x="656338" y="421178"/>
                    </a:lnTo>
                    <a:lnTo>
                      <a:pt x="527179" y="362980"/>
                    </a:lnTo>
                    <a:cubicBezTo>
                      <a:pt x="539371" y="348255"/>
                      <a:pt x="546448" y="329976"/>
                      <a:pt x="547372" y="310879"/>
                    </a:cubicBezTo>
                    <a:cubicBezTo>
                      <a:pt x="548353" y="300839"/>
                      <a:pt x="543972" y="291038"/>
                      <a:pt x="535847" y="285066"/>
                    </a:cubicBez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09939" y="268588"/>
                    </a:lnTo>
                    <a:lnTo>
                      <a:pt x="509939" y="268588"/>
                    </a:lnTo>
                    <a:lnTo>
                      <a:pt x="509939" y="243918"/>
                    </a:lnTo>
                    <a:lnTo>
                      <a:pt x="503557" y="241346"/>
                    </a:lnTo>
                    <a:lnTo>
                      <a:pt x="370207" y="269921"/>
                    </a:lnTo>
                    <a:lnTo>
                      <a:pt x="370207" y="242489"/>
                    </a:lnTo>
                    <a:cubicBezTo>
                      <a:pt x="372293" y="241622"/>
                      <a:pt x="374331" y="240632"/>
                      <a:pt x="376303" y="239536"/>
                    </a:cubicBezTo>
                    <a:cubicBezTo>
                      <a:pt x="386495" y="234983"/>
                      <a:pt x="393400" y="225230"/>
                      <a:pt x="394305" y="214105"/>
                    </a:cubicBezTo>
                    <a:lnTo>
                      <a:pt x="394305" y="-17"/>
                    </a:lnTo>
                    <a:lnTo>
                      <a:pt x="270480" y="-17"/>
                    </a:lnTo>
                    <a:lnTo>
                      <a:pt x="270480" y="213914"/>
                    </a:lnTo>
                    <a:cubicBezTo>
                      <a:pt x="271595" y="225049"/>
                      <a:pt x="278567" y="234745"/>
                      <a:pt x="288768" y="239346"/>
                    </a:cubicBezTo>
                    <a:cubicBezTo>
                      <a:pt x="290578" y="240394"/>
                      <a:pt x="292674" y="241156"/>
                      <a:pt x="294579" y="242108"/>
                    </a:cubicBezTo>
                    <a:lnTo>
                      <a:pt x="294579" y="274779"/>
                    </a:lnTo>
                    <a:lnTo>
                      <a:pt x="109603" y="265254"/>
                    </a:lnTo>
                    <a:lnTo>
                      <a:pt x="95696" y="269921"/>
                    </a:lnTo>
                    <a:lnTo>
                      <a:pt x="95696" y="276208"/>
                    </a:lnTo>
                    <a:cubicBezTo>
                      <a:pt x="89362" y="274150"/>
                      <a:pt x="82447" y="274836"/>
                      <a:pt x="76646" y="278113"/>
                    </a:cubicBezTo>
                    <a:lnTo>
                      <a:pt x="76646" y="278113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cubicBezTo>
                      <a:pt x="42652" y="300582"/>
                      <a:pt x="38308" y="310383"/>
                      <a:pt x="39309" y="320404"/>
                    </a:cubicBezTo>
                    <a:cubicBezTo>
                      <a:pt x="40813" y="349121"/>
                      <a:pt x="55968" y="375401"/>
                      <a:pt x="80076" y="391079"/>
                    </a:cubicBezTo>
                    <a:cubicBezTo>
                      <a:pt x="88381" y="397128"/>
                      <a:pt x="99287" y="398251"/>
                      <a:pt x="108651" y="394032"/>
                    </a:cubicBezTo>
                    <a:lnTo>
                      <a:pt x="108651" y="394032"/>
                    </a:lnTo>
                    <a:lnTo>
                      <a:pt x="108651" y="394032"/>
                    </a:lnTo>
                    <a:lnTo>
                      <a:pt x="134273" y="377649"/>
                    </a:lnTo>
                    <a:lnTo>
                      <a:pt x="134273" y="377649"/>
                    </a:lnTo>
                    <a:cubicBezTo>
                      <a:pt x="143226" y="371924"/>
                      <a:pt x="148170" y="361637"/>
                      <a:pt x="147036" y="351074"/>
                    </a:cubicBezTo>
                    <a:cubicBezTo>
                      <a:pt x="146598" y="336758"/>
                      <a:pt x="142426" y="322804"/>
                      <a:pt x="134940" y="310593"/>
                    </a:cubicBezTo>
                    <a:lnTo>
                      <a:pt x="249240" y="339168"/>
                    </a:lnTo>
                    <a:lnTo>
                      <a:pt x="33308" y="467470"/>
                    </a:lnTo>
                    <a:lnTo>
                      <a:pt x="33308" y="507951"/>
                    </a:lnTo>
                    <a:cubicBezTo>
                      <a:pt x="13562" y="524058"/>
                      <a:pt x="1529" y="547756"/>
                      <a:pt x="161" y="573197"/>
                    </a:cubicBezTo>
                    <a:cubicBezTo>
                      <a:pt x="-1012" y="583741"/>
                      <a:pt x="3897" y="594038"/>
                      <a:pt x="12829" y="599772"/>
                    </a:cubicBezTo>
                    <a:lnTo>
                      <a:pt x="12829" y="599772"/>
                    </a:lnTo>
                    <a:lnTo>
                      <a:pt x="38451" y="616060"/>
                    </a:lnTo>
                    <a:lnTo>
                      <a:pt x="38928" y="616060"/>
                    </a:lnTo>
                    <a:lnTo>
                      <a:pt x="38928" y="616060"/>
                    </a:lnTo>
                    <a:cubicBezTo>
                      <a:pt x="48329" y="620117"/>
                      <a:pt x="59168" y="618965"/>
                      <a:pt x="67503" y="613012"/>
                    </a:cubicBezTo>
                    <a:cubicBezTo>
                      <a:pt x="91601" y="597362"/>
                      <a:pt x="106755" y="571121"/>
                      <a:pt x="108269" y="542432"/>
                    </a:cubicBezTo>
                    <a:cubicBezTo>
                      <a:pt x="109289" y="532364"/>
                      <a:pt x="104898" y="522505"/>
                      <a:pt x="96744" y="516523"/>
                    </a:cubicBez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83409" y="508046"/>
                    </a:lnTo>
                    <a:lnTo>
                      <a:pt x="315343" y="382792"/>
                    </a:lnTo>
                    <a:lnTo>
                      <a:pt x="315343" y="382792"/>
                    </a:lnTo>
                    <a:cubicBezTo>
                      <a:pt x="321144" y="384593"/>
                      <a:pt x="327173" y="385517"/>
                      <a:pt x="333250" y="385555"/>
                    </a:cubicBezTo>
                    <a:lnTo>
                      <a:pt x="333250" y="385555"/>
                    </a:lnTo>
                    <a:lnTo>
                      <a:pt x="361825" y="586342"/>
                    </a:lnTo>
                    <a:cubicBezTo>
                      <a:pt x="357110" y="585799"/>
                      <a:pt x="352357" y="586837"/>
                      <a:pt x="348300" y="589294"/>
                    </a:cubicBezTo>
                    <a:lnTo>
                      <a:pt x="348300" y="589294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cubicBezTo>
                      <a:pt x="314267" y="611783"/>
                      <a:pt x="309923" y="621632"/>
                      <a:pt x="310962" y="631681"/>
                    </a:cubicBezTo>
                    <a:cubicBezTo>
                      <a:pt x="312438" y="660389"/>
                      <a:pt x="327602" y="686640"/>
                      <a:pt x="351729" y="702261"/>
                    </a:cubicBezTo>
                    <a:cubicBezTo>
                      <a:pt x="360053" y="708243"/>
                      <a:pt x="370912" y="709405"/>
                      <a:pt x="380304" y="705309"/>
                    </a:cubicBezTo>
                    <a:lnTo>
                      <a:pt x="380304" y="705309"/>
                    </a:lnTo>
                    <a:lnTo>
                      <a:pt x="380875" y="705309"/>
                    </a:lnTo>
                    <a:lnTo>
                      <a:pt x="406402" y="689021"/>
                    </a:lnTo>
                    <a:lnTo>
                      <a:pt x="406402" y="689021"/>
                    </a:lnTo>
                    <a:cubicBezTo>
                      <a:pt x="415251" y="683211"/>
                      <a:pt x="420166" y="672981"/>
                      <a:pt x="419166" y="662446"/>
                    </a:cubicBezTo>
                    <a:cubicBezTo>
                      <a:pt x="417718" y="636757"/>
                      <a:pt x="405469" y="612888"/>
                      <a:pt x="385447" y="596724"/>
                    </a:cubicBezTo>
                    <a:lnTo>
                      <a:pt x="385447" y="570625"/>
                    </a:lnTo>
                    <a:lnTo>
                      <a:pt x="363349" y="378030"/>
                    </a:lnTo>
                    <a:cubicBezTo>
                      <a:pt x="368750" y="375201"/>
                      <a:pt x="372341" y="369819"/>
                      <a:pt x="372874" y="363742"/>
                    </a:cubicBezTo>
                    <a:lnTo>
                      <a:pt x="617762" y="463279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cubicBezTo>
                      <a:pt x="602112" y="474013"/>
                      <a:pt x="597731" y="483814"/>
                      <a:pt x="598712" y="493854"/>
                    </a:cubicBezTo>
                    <a:cubicBezTo>
                      <a:pt x="600217" y="522581"/>
                      <a:pt x="615371" y="548851"/>
                      <a:pt x="639479" y="564529"/>
                    </a:cubicBezTo>
                    <a:cubicBezTo>
                      <a:pt x="647813" y="570482"/>
                      <a:pt x="658653" y="571635"/>
                      <a:pt x="668054" y="567577"/>
                    </a:cubicBezTo>
                    <a:lnTo>
                      <a:pt x="668054" y="567577"/>
                    </a:lnTo>
                    <a:lnTo>
                      <a:pt x="668054" y="567577"/>
                    </a:lnTo>
                    <a:lnTo>
                      <a:pt x="693676" y="551290"/>
                    </a:lnTo>
                    <a:lnTo>
                      <a:pt x="693676" y="551290"/>
                    </a:lnTo>
                    <a:cubicBezTo>
                      <a:pt x="701001" y="544622"/>
                      <a:pt x="704354" y="534640"/>
                      <a:pt x="702534" y="524905"/>
                    </a:cubicBezTo>
                    <a:close/>
                    <a:moveTo>
                      <a:pt x="645384" y="428132"/>
                    </a:moveTo>
                    <a:lnTo>
                      <a:pt x="519178" y="371458"/>
                    </a:lnTo>
                    <a:lnTo>
                      <a:pt x="519178" y="371458"/>
                    </a:lnTo>
                    <a:lnTo>
                      <a:pt x="612714" y="413177"/>
                    </a:lnTo>
                    <a:close/>
                    <a:moveTo>
                      <a:pt x="441073" y="324309"/>
                    </a:moveTo>
                    <a:lnTo>
                      <a:pt x="428024" y="318403"/>
                    </a:lnTo>
                    <a:lnTo>
                      <a:pt x="447074" y="308211"/>
                    </a:lnTo>
                    <a:cubicBezTo>
                      <a:pt x="444645" y="313374"/>
                      <a:pt x="442730" y="318765"/>
                      <a:pt x="441359" y="324309"/>
                    </a:cubicBezTo>
                    <a:close/>
                    <a:moveTo>
                      <a:pt x="439073" y="336215"/>
                    </a:moveTo>
                    <a:lnTo>
                      <a:pt x="439073" y="336215"/>
                    </a:lnTo>
                    <a:lnTo>
                      <a:pt x="368588" y="30478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4" name="任意多边形 385"/>
              <p:cNvSpPr/>
              <p:nvPr/>
            </p:nvSpPr>
            <p:spPr>
              <a:xfrm>
                <a:off x="4707445" y="4429467"/>
                <a:ext cx="97029" cy="119195"/>
              </a:xfrm>
              <a:custGeom>
                <a:avLst/>
                <a:gdLst>
                  <a:gd name="connsiteX0" fmla="*/ 20468 w 97029"/>
                  <a:gd name="connsiteY0" fmla="*/ 54694 h 119195"/>
                  <a:gd name="connsiteX1" fmla="*/ -11 w 97029"/>
                  <a:gd name="connsiteY1" fmla="*/ 19833 h 119195"/>
                  <a:gd name="connsiteX2" fmla="*/ 26564 w 97029"/>
                  <a:gd name="connsiteY2" fmla="*/ 2974 h 119195"/>
                  <a:gd name="connsiteX3" fmla="*/ 26564 w 97029"/>
                  <a:gd name="connsiteY3" fmla="*/ 2974 h 119195"/>
                  <a:gd name="connsiteX4" fmla="*/ 56092 w 97029"/>
                  <a:gd name="connsiteY4" fmla="*/ 5450 h 119195"/>
                  <a:gd name="connsiteX5" fmla="*/ 96859 w 97029"/>
                  <a:gd name="connsiteY5" fmla="*/ 76030 h 119195"/>
                  <a:gd name="connsiteX6" fmla="*/ 84095 w 97029"/>
                  <a:gd name="connsiteY6" fmla="*/ 102605 h 119195"/>
                  <a:gd name="connsiteX7" fmla="*/ 84095 w 97029"/>
                  <a:gd name="connsiteY7" fmla="*/ 102605 h 119195"/>
                  <a:gd name="connsiteX8" fmla="*/ 57901 w 97029"/>
                  <a:gd name="connsiteY8" fmla="*/ 119178 h 119195"/>
                  <a:gd name="connsiteX9" fmla="*/ 36375 w 97029"/>
                  <a:gd name="connsiteY9" fmla="*/ 82221 h 119195"/>
                  <a:gd name="connsiteX10" fmla="*/ 20468 w 97029"/>
                  <a:gd name="connsiteY10" fmla="*/ 54694 h 11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29" h="119195">
                    <a:moveTo>
                      <a:pt x="20468" y="54694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0" y="21099"/>
                      <a:pt x="95344" y="47341"/>
                      <a:pt x="96859" y="76030"/>
                    </a:cubicBezTo>
                    <a:cubicBezTo>
                      <a:pt x="97992" y="86593"/>
                      <a:pt x="93049" y="96880"/>
                      <a:pt x="84095" y="102605"/>
                    </a:cubicBezTo>
                    <a:lnTo>
                      <a:pt x="84095" y="102605"/>
                    </a:lnTo>
                    <a:lnTo>
                      <a:pt x="57901" y="119178"/>
                    </a:lnTo>
                    <a:lnTo>
                      <a:pt x="36375" y="82221"/>
                    </a:lnTo>
                    <a:cubicBezTo>
                      <a:pt x="29612" y="73973"/>
                      <a:pt x="24240" y="64676"/>
                      <a:pt x="20468" y="5469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5" name="任意多边形 386"/>
              <p:cNvSpPr/>
              <p:nvPr/>
            </p:nvSpPr>
            <p:spPr>
              <a:xfrm>
                <a:off x="4696014" y="4445988"/>
                <a:ext cx="81819" cy="105238"/>
              </a:xfrm>
              <a:custGeom>
                <a:avLst/>
                <a:gdLst>
                  <a:gd name="connsiteX0" fmla="*/ 41042 w 81819"/>
                  <a:gd name="connsiteY0" fmla="*/ 5597 h 105238"/>
                  <a:gd name="connsiteX1" fmla="*/ -11 w 81819"/>
                  <a:gd name="connsiteY1" fmla="*/ 28934 h 105238"/>
                  <a:gd name="connsiteX2" fmla="*/ 40756 w 81819"/>
                  <a:gd name="connsiteY2" fmla="*/ 99609 h 105238"/>
                  <a:gd name="connsiteX3" fmla="*/ 81809 w 81819"/>
                  <a:gd name="connsiteY3" fmla="*/ 76178 h 105238"/>
                  <a:gd name="connsiteX4" fmla="*/ 41042 w 81819"/>
                  <a:gd name="connsiteY4" fmla="*/ 5597 h 10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238">
                    <a:moveTo>
                      <a:pt x="41042" y="5597"/>
                    </a:moveTo>
                    <a:cubicBezTo>
                      <a:pt x="18468" y="-7452"/>
                      <a:pt x="85" y="3026"/>
                      <a:pt x="-11" y="28934"/>
                    </a:cubicBezTo>
                    <a:cubicBezTo>
                      <a:pt x="1494" y="57661"/>
                      <a:pt x="16649" y="83931"/>
                      <a:pt x="40756" y="99609"/>
                    </a:cubicBezTo>
                    <a:cubicBezTo>
                      <a:pt x="63331" y="112659"/>
                      <a:pt x="81714" y="102181"/>
                      <a:pt x="81809" y="76178"/>
                    </a:cubicBezTo>
                    <a:cubicBezTo>
                      <a:pt x="80295" y="47488"/>
                      <a:pt x="65140" y="21247"/>
                      <a:pt x="41042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6" name="任意多边形 387"/>
              <p:cNvSpPr/>
              <p:nvPr/>
            </p:nvSpPr>
            <p:spPr>
              <a:xfrm>
                <a:off x="5098032" y="4419155"/>
                <a:ext cx="97092" cy="119315"/>
              </a:xfrm>
              <a:custGeom>
                <a:avLst/>
                <a:gdLst>
                  <a:gd name="connsiteX0" fmla="*/ 76603 w 97092"/>
                  <a:gd name="connsiteY0" fmla="*/ 55005 h 119315"/>
                  <a:gd name="connsiteX1" fmla="*/ 97082 w 97092"/>
                  <a:gd name="connsiteY1" fmla="*/ 19858 h 119315"/>
                  <a:gd name="connsiteX2" fmla="*/ 70507 w 97092"/>
                  <a:gd name="connsiteY2" fmla="*/ 2998 h 119315"/>
                  <a:gd name="connsiteX3" fmla="*/ 70507 w 97092"/>
                  <a:gd name="connsiteY3" fmla="*/ 2998 h 119315"/>
                  <a:gd name="connsiteX4" fmla="*/ 40884 w 97092"/>
                  <a:gd name="connsiteY4" fmla="*/ 5475 h 119315"/>
                  <a:gd name="connsiteX5" fmla="*/ 117 w 97092"/>
                  <a:gd name="connsiteY5" fmla="*/ 76055 h 119315"/>
                  <a:gd name="connsiteX6" fmla="*/ 12881 w 97092"/>
                  <a:gd name="connsiteY6" fmla="*/ 102630 h 119315"/>
                  <a:gd name="connsiteX7" fmla="*/ 12881 w 97092"/>
                  <a:gd name="connsiteY7" fmla="*/ 102630 h 119315"/>
                  <a:gd name="connsiteX8" fmla="*/ 38979 w 97092"/>
                  <a:gd name="connsiteY8" fmla="*/ 119298 h 119315"/>
                  <a:gd name="connsiteX9" fmla="*/ 60601 w 97092"/>
                  <a:gd name="connsiteY9" fmla="*/ 82342 h 119315"/>
                  <a:gd name="connsiteX10" fmla="*/ 76603 w 97092"/>
                  <a:gd name="connsiteY10" fmla="*/ 55005 h 11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315">
                    <a:moveTo>
                      <a:pt x="76603" y="55005"/>
                    </a:moveTo>
                    <a:lnTo>
                      <a:pt x="97082" y="19858"/>
                    </a:lnTo>
                    <a:lnTo>
                      <a:pt x="70507" y="2998"/>
                    </a:lnTo>
                    <a:lnTo>
                      <a:pt x="70507" y="2998"/>
                    </a:lnTo>
                    <a:cubicBezTo>
                      <a:pt x="60944" y="-1783"/>
                      <a:pt x="49514" y="-821"/>
                      <a:pt x="40884" y="5475"/>
                    </a:cubicBezTo>
                    <a:cubicBezTo>
                      <a:pt x="16824" y="21163"/>
                      <a:pt x="1679" y="47375"/>
                      <a:pt x="117" y="76055"/>
                    </a:cubicBezTo>
                    <a:cubicBezTo>
                      <a:pt x="-883" y="86590"/>
                      <a:pt x="4032" y="96820"/>
                      <a:pt x="12881" y="102630"/>
                    </a:cubicBezTo>
                    <a:lnTo>
                      <a:pt x="12881" y="102630"/>
                    </a:lnTo>
                    <a:lnTo>
                      <a:pt x="38979" y="119298"/>
                    </a:lnTo>
                    <a:lnTo>
                      <a:pt x="60601" y="82342"/>
                    </a:lnTo>
                    <a:cubicBezTo>
                      <a:pt x="67421" y="74188"/>
                      <a:pt x="72831" y="64949"/>
                      <a:pt x="76603" y="5500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7" name="任意多边形 388"/>
              <p:cNvSpPr/>
              <p:nvPr/>
            </p:nvSpPr>
            <p:spPr>
              <a:xfrm>
                <a:off x="5124830" y="4435987"/>
                <a:ext cx="81819" cy="105197"/>
              </a:xfrm>
              <a:custGeom>
                <a:avLst/>
                <a:gdLst>
                  <a:gd name="connsiteX0" fmla="*/ 40756 w 81819"/>
                  <a:gd name="connsiteY0" fmla="*/ 5597 h 105197"/>
                  <a:gd name="connsiteX1" fmla="*/ 81809 w 81819"/>
                  <a:gd name="connsiteY1" fmla="*/ 28934 h 105197"/>
                  <a:gd name="connsiteX2" fmla="*/ 41042 w 81819"/>
                  <a:gd name="connsiteY2" fmla="*/ 99609 h 105197"/>
                  <a:gd name="connsiteX3" fmla="*/ -11 w 81819"/>
                  <a:gd name="connsiteY3" fmla="*/ 76178 h 105197"/>
                  <a:gd name="connsiteX4" fmla="*/ 40756 w 81819"/>
                  <a:gd name="connsiteY4" fmla="*/ 5597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0756" y="5597"/>
                    </a:moveTo>
                    <a:cubicBezTo>
                      <a:pt x="63331" y="-7452"/>
                      <a:pt x="81714" y="3026"/>
                      <a:pt x="81809" y="28934"/>
                    </a:cubicBezTo>
                    <a:cubicBezTo>
                      <a:pt x="80304" y="57661"/>
                      <a:pt x="65150" y="83931"/>
                      <a:pt x="41042" y="99609"/>
                    </a:cubicBezTo>
                    <a:cubicBezTo>
                      <a:pt x="18468" y="112563"/>
                      <a:pt x="85" y="102181"/>
                      <a:pt x="-11" y="76178"/>
                    </a:cubicBezTo>
                    <a:cubicBezTo>
                      <a:pt x="1504" y="47488"/>
                      <a:pt x="16658" y="21247"/>
                      <a:pt x="40756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8" name="任意多边形 389"/>
              <p:cNvSpPr/>
              <p:nvPr/>
            </p:nvSpPr>
            <p:spPr>
              <a:xfrm>
                <a:off x="4951951" y="4387214"/>
                <a:ext cx="76200" cy="152733"/>
              </a:xfrm>
              <a:custGeom>
                <a:avLst/>
                <a:gdLst>
                  <a:gd name="connsiteX0" fmla="*/ 76189 w 76200"/>
                  <a:gd name="connsiteY0" fmla="*/ -17 h 152733"/>
                  <a:gd name="connsiteX1" fmla="*/ -11 w 76200"/>
                  <a:gd name="connsiteY1" fmla="*/ -17 h 152733"/>
                  <a:gd name="connsiteX2" fmla="*/ -11 w 76200"/>
                  <a:gd name="connsiteY2" fmla="*/ 130761 h 152733"/>
                  <a:gd name="connsiteX3" fmla="*/ -11 w 76200"/>
                  <a:gd name="connsiteY3" fmla="*/ 130761 h 152733"/>
                  <a:gd name="connsiteX4" fmla="*/ 11229 w 76200"/>
                  <a:gd name="connsiteY4" fmla="*/ 146286 h 152733"/>
                  <a:gd name="connsiteX5" fmla="*/ 64855 w 76200"/>
                  <a:gd name="connsiteY5" fmla="*/ 146286 h 152733"/>
                  <a:gd name="connsiteX6" fmla="*/ 75903 w 76200"/>
                  <a:gd name="connsiteY6" fmla="*/ 130761 h 152733"/>
                  <a:gd name="connsiteX7" fmla="*/ 75903 w 76200"/>
                  <a:gd name="connsiteY7" fmla="*/ 130761 h 15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" h="152733">
                    <a:moveTo>
                      <a:pt x="76189" y="-17"/>
                    </a:moveTo>
                    <a:lnTo>
                      <a:pt x="-11" y="-17"/>
                    </a:lnTo>
                    <a:lnTo>
                      <a:pt x="-11" y="130761"/>
                    </a:lnTo>
                    <a:lnTo>
                      <a:pt x="-11" y="130761"/>
                    </a:lnTo>
                    <a:cubicBezTo>
                      <a:pt x="666" y="137581"/>
                      <a:pt x="4961" y="143515"/>
                      <a:pt x="11229" y="146286"/>
                    </a:cubicBezTo>
                    <a:cubicBezTo>
                      <a:pt x="28078" y="154859"/>
                      <a:pt x="48005" y="154859"/>
                      <a:pt x="64855" y="146286"/>
                    </a:cubicBezTo>
                    <a:cubicBezTo>
                      <a:pt x="71046" y="143458"/>
                      <a:pt x="75256" y="137543"/>
                      <a:pt x="75903" y="130761"/>
                    </a:cubicBezTo>
                    <a:lnTo>
                      <a:pt x="75903" y="13076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9" name="任意多边形 390"/>
              <p:cNvSpPr/>
              <p:nvPr/>
            </p:nvSpPr>
            <p:spPr>
              <a:xfrm>
                <a:off x="4753450" y="4423885"/>
                <a:ext cx="198881" cy="81343"/>
              </a:xfrm>
              <a:custGeom>
                <a:avLst/>
                <a:gdLst>
                  <a:gd name="connsiteX0" fmla="*/ 0 w 198881"/>
                  <a:gd name="connsiteY0" fmla="*/ 0 h 81343"/>
                  <a:gd name="connsiteX1" fmla="*/ 0 w 198881"/>
                  <a:gd name="connsiteY1" fmla="*/ 31147 h 81343"/>
                  <a:gd name="connsiteX2" fmla="*/ 198882 w 198881"/>
                  <a:gd name="connsiteY2" fmla="*/ 81343 h 81343"/>
                  <a:gd name="connsiteX3" fmla="*/ 198882 w 198881"/>
                  <a:gd name="connsiteY3" fmla="*/ 15335 h 81343"/>
                  <a:gd name="connsiteX4" fmla="*/ 0 w 198881"/>
                  <a:gd name="connsiteY4" fmla="*/ 0 h 8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81343">
                    <a:moveTo>
                      <a:pt x="0" y="0"/>
                    </a:moveTo>
                    <a:lnTo>
                      <a:pt x="0" y="31147"/>
                    </a:lnTo>
                    <a:lnTo>
                      <a:pt x="198882" y="81343"/>
                    </a:lnTo>
                    <a:lnTo>
                      <a:pt x="198882" y="15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0" name="任意多边形 391"/>
              <p:cNvSpPr/>
              <p:nvPr/>
            </p:nvSpPr>
            <p:spPr>
              <a:xfrm>
                <a:off x="4753450" y="4419218"/>
                <a:ext cx="198881" cy="20002"/>
              </a:xfrm>
              <a:custGeom>
                <a:avLst/>
                <a:gdLst>
                  <a:gd name="connsiteX0" fmla="*/ 0 w 198881"/>
                  <a:gd name="connsiteY0" fmla="*/ 4667 h 20002"/>
                  <a:gd name="connsiteX1" fmla="*/ 13906 w 198881"/>
                  <a:gd name="connsiteY1" fmla="*/ 0 h 20002"/>
                  <a:gd name="connsiteX2" fmla="*/ 198882 w 198881"/>
                  <a:gd name="connsiteY2" fmla="*/ 9716 h 20002"/>
                  <a:gd name="connsiteX3" fmla="*/ 198882 w 198881"/>
                  <a:gd name="connsiteY3" fmla="*/ 20003 h 20002"/>
                  <a:gd name="connsiteX4" fmla="*/ 0 w 198881"/>
                  <a:gd name="connsiteY4" fmla="*/ 4667 h 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20002">
                    <a:moveTo>
                      <a:pt x="0" y="4667"/>
                    </a:moveTo>
                    <a:lnTo>
                      <a:pt x="13906" y="0"/>
                    </a:lnTo>
                    <a:lnTo>
                      <a:pt x="198882" y="9716"/>
                    </a:lnTo>
                    <a:lnTo>
                      <a:pt x="198882" y="20003"/>
                    </a:lnTo>
                    <a:lnTo>
                      <a:pt x="0" y="4667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1" name="任意多边形 392"/>
              <p:cNvSpPr/>
              <p:nvPr/>
            </p:nvSpPr>
            <p:spPr>
              <a:xfrm>
                <a:off x="4656886" y="4651458"/>
                <a:ext cx="97040" cy="119232"/>
              </a:xfrm>
              <a:custGeom>
                <a:avLst/>
                <a:gdLst>
                  <a:gd name="connsiteX0" fmla="*/ 76551 w 97040"/>
                  <a:gd name="connsiteY0" fmla="*/ 55017 h 119232"/>
                  <a:gd name="connsiteX1" fmla="*/ 97030 w 97040"/>
                  <a:gd name="connsiteY1" fmla="*/ 19870 h 119232"/>
                  <a:gd name="connsiteX2" fmla="*/ 70455 w 97040"/>
                  <a:gd name="connsiteY2" fmla="*/ 3011 h 119232"/>
                  <a:gd name="connsiteX3" fmla="*/ 70455 w 97040"/>
                  <a:gd name="connsiteY3" fmla="*/ 3011 h 119232"/>
                  <a:gd name="connsiteX4" fmla="*/ 40928 w 97040"/>
                  <a:gd name="connsiteY4" fmla="*/ 5392 h 119232"/>
                  <a:gd name="connsiteX5" fmla="*/ 161 w 97040"/>
                  <a:gd name="connsiteY5" fmla="*/ 75972 h 119232"/>
                  <a:gd name="connsiteX6" fmla="*/ 12829 w 97040"/>
                  <a:gd name="connsiteY6" fmla="*/ 102547 h 119232"/>
                  <a:gd name="connsiteX7" fmla="*/ 12829 w 97040"/>
                  <a:gd name="connsiteY7" fmla="*/ 102547 h 119232"/>
                  <a:gd name="connsiteX8" fmla="*/ 38928 w 97040"/>
                  <a:gd name="connsiteY8" fmla="*/ 119215 h 119232"/>
                  <a:gd name="connsiteX9" fmla="*/ 60549 w 97040"/>
                  <a:gd name="connsiteY9" fmla="*/ 82258 h 119232"/>
                  <a:gd name="connsiteX10" fmla="*/ 76551 w 97040"/>
                  <a:gd name="connsiteY10" fmla="*/ 55017 h 11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40" h="119232">
                    <a:moveTo>
                      <a:pt x="76551" y="55017"/>
                    </a:moveTo>
                    <a:lnTo>
                      <a:pt x="97030" y="19870"/>
                    </a:lnTo>
                    <a:lnTo>
                      <a:pt x="70455" y="3011"/>
                    </a:lnTo>
                    <a:lnTo>
                      <a:pt x="70455" y="3011"/>
                    </a:lnTo>
                    <a:cubicBezTo>
                      <a:pt x="60940" y="-1762"/>
                      <a:pt x="49557" y="-838"/>
                      <a:pt x="40928" y="5392"/>
                    </a:cubicBezTo>
                    <a:cubicBezTo>
                      <a:pt x="16830" y="21041"/>
                      <a:pt x="1678" y="47283"/>
                      <a:pt x="161" y="75972"/>
                    </a:cubicBezTo>
                    <a:cubicBezTo>
                      <a:pt x="-1012" y="86516"/>
                      <a:pt x="3897" y="96813"/>
                      <a:pt x="12829" y="102547"/>
                    </a:cubicBezTo>
                    <a:lnTo>
                      <a:pt x="12829" y="102547"/>
                    </a:lnTo>
                    <a:lnTo>
                      <a:pt x="38928" y="119215"/>
                    </a:lnTo>
                    <a:lnTo>
                      <a:pt x="60549" y="82258"/>
                    </a:lnTo>
                    <a:cubicBezTo>
                      <a:pt x="67322" y="74105"/>
                      <a:pt x="72722" y="64904"/>
                      <a:pt x="76551" y="55017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2" name="任意多边形 393"/>
              <p:cNvSpPr/>
              <p:nvPr/>
            </p:nvSpPr>
            <p:spPr>
              <a:xfrm>
                <a:off x="4683632" y="4668284"/>
                <a:ext cx="81819" cy="105163"/>
              </a:xfrm>
              <a:custGeom>
                <a:avLst/>
                <a:gdLst>
                  <a:gd name="connsiteX0" fmla="*/ 40756 w 81819"/>
                  <a:gd name="connsiteY0" fmla="*/ 5615 h 105163"/>
                  <a:gd name="connsiteX1" fmla="*/ 81809 w 81819"/>
                  <a:gd name="connsiteY1" fmla="*/ 28951 h 105163"/>
                  <a:gd name="connsiteX2" fmla="*/ 41042 w 81819"/>
                  <a:gd name="connsiteY2" fmla="*/ 99531 h 105163"/>
                  <a:gd name="connsiteX3" fmla="*/ -11 w 81819"/>
                  <a:gd name="connsiteY3" fmla="*/ 76195 h 105163"/>
                  <a:gd name="connsiteX4" fmla="*/ 40756 w 81819"/>
                  <a:gd name="connsiteY4" fmla="*/ 5615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63">
                    <a:moveTo>
                      <a:pt x="40756" y="5615"/>
                    </a:moveTo>
                    <a:cubicBezTo>
                      <a:pt x="63331" y="-7435"/>
                      <a:pt x="81714" y="2948"/>
                      <a:pt x="81809" y="28951"/>
                    </a:cubicBezTo>
                    <a:cubicBezTo>
                      <a:pt x="80295" y="57640"/>
                      <a:pt x="65140" y="83882"/>
                      <a:pt x="41042" y="99531"/>
                    </a:cubicBezTo>
                    <a:cubicBezTo>
                      <a:pt x="18468" y="112580"/>
                      <a:pt x="85" y="102103"/>
                      <a:pt x="-11" y="76195"/>
                    </a:cubicBezTo>
                    <a:cubicBezTo>
                      <a:pt x="1456" y="47487"/>
                      <a:pt x="16630" y="21236"/>
                      <a:pt x="40756" y="561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3" name="任意多边形 394"/>
              <p:cNvSpPr/>
              <p:nvPr/>
            </p:nvSpPr>
            <p:spPr>
              <a:xfrm>
                <a:off x="4977764" y="4740554"/>
                <a:ext cx="96997" cy="119291"/>
              </a:xfrm>
              <a:custGeom>
                <a:avLst/>
                <a:gdLst>
                  <a:gd name="connsiteX0" fmla="*/ 20468 w 96997"/>
                  <a:gd name="connsiteY0" fmla="*/ 54980 h 119291"/>
                  <a:gd name="connsiteX1" fmla="*/ -11 w 96997"/>
                  <a:gd name="connsiteY1" fmla="*/ 19833 h 119291"/>
                  <a:gd name="connsiteX2" fmla="*/ 26564 w 96997"/>
                  <a:gd name="connsiteY2" fmla="*/ 2974 h 119291"/>
                  <a:gd name="connsiteX3" fmla="*/ 26564 w 96997"/>
                  <a:gd name="connsiteY3" fmla="*/ 2974 h 119291"/>
                  <a:gd name="connsiteX4" fmla="*/ 56092 w 96997"/>
                  <a:gd name="connsiteY4" fmla="*/ 5450 h 119291"/>
                  <a:gd name="connsiteX5" fmla="*/ 96859 w 96997"/>
                  <a:gd name="connsiteY5" fmla="*/ 76030 h 119291"/>
                  <a:gd name="connsiteX6" fmla="*/ 84095 w 96997"/>
                  <a:gd name="connsiteY6" fmla="*/ 102605 h 119291"/>
                  <a:gd name="connsiteX7" fmla="*/ 84095 w 96997"/>
                  <a:gd name="connsiteY7" fmla="*/ 102605 h 119291"/>
                  <a:gd name="connsiteX8" fmla="*/ 57997 w 96997"/>
                  <a:gd name="connsiteY8" fmla="*/ 119274 h 119291"/>
                  <a:gd name="connsiteX9" fmla="*/ 36375 w 96997"/>
                  <a:gd name="connsiteY9" fmla="*/ 82317 h 119291"/>
                  <a:gd name="connsiteX10" fmla="*/ 20468 w 96997"/>
                  <a:gd name="connsiteY10" fmla="*/ 54980 h 11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997" h="119291">
                    <a:moveTo>
                      <a:pt x="20468" y="54980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9" y="21090"/>
                      <a:pt x="95354" y="47331"/>
                      <a:pt x="96859" y="76030"/>
                    </a:cubicBezTo>
                    <a:cubicBezTo>
                      <a:pt x="97859" y="86565"/>
                      <a:pt x="92944" y="96795"/>
                      <a:pt x="84095" y="102605"/>
                    </a:cubicBezTo>
                    <a:lnTo>
                      <a:pt x="84095" y="102605"/>
                    </a:lnTo>
                    <a:lnTo>
                      <a:pt x="57997" y="119274"/>
                    </a:lnTo>
                    <a:lnTo>
                      <a:pt x="36375" y="82317"/>
                    </a:lnTo>
                    <a:cubicBezTo>
                      <a:pt x="29679" y="74087"/>
                      <a:pt x="24307" y="64867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4" name="任意多边形 395"/>
              <p:cNvSpPr/>
              <p:nvPr/>
            </p:nvSpPr>
            <p:spPr>
              <a:xfrm>
                <a:off x="4966334" y="4757360"/>
                <a:ext cx="81724" cy="105163"/>
              </a:xfrm>
              <a:custGeom>
                <a:avLst/>
                <a:gdLst>
                  <a:gd name="connsiteX0" fmla="*/ 40947 w 81724"/>
                  <a:gd name="connsiteY0" fmla="*/ 5597 h 105163"/>
                  <a:gd name="connsiteX1" fmla="*/ -11 w 81724"/>
                  <a:gd name="connsiteY1" fmla="*/ 28934 h 105163"/>
                  <a:gd name="connsiteX2" fmla="*/ 40756 w 81724"/>
                  <a:gd name="connsiteY2" fmla="*/ 99514 h 105163"/>
                  <a:gd name="connsiteX3" fmla="*/ 81714 w 81724"/>
                  <a:gd name="connsiteY3" fmla="*/ 76178 h 105163"/>
                  <a:gd name="connsiteX4" fmla="*/ 40947 w 81724"/>
                  <a:gd name="connsiteY4" fmla="*/ 5597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24" h="105163">
                    <a:moveTo>
                      <a:pt x="40947" y="5597"/>
                    </a:moveTo>
                    <a:cubicBezTo>
                      <a:pt x="18373" y="-7452"/>
                      <a:pt x="-11" y="3026"/>
                      <a:pt x="-11" y="28934"/>
                    </a:cubicBezTo>
                    <a:cubicBezTo>
                      <a:pt x="1456" y="57642"/>
                      <a:pt x="16629" y="83893"/>
                      <a:pt x="40756" y="99514"/>
                    </a:cubicBezTo>
                    <a:cubicBezTo>
                      <a:pt x="63331" y="112563"/>
                      <a:pt x="81714" y="102181"/>
                      <a:pt x="81714" y="76178"/>
                    </a:cubicBezTo>
                    <a:cubicBezTo>
                      <a:pt x="80199" y="47488"/>
                      <a:pt x="65045" y="21247"/>
                      <a:pt x="40947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5" name="任意多边形 396"/>
              <p:cNvSpPr/>
              <p:nvPr/>
            </p:nvSpPr>
            <p:spPr>
              <a:xfrm>
                <a:off x="5264847" y="4602822"/>
                <a:ext cx="97092" cy="119481"/>
              </a:xfrm>
              <a:custGeom>
                <a:avLst/>
                <a:gdLst>
                  <a:gd name="connsiteX0" fmla="*/ 20468 w 97092"/>
                  <a:gd name="connsiteY0" fmla="*/ 54980 h 119481"/>
                  <a:gd name="connsiteX1" fmla="*/ -11 w 97092"/>
                  <a:gd name="connsiteY1" fmla="*/ 19928 h 119481"/>
                  <a:gd name="connsiteX2" fmla="*/ 26564 w 97092"/>
                  <a:gd name="connsiteY2" fmla="*/ 2973 h 119481"/>
                  <a:gd name="connsiteX3" fmla="*/ 26564 w 97092"/>
                  <a:gd name="connsiteY3" fmla="*/ 2973 h 119481"/>
                  <a:gd name="connsiteX4" fmla="*/ 56092 w 97092"/>
                  <a:gd name="connsiteY4" fmla="*/ 5450 h 119481"/>
                  <a:gd name="connsiteX5" fmla="*/ 96954 w 97092"/>
                  <a:gd name="connsiteY5" fmla="*/ 76030 h 119481"/>
                  <a:gd name="connsiteX6" fmla="*/ 84190 w 97092"/>
                  <a:gd name="connsiteY6" fmla="*/ 102605 h 119481"/>
                  <a:gd name="connsiteX7" fmla="*/ 84190 w 97092"/>
                  <a:gd name="connsiteY7" fmla="*/ 102605 h 119481"/>
                  <a:gd name="connsiteX8" fmla="*/ 57901 w 97092"/>
                  <a:gd name="connsiteY8" fmla="*/ 119464 h 119481"/>
                  <a:gd name="connsiteX9" fmla="*/ 36280 w 97092"/>
                  <a:gd name="connsiteY9" fmla="*/ 82412 h 119481"/>
                  <a:gd name="connsiteX10" fmla="*/ 20468 w 97092"/>
                  <a:gd name="connsiteY10" fmla="*/ 54980 h 11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481">
                    <a:moveTo>
                      <a:pt x="20468" y="54980"/>
                    </a:moveTo>
                    <a:lnTo>
                      <a:pt x="-11" y="19928"/>
                    </a:lnTo>
                    <a:lnTo>
                      <a:pt x="26564" y="2973"/>
                    </a:lnTo>
                    <a:lnTo>
                      <a:pt x="26564" y="2973"/>
                    </a:lnTo>
                    <a:cubicBezTo>
                      <a:pt x="36099" y="-1770"/>
                      <a:pt x="47481" y="-817"/>
                      <a:pt x="56092" y="5450"/>
                    </a:cubicBezTo>
                    <a:cubicBezTo>
                      <a:pt x="80180" y="21128"/>
                      <a:pt x="95354" y="47341"/>
                      <a:pt x="96954" y="76030"/>
                    </a:cubicBezTo>
                    <a:cubicBezTo>
                      <a:pt x="97954" y="86565"/>
                      <a:pt x="93039" y="96795"/>
                      <a:pt x="84190" y="102605"/>
                    </a:cubicBezTo>
                    <a:lnTo>
                      <a:pt x="84190" y="102605"/>
                    </a:lnTo>
                    <a:lnTo>
                      <a:pt x="57901" y="119464"/>
                    </a:lnTo>
                    <a:lnTo>
                      <a:pt x="36280" y="82412"/>
                    </a:lnTo>
                    <a:cubicBezTo>
                      <a:pt x="29517" y="74211"/>
                      <a:pt x="24173" y="64943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6" name="任意多边形 397"/>
              <p:cNvSpPr/>
              <p:nvPr/>
            </p:nvSpPr>
            <p:spPr>
              <a:xfrm>
                <a:off x="5253132" y="4619671"/>
                <a:ext cx="81819" cy="105197"/>
              </a:xfrm>
              <a:custGeom>
                <a:avLst/>
                <a:gdLst>
                  <a:gd name="connsiteX0" fmla="*/ 41042 w 81819"/>
                  <a:gd name="connsiteY0" fmla="*/ 5556 h 105197"/>
                  <a:gd name="connsiteX1" fmla="*/ -11 w 81819"/>
                  <a:gd name="connsiteY1" fmla="*/ 28892 h 105197"/>
                  <a:gd name="connsiteX2" fmla="*/ 40756 w 81819"/>
                  <a:gd name="connsiteY2" fmla="*/ 99567 h 105197"/>
                  <a:gd name="connsiteX3" fmla="*/ 81809 w 81819"/>
                  <a:gd name="connsiteY3" fmla="*/ 76136 h 105197"/>
                  <a:gd name="connsiteX4" fmla="*/ 41042 w 81819"/>
                  <a:gd name="connsiteY4" fmla="*/ 5556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1042" y="5556"/>
                    </a:moveTo>
                    <a:cubicBezTo>
                      <a:pt x="18468" y="-7399"/>
                      <a:pt x="85" y="2984"/>
                      <a:pt x="-11" y="28892"/>
                    </a:cubicBezTo>
                    <a:cubicBezTo>
                      <a:pt x="1494" y="57619"/>
                      <a:pt x="16648" y="83889"/>
                      <a:pt x="40756" y="99567"/>
                    </a:cubicBezTo>
                    <a:cubicBezTo>
                      <a:pt x="63331" y="112617"/>
                      <a:pt x="81714" y="102139"/>
                      <a:pt x="81809" y="76136"/>
                    </a:cubicBezTo>
                    <a:cubicBezTo>
                      <a:pt x="80295" y="47447"/>
                      <a:pt x="65140" y="21205"/>
                      <a:pt x="41042" y="55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7" name="任意多边形 398"/>
              <p:cNvSpPr/>
              <p:nvPr/>
            </p:nvSpPr>
            <p:spPr>
              <a:xfrm>
                <a:off x="4705635" y="4467510"/>
                <a:ext cx="266318" cy="213455"/>
              </a:xfrm>
              <a:custGeom>
                <a:avLst/>
                <a:gdLst>
                  <a:gd name="connsiteX0" fmla="*/ 0 w 266318"/>
                  <a:gd name="connsiteY0" fmla="*/ 162973 h 213455"/>
                  <a:gd name="connsiteX1" fmla="*/ 0 w 266318"/>
                  <a:gd name="connsiteY1" fmla="*/ 213455 h 213455"/>
                  <a:gd name="connsiteX2" fmla="*/ 266319 w 266318"/>
                  <a:gd name="connsiteY2" fmla="*/ 69628 h 213455"/>
                  <a:gd name="connsiteX3" fmla="*/ 266319 w 266318"/>
                  <a:gd name="connsiteY3" fmla="*/ 0 h 213455"/>
                  <a:gd name="connsiteX4" fmla="*/ 0 w 266318"/>
                  <a:gd name="connsiteY4" fmla="*/ 162973 h 21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18" h="213455">
                    <a:moveTo>
                      <a:pt x="0" y="162973"/>
                    </a:moveTo>
                    <a:lnTo>
                      <a:pt x="0" y="213455"/>
                    </a:lnTo>
                    <a:lnTo>
                      <a:pt x="266319" y="69628"/>
                    </a:lnTo>
                    <a:lnTo>
                      <a:pt x="266319" y="0"/>
                    </a:lnTo>
                    <a:lnTo>
                      <a:pt x="0" y="16297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8" name="任意多边形 399"/>
              <p:cNvSpPr/>
              <p:nvPr/>
            </p:nvSpPr>
            <p:spPr>
              <a:xfrm>
                <a:off x="4690299" y="4463604"/>
                <a:ext cx="281654" cy="166878"/>
              </a:xfrm>
              <a:custGeom>
                <a:avLst/>
                <a:gdLst>
                  <a:gd name="connsiteX0" fmla="*/ 0 w 281654"/>
                  <a:gd name="connsiteY0" fmla="*/ 158210 h 166878"/>
                  <a:gd name="connsiteX1" fmla="*/ 266319 w 281654"/>
                  <a:gd name="connsiteY1" fmla="*/ 0 h 166878"/>
                  <a:gd name="connsiteX2" fmla="*/ 281654 w 281654"/>
                  <a:gd name="connsiteY2" fmla="*/ 3905 h 166878"/>
                  <a:gd name="connsiteX3" fmla="*/ 15335 w 281654"/>
                  <a:gd name="connsiteY3" fmla="*/ 166878 h 166878"/>
                  <a:gd name="connsiteX4" fmla="*/ 0 w 281654"/>
                  <a:gd name="connsiteY4" fmla="*/ 158210 h 166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166878">
                    <a:moveTo>
                      <a:pt x="0" y="158210"/>
                    </a:moveTo>
                    <a:lnTo>
                      <a:pt x="266319" y="0"/>
                    </a:lnTo>
                    <a:lnTo>
                      <a:pt x="281654" y="3905"/>
                    </a:lnTo>
                    <a:lnTo>
                      <a:pt x="15335" y="166878"/>
                    </a:lnTo>
                    <a:lnTo>
                      <a:pt x="0" y="158210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9" name="任意多边形 400"/>
              <p:cNvSpPr/>
              <p:nvPr/>
            </p:nvSpPr>
            <p:spPr>
              <a:xfrm>
                <a:off x="4690299" y="4621815"/>
                <a:ext cx="15335" cy="59150"/>
              </a:xfrm>
              <a:custGeom>
                <a:avLst/>
                <a:gdLst>
                  <a:gd name="connsiteX0" fmla="*/ 0 w 15335"/>
                  <a:gd name="connsiteY0" fmla="*/ 50482 h 59150"/>
                  <a:gd name="connsiteX1" fmla="*/ 15335 w 15335"/>
                  <a:gd name="connsiteY1" fmla="*/ 59150 h 59150"/>
                  <a:gd name="connsiteX2" fmla="*/ 15335 w 15335"/>
                  <a:gd name="connsiteY2" fmla="*/ 8668 h 59150"/>
                  <a:gd name="connsiteX3" fmla="*/ 0 w 15335"/>
                  <a:gd name="connsiteY3" fmla="*/ 0 h 59150"/>
                  <a:gd name="connsiteX4" fmla="*/ 0 w 15335"/>
                  <a:gd name="connsiteY4" fmla="*/ 50482 h 5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35" h="59150">
                    <a:moveTo>
                      <a:pt x="0" y="50482"/>
                    </a:moveTo>
                    <a:lnTo>
                      <a:pt x="15335" y="59150"/>
                    </a:lnTo>
                    <a:lnTo>
                      <a:pt x="15335" y="8668"/>
                    </a:lnTo>
                    <a:lnTo>
                      <a:pt x="0" y="0"/>
                    </a:lnTo>
                    <a:lnTo>
                      <a:pt x="0" y="5048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0" name="任意多边形 401"/>
              <p:cNvSpPr/>
              <p:nvPr/>
            </p:nvSpPr>
            <p:spPr>
              <a:xfrm>
                <a:off x="4989766" y="4467510"/>
                <a:ext cx="32480" cy="303371"/>
              </a:xfrm>
              <a:custGeom>
                <a:avLst/>
                <a:gdLst>
                  <a:gd name="connsiteX0" fmla="*/ 0 w 32480"/>
                  <a:gd name="connsiteY0" fmla="*/ 0 h 303371"/>
                  <a:gd name="connsiteX1" fmla="*/ 32480 w 32480"/>
                  <a:gd name="connsiteY1" fmla="*/ 257365 h 303371"/>
                  <a:gd name="connsiteX2" fmla="*/ 32480 w 32480"/>
                  <a:gd name="connsiteY2" fmla="*/ 303371 h 303371"/>
                  <a:gd name="connsiteX3" fmla="*/ 0 w 32480"/>
                  <a:gd name="connsiteY3" fmla="*/ 72485 h 303371"/>
                  <a:gd name="connsiteX4" fmla="*/ 0 w 32480"/>
                  <a:gd name="connsiteY4" fmla="*/ 0 h 30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303371">
                    <a:moveTo>
                      <a:pt x="0" y="0"/>
                    </a:moveTo>
                    <a:lnTo>
                      <a:pt x="32480" y="257365"/>
                    </a:lnTo>
                    <a:lnTo>
                      <a:pt x="32480" y="303371"/>
                    </a:lnTo>
                    <a:lnTo>
                      <a:pt x="0" y="72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1" name="任意多边形 402"/>
              <p:cNvSpPr/>
              <p:nvPr/>
            </p:nvSpPr>
            <p:spPr>
              <a:xfrm>
                <a:off x="5022246" y="4724875"/>
                <a:ext cx="18764" cy="46005"/>
              </a:xfrm>
              <a:custGeom>
                <a:avLst/>
                <a:gdLst>
                  <a:gd name="connsiteX0" fmla="*/ 0 w 18764"/>
                  <a:gd name="connsiteY0" fmla="*/ 0 h 46005"/>
                  <a:gd name="connsiteX1" fmla="*/ 18764 w 18764"/>
                  <a:gd name="connsiteY1" fmla="*/ 0 h 46005"/>
                  <a:gd name="connsiteX2" fmla="*/ 18764 w 18764"/>
                  <a:gd name="connsiteY2" fmla="*/ 46006 h 46005"/>
                  <a:gd name="connsiteX3" fmla="*/ 0 w 18764"/>
                  <a:gd name="connsiteY3" fmla="*/ 46006 h 4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4" h="46005">
                    <a:moveTo>
                      <a:pt x="0" y="0"/>
                    </a:moveTo>
                    <a:lnTo>
                      <a:pt x="18764" y="0"/>
                    </a:lnTo>
                    <a:lnTo>
                      <a:pt x="18764" y="46006"/>
                    </a:lnTo>
                    <a:lnTo>
                      <a:pt x="0" y="46006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2" name="任意多边形 403"/>
              <p:cNvSpPr/>
              <p:nvPr/>
            </p:nvSpPr>
            <p:spPr>
              <a:xfrm>
                <a:off x="4989766" y="4467510"/>
                <a:ext cx="51244" cy="257365"/>
              </a:xfrm>
              <a:custGeom>
                <a:avLst/>
                <a:gdLst>
                  <a:gd name="connsiteX0" fmla="*/ 51245 w 51244"/>
                  <a:gd name="connsiteY0" fmla="*/ 257365 h 257365"/>
                  <a:gd name="connsiteX1" fmla="*/ 21812 w 51244"/>
                  <a:gd name="connsiteY1" fmla="*/ 0 h 257365"/>
                  <a:gd name="connsiteX2" fmla="*/ 0 w 51244"/>
                  <a:gd name="connsiteY2" fmla="*/ 0 h 257365"/>
                  <a:gd name="connsiteX3" fmla="*/ 32480 w 51244"/>
                  <a:gd name="connsiteY3" fmla="*/ 257365 h 257365"/>
                  <a:gd name="connsiteX4" fmla="*/ 51245 w 51244"/>
                  <a:gd name="connsiteY4" fmla="*/ 257365 h 25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257365">
                    <a:moveTo>
                      <a:pt x="51245" y="257365"/>
                    </a:moveTo>
                    <a:lnTo>
                      <a:pt x="21812" y="0"/>
                    </a:lnTo>
                    <a:lnTo>
                      <a:pt x="0" y="0"/>
                    </a:lnTo>
                    <a:lnTo>
                      <a:pt x="32480" y="257365"/>
                    </a:lnTo>
                    <a:lnTo>
                      <a:pt x="51245" y="25736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3" name="任意多边形 404"/>
              <p:cNvSpPr/>
              <p:nvPr/>
            </p:nvSpPr>
            <p:spPr>
              <a:xfrm>
                <a:off x="5028151" y="4458842"/>
                <a:ext cx="276796" cy="171640"/>
              </a:xfrm>
              <a:custGeom>
                <a:avLst/>
                <a:gdLst>
                  <a:gd name="connsiteX0" fmla="*/ 276796 w 276796"/>
                  <a:gd name="connsiteY0" fmla="*/ 123349 h 171640"/>
                  <a:gd name="connsiteX1" fmla="*/ 276796 w 276796"/>
                  <a:gd name="connsiteY1" fmla="*/ 171641 h 171640"/>
                  <a:gd name="connsiteX2" fmla="*/ 0 w 276796"/>
                  <a:gd name="connsiteY2" fmla="*/ 59150 h 171640"/>
                  <a:gd name="connsiteX3" fmla="*/ 0 w 276796"/>
                  <a:gd name="connsiteY3" fmla="*/ 0 h 171640"/>
                  <a:gd name="connsiteX4" fmla="*/ 276796 w 276796"/>
                  <a:gd name="connsiteY4" fmla="*/ 123349 h 17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96" h="171640">
                    <a:moveTo>
                      <a:pt x="276796" y="123349"/>
                    </a:moveTo>
                    <a:lnTo>
                      <a:pt x="276796" y="171641"/>
                    </a:lnTo>
                    <a:lnTo>
                      <a:pt x="0" y="59150"/>
                    </a:lnTo>
                    <a:lnTo>
                      <a:pt x="0" y="0"/>
                    </a:lnTo>
                    <a:lnTo>
                      <a:pt x="276796" y="123349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" name="任意多边形 405"/>
              <p:cNvSpPr/>
              <p:nvPr/>
            </p:nvSpPr>
            <p:spPr>
              <a:xfrm>
                <a:off x="5304948" y="4575237"/>
                <a:ext cx="10763" cy="55245"/>
              </a:xfrm>
              <a:custGeom>
                <a:avLst/>
                <a:gdLst>
                  <a:gd name="connsiteX0" fmla="*/ 10763 w 10763"/>
                  <a:gd name="connsiteY0" fmla="*/ 48101 h 55245"/>
                  <a:gd name="connsiteX1" fmla="*/ 0 w 10763"/>
                  <a:gd name="connsiteY1" fmla="*/ 55245 h 55245"/>
                  <a:gd name="connsiteX2" fmla="*/ 0 w 10763"/>
                  <a:gd name="connsiteY2" fmla="*/ 6953 h 55245"/>
                  <a:gd name="connsiteX3" fmla="*/ 10763 w 10763"/>
                  <a:gd name="connsiteY3" fmla="*/ 0 h 55245"/>
                  <a:gd name="connsiteX4" fmla="*/ 10763 w 10763"/>
                  <a:gd name="connsiteY4" fmla="*/ 48101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3" h="55245">
                    <a:moveTo>
                      <a:pt x="10763" y="48101"/>
                    </a:moveTo>
                    <a:lnTo>
                      <a:pt x="0" y="55245"/>
                    </a:lnTo>
                    <a:lnTo>
                      <a:pt x="0" y="6953"/>
                    </a:lnTo>
                    <a:lnTo>
                      <a:pt x="10763" y="0"/>
                    </a:lnTo>
                    <a:lnTo>
                      <a:pt x="10763" y="48101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5" name="任意多边形 406"/>
              <p:cNvSpPr/>
              <p:nvPr/>
            </p:nvSpPr>
            <p:spPr>
              <a:xfrm>
                <a:off x="5028151" y="4445697"/>
                <a:ext cx="287559" cy="136493"/>
              </a:xfrm>
              <a:custGeom>
                <a:avLst/>
                <a:gdLst>
                  <a:gd name="connsiteX0" fmla="*/ 243935 w 287559"/>
                  <a:gd name="connsiteY0" fmla="*/ 121825 h 136493"/>
                  <a:gd name="connsiteX1" fmla="*/ 276796 w 287559"/>
                  <a:gd name="connsiteY1" fmla="*/ 136493 h 136493"/>
                  <a:gd name="connsiteX2" fmla="*/ 287560 w 287559"/>
                  <a:gd name="connsiteY2" fmla="*/ 129540 h 136493"/>
                  <a:gd name="connsiteX3" fmla="*/ 0 w 287559"/>
                  <a:gd name="connsiteY3" fmla="*/ 0 h 136493"/>
                  <a:gd name="connsiteX4" fmla="*/ 0 w 287559"/>
                  <a:gd name="connsiteY4" fmla="*/ 13145 h 136493"/>
                  <a:gd name="connsiteX5" fmla="*/ 243935 w 287559"/>
                  <a:gd name="connsiteY5" fmla="*/ 121825 h 13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59" h="136493">
                    <a:moveTo>
                      <a:pt x="243935" y="121825"/>
                    </a:moveTo>
                    <a:lnTo>
                      <a:pt x="276796" y="136493"/>
                    </a:lnTo>
                    <a:lnTo>
                      <a:pt x="287560" y="129540"/>
                    </a:lnTo>
                    <a:lnTo>
                      <a:pt x="0" y="0"/>
                    </a:lnTo>
                    <a:lnTo>
                      <a:pt x="0" y="13145"/>
                    </a:lnTo>
                    <a:lnTo>
                      <a:pt x="243935" y="12182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6" name="任意多边形 407"/>
              <p:cNvSpPr/>
              <p:nvPr/>
            </p:nvSpPr>
            <p:spPr>
              <a:xfrm>
                <a:off x="5028151" y="4397596"/>
                <a:ext cx="140112" cy="74866"/>
              </a:xfrm>
              <a:custGeom>
                <a:avLst/>
                <a:gdLst>
                  <a:gd name="connsiteX0" fmla="*/ 140113 w 140112"/>
                  <a:gd name="connsiteY0" fmla="*/ 0 h 74866"/>
                  <a:gd name="connsiteX1" fmla="*/ 140113 w 140112"/>
                  <a:gd name="connsiteY1" fmla="*/ 31623 h 74866"/>
                  <a:gd name="connsiteX2" fmla="*/ 59436 w 140112"/>
                  <a:gd name="connsiteY2" fmla="*/ 74866 h 74866"/>
                  <a:gd name="connsiteX3" fmla="*/ 0 w 140112"/>
                  <a:gd name="connsiteY3" fmla="*/ 48101 h 74866"/>
                  <a:gd name="connsiteX4" fmla="*/ 0 w 140112"/>
                  <a:gd name="connsiteY4" fmla="*/ 35147 h 74866"/>
                  <a:gd name="connsiteX5" fmla="*/ 140113 w 140112"/>
                  <a:gd name="connsiteY5" fmla="*/ 0 h 7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112" h="74866">
                    <a:moveTo>
                      <a:pt x="140113" y="0"/>
                    </a:moveTo>
                    <a:lnTo>
                      <a:pt x="140113" y="31623"/>
                    </a:lnTo>
                    <a:lnTo>
                      <a:pt x="59436" y="74866"/>
                    </a:lnTo>
                    <a:lnTo>
                      <a:pt x="0" y="48101"/>
                    </a:lnTo>
                    <a:lnTo>
                      <a:pt x="0" y="35147"/>
                    </a:lnTo>
                    <a:lnTo>
                      <a:pt x="140113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7" name="任意多边形 408"/>
              <p:cNvSpPr/>
              <p:nvPr/>
            </p:nvSpPr>
            <p:spPr>
              <a:xfrm>
                <a:off x="5028151" y="4395025"/>
                <a:ext cx="140112" cy="37718"/>
              </a:xfrm>
              <a:custGeom>
                <a:avLst/>
                <a:gdLst>
                  <a:gd name="connsiteX0" fmla="*/ 140113 w 140112"/>
                  <a:gd name="connsiteY0" fmla="*/ 2572 h 37718"/>
                  <a:gd name="connsiteX1" fmla="*/ 133731 w 140112"/>
                  <a:gd name="connsiteY1" fmla="*/ 0 h 37718"/>
                  <a:gd name="connsiteX2" fmla="*/ 0 w 140112"/>
                  <a:gd name="connsiteY2" fmla="*/ 28861 h 37718"/>
                  <a:gd name="connsiteX3" fmla="*/ 0 w 140112"/>
                  <a:gd name="connsiteY3" fmla="*/ 37719 h 37718"/>
                  <a:gd name="connsiteX4" fmla="*/ 140113 w 140112"/>
                  <a:gd name="connsiteY4" fmla="*/ 2572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12" h="37718">
                    <a:moveTo>
                      <a:pt x="140113" y="2572"/>
                    </a:moveTo>
                    <a:lnTo>
                      <a:pt x="133731" y="0"/>
                    </a:lnTo>
                    <a:lnTo>
                      <a:pt x="0" y="28861"/>
                    </a:lnTo>
                    <a:lnTo>
                      <a:pt x="0" y="37719"/>
                    </a:lnTo>
                    <a:lnTo>
                      <a:pt x="140113" y="2572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8" name="任意多边形 409"/>
              <p:cNvSpPr/>
              <p:nvPr/>
            </p:nvSpPr>
            <p:spPr>
              <a:xfrm>
                <a:off x="4928424" y="4154042"/>
                <a:ext cx="124110" cy="249900"/>
              </a:xfrm>
              <a:custGeom>
                <a:avLst/>
                <a:gdLst>
                  <a:gd name="connsiteX0" fmla="*/ 123814 w 124110"/>
                  <a:gd name="connsiteY0" fmla="*/ -17 h 249900"/>
                  <a:gd name="connsiteX1" fmla="*/ -11 w 124110"/>
                  <a:gd name="connsiteY1" fmla="*/ -17 h 249900"/>
                  <a:gd name="connsiteX2" fmla="*/ -11 w 124110"/>
                  <a:gd name="connsiteY2" fmla="*/ 213914 h 249900"/>
                  <a:gd name="connsiteX3" fmla="*/ -11 w 124110"/>
                  <a:gd name="connsiteY3" fmla="*/ 213914 h 249900"/>
                  <a:gd name="connsiteX4" fmla="*/ 18277 w 124110"/>
                  <a:gd name="connsiteY4" fmla="*/ 239346 h 249900"/>
                  <a:gd name="connsiteX5" fmla="*/ 106098 w 124110"/>
                  <a:gd name="connsiteY5" fmla="*/ 239346 h 249900"/>
                  <a:gd name="connsiteX6" fmla="*/ 124100 w 124110"/>
                  <a:gd name="connsiteY6" fmla="*/ 213914 h 249900"/>
                  <a:gd name="connsiteX7" fmla="*/ 124100 w 124110"/>
                  <a:gd name="connsiteY7" fmla="*/ 213914 h 24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110" h="249900">
                    <a:moveTo>
                      <a:pt x="123814" y="-17"/>
                    </a:moveTo>
                    <a:lnTo>
                      <a:pt x="-11" y="-17"/>
                    </a:lnTo>
                    <a:lnTo>
                      <a:pt x="-11" y="213914"/>
                    </a:lnTo>
                    <a:lnTo>
                      <a:pt x="-11" y="213914"/>
                    </a:lnTo>
                    <a:cubicBezTo>
                      <a:pt x="1104" y="225049"/>
                      <a:pt x="8076" y="234745"/>
                      <a:pt x="18277" y="239346"/>
                    </a:cubicBezTo>
                    <a:cubicBezTo>
                      <a:pt x="45862" y="253395"/>
                      <a:pt x="78513" y="253395"/>
                      <a:pt x="106098" y="239346"/>
                    </a:cubicBezTo>
                    <a:cubicBezTo>
                      <a:pt x="116290" y="234793"/>
                      <a:pt x="123195" y="225039"/>
                      <a:pt x="124100" y="213914"/>
                    </a:cubicBezTo>
                    <a:lnTo>
                      <a:pt x="124100" y="213914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9" name="任意多边形 410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0" name="任意多边形 411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1" name="任意多边形 412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2" name="任意多边形 413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3" name="任意多边形 414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" name="任意多边形 415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5" name="任意多边形 416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6" name="任意多边形 417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7" name="任意多边形 418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8" name="任意多边形 419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9" name="任意多边形 420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0" name="任意多边形 421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1" name="任意多边形 422"/>
              <p:cNvSpPr/>
              <p:nvPr/>
            </p:nvSpPr>
            <p:spPr>
              <a:xfrm>
                <a:off x="4594954" y="3456506"/>
                <a:ext cx="32289" cy="41760"/>
              </a:xfrm>
              <a:custGeom>
                <a:avLst/>
                <a:gdLst>
                  <a:gd name="connsiteX0" fmla="*/ 16087 w 32289"/>
                  <a:gd name="connsiteY0" fmla="*/ 2194 h 41760"/>
                  <a:gd name="connsiteX1" fmla="*/ 32279 w 32289"/>
                  <a:gd name="connsiteY1" fmla="*/ 11719 h 41760"/>
                  <a:gd name="connsiteX2" fmla="*/ 16182 w 32289"/>
                  <a:gd name="connsiteY2" fmla="*/ 39532 h 41760"/>
                  <a:gd name="connsiteX3" fmla="*/ -11 w 32289"/>
                  <a:gd name="connsiteY3" fmla="*/ 30007 h 41760"/>
                  <a:gd name="connsiteX4" fmla="*/ 16087 w 32289"/>
                  <a:gd name="connsiteY4" fmla="*/ 2194 h 4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760">
                    <a:moveTo>
                      <a:pt x="16087" y="2194"/>
                    </a:moveTo>
                    <a:cubicBezTo>
                      <a:pt x="24945" y="-2950"/>
                      <a:pt x="32279" y="1146"/>
                      <a:pt x="32279" y="11719"/>
                    </a:cubicBezTo>
                    <a:cubicBezTo>
                      <a:pt x="31668" y="23035"/>
                      <a:pt x="25685" y="33369"/>
                      <a:pt x="16182" y="39532"/>
                    </a:cubicBezTo>
                    <a:cubicBezTo>
                      <a:pt x="7228" y="44675"/>
                      <a:pt x="-11" y="40580"/>
                      <a:pt x="-11" y="30007"/>
                    </a:cubicBezTo>
                    <a:cubicBezTo>
                      <a:pt x="601" y="18691"/>
                      <a:pt x="6584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2" name="任意多边形 423"/>
              <p:cNvSpPr/>
              <p:nvPr/>
            </p:nvSpPr>
            <p:spPr>
              <a:xfrm>
                <a:off x="4676298" y="3408214"/>
                <a:ext cx="32289" cy="41802"/>
              </a:xfrm>
              <a:custGeom>
                <a:avLst/>
                <a:gdLst>
                  <a:gd name="connsiteX0" fmla="*/ 16087 w 32289"/>
                  <a:gd name="connsiteY0" fmla="*/ 2194 h 41802"/>
                  <a:gd name="connsiteX1" fmla="*/ 32279 w 32289"/>
                  <a:gd name="connsiteY1" fmla="*/ 11719 h 41802"/>
                  <a:gd name="connsiteX2" fmla="*/ 16182 w 32289"/>
                  <a:gd name="connsiteY2" fmla="*/ 39532 h 41802"/>
                  <a:gd name="connsiteX3" fmla="*/ -11 w 32289"/>
                  <a:gd name="connsiteY3" fmla="*/ 30007 h 41802"/>
                  <a:gd name="connsiteX4" fmla="*/ 16087 w 32289"/>
                  <a:gd name="connsiteY4" fmla="*/ 2194 h 41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02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670" y="23034"/>
                      <a:pt x="25688" y="33369"/>
                      <a:pt x="16182" y="39532"/>
                    </a:cubicBezTo>
                    <a:cubicBezTo>
                      <a:pt x="7324" y="44771"/>
                      <a:pt x="-11" y="40580"/>
                      <a:pt x="-11" y="30007"/>
                    </a:cubicBezTo>
                    <a:cubicBezTo>
                      <a:pt x="599" y="18691"/>
                      <a:pt x="6581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3" name="任意多边形 424"/>
              <p:cNvSpPr/>
              <p:nvPr/>
            </p:nvSpPr>
            <p:spPr>
              <a:xfrm>
                <a:off x="4757641" y="3360399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4" name="任意多边形 425"/>
              <p:cNvSpPr/>
              <p:nvPr/>
            </p:nvSpPr>
            <p:spPr>
              <a:xfrm>
                <a:off x="4838985" y="3312583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645" name="组合 644"/>
              <p:cNvGrpSpPr/>
              <p:nvPr/>
            </p:nvGrpSpPr>
            <p:grpSpPr>
              <a:xfrm>
                <a:off x="4594954" y="3312583"/>
                <a:ext cx="276320" cy="185683"/>
                <a:chOff x="4594954" y="3312583"/>
                <a:chExt cx="276320" cy="185683"/>
              </a:xfrm>
              <a:solidFill>
                <a:srgbClr val="FFFFFF"/>
              </a:solidFill>
            </p:grpSpPr>
            <p:sp>
              <p:nvSpPr>
                <p:cNvPr id="759" name="任意多边形 427"/>
                <p:cNvSpPr/>
                <p:nvPr/>
              </p:nvSpPr>
              <p:spPr>
                <a:xfrm>
                  <a:off x="4594954" y="3456506"/>
                  <a:ext cx="32289" cy="41760"/>
                </a:xfrm>
                <a:custGeom>
                  <a:avLst/>
                  <a:gdLst>
                    <a:gd name="connsiteX0" fmla="*/ 16087 w 32289"/>
                    <a:gd name="connsiteY0" fmla="*/ 2194 h 41760"/>
                    <a:gd name="connsiteX1" fmla="*/ 32279 w 32289"/>
                    <a:gd name="connsiteY1" fmla="*/ 11719 h 41760"/>
                    <a:gd name="connsiteX2" fmla="*/ 16182 w 32289"/>
                    <a:gd name="connsiteY2" fmla="*/ 39532 h 41760"/>
                    <a:gd name="connsiteX3" fmla="*/ -11 w 32289"/>
                    <a:gd name="connsiteY3" fmla="*/ 30007 h 41760"/>
                    <a:gd name="connsiteX4" fmla="*/ 16087 w 32289"/>
                    <a:gd name="connsiteY4" fmla="*/ 2194 h 4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760">
                      <a:moveTo>
                        <a:pt x="16087" y="2194"/>
                      </a:moveTo>
                      <a:cubicBezTo>
                        <a:pt x="24945" y="-2950"/>
                        <a:pt x="32279" y="1146"/>
                        <a:pt x="32279" y="11719"/>
                      </a:cubicBezTo>
                      <a:cubicBezTo>
                        <a:pt x="31668" y="23035"/>
                        <a:pt x="25685" y="33369"/>
                        <a:pt x="16182" y="39532"/>
                      </a:cubicBezTo>
                      <a:cubicBezTo>
                        <a:pt x="7228" y="44675"/>
                        <a:pt x="-11" y="40580"/>
                        <a:pt x="-11" y="30007"/>
                      </a:cubicBezTo>
                      <a:cubicBezTo>
                        <a:pt x="601" y="18691"/>
                        <a:pt x="6584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0" name="任意多边形 428"/>
                <p:cNvSpPr/>
                <p:nvPr/>
              </p:nvSpPr>
              <p:spPr>
                <a:xfrm>
                  <a:off x="4676298" y="3408214"/>
                  <a:ext cx="32289" cy="41802"/>
                </a:xfrm>
                <a:custGeom>
                  <a:avLst/>
                  <a:gdLst>
                    <a:gd name="connsiteX0" fmla="*/ 16087 w 32289"/>
                    <a:gd name="connsiteY0" fmla="*/ 2194 h 41802"/>
                    <a:gd name="connsiteX1" fmla="*/ 32279 w 32289"/>
                    <a:gd name="connsiteY1" fmla="*/ 11719 h 41802"/>
                    <a:gd name="connsiteX2" fmla="*/ 16182 w 32289"/>
                    <a:gd name="connsiteY2" fmla="*/ 39532 h 41802"/>
                    <a:gd name="connsiteX3" fmla="*/ -11 w 32289"/>
                    <a:gd name="connsiteY3" fmla="*/ 30007 h 41802"/>
                    <a:gd name="connsiteX4" fmla="*/ 16087 w 32289"/>
                    <a:gd name="connsiteY4" fmla="*/ 2194 h 41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02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670" y="23034"/>
                        <a:pt x="25688" y="33369"/>
                        <a:pt x="16182" y="39532"/>
                      </a:cubicBezTo>
                      <a:cubicBezTo>
                        <a:pt x="7324" y="44771"/>
                        <a:pt x="-11" y="40580"/>
                        <a:pt x="-11" y="30007"/>
                      </a:cubicBezTo>
                      <a:cubicBezTo>
                        <a:pt x="599" y="18691"/>
                        <a:pt x="6581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1" name="任意多边形 429"/>
                <p:cNvSpPr/>
                <p:nvPr/>
              </p:nvSpPr>
              <p:spPr>
                <a:xfrm>
                  <a:off x="4757641" y="3360399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2" name="任意多边形 430"/>
                <p:cNvSpPr/>
                <p:nvPr/>
              </p:nvSpPr>
              <p:spPr>
                <a:xfrm>
                  <a:off x="4838985" y="3312583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46" name="任意多边形 431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7" name="任意多边形 432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8" name="任意多边形 433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9" name="任意多边形 434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0" name="任意多边形 435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1" name="任意多边形 436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2" name="任意多边形 437"/>
              <p:cNvSpPr/>
              <p:nvPr/>
            </p:nvSpPr>
            <p:spPr>
              <a:xfrm>
                <a:off x="4224292" y="2827264"/>
                <a:ext cx="1334127" cy="1414731"/>
              </a:xfrm>
              <a:custGeom>
                <a:avLst/>
                <a:gdLst>
                  <a:gd name="connsiteX0" fmla="*/ 6511 w 1334127"/>
                  <a:gd name="connsiteY0" fmla="*/ 350924 h 1414731"/>
                  <a:gd name="connsiteX1" fmla="*/ 25561 w 1334127"/>
                  <a:gd name="connsiteY1" fmla="*/ 359592 h 1414731"/>
                  <a:gd name="connsiteX2" fmla="*/ 228539 w 1334127"/>
                  <a:gd name="connsiteY2" fmla="*/ 1109210 h 1414731"/>
                  <a:gd name="connsiteX3" fmla="*/ 320646 w 1334127"/>
                  <a:gd name="connsiteY3" fmla="*/ 1222462 h 1414731"/>
                  <a:gd name="connsiteX4" fmla="*/ 675071 w 1334127"/>
                  <a:gd name="connsiteY4" fmla="*/ 1401913 h 1414731"/>
                  <a:gd name="connsiteX5" fmla="*/ 784037 w 1334127"/>
                  <a:gd name="connsiteY5" fmla="*/ 1400865 h 1414731"/>
                  <a:gd name="connsiteX6" fmla="*/ 1289910 w 1334127"/>
                  <a:gd name="connsiteY6" fmla="*/ 1132165 h 1414731"/>
                  <a:gd name="connsiteX7" fmla="*/ 1316770 w 1334127"/>
                  <a:gd name="connsiteY7" fmla="*/ 982908 h 1414731"/>
                  <a:gd name="connsiteX8" fmla="*/ 1293148 w 1334127"/>
                  <a:gd name="connsiteY8" fmla="*/ 960144 h 1414731"/>
                  <a:gd name="connsiteX9" fmla="*/ 1246761 w 1334127"/>
                  <a:gd name="connsiteY9" fmla="*/ 936331 h 1414731"/>
                  <a:gd name="connsiteX10" fmla="*/ 1316770 w 1334127"/>
                  <a:gd name="connsiteY10" fmla="*/ 722114 h 1414731"/>
                  <a:gd name="connsiteX11" fmla="*/ 1239808 w 1334127"/>
                  <a:gd name="connsiteY11" fmla="*/ 645914 h 1414731"/>
                  <a:gd name="connsiteX12" fmla="*/ 1239808 w 1334127"/>
                  <a:gd name="connsiteY12" fmla="*/ 645914 h 1414731"/>
                  <a:gd name="connsiteX13" fmla="*/ 867666 w 1334127"/>
                  <a:gd name="connsiteY13" fmla="*/ 656010 h 1414731"/>
                  <a:gd name="connsiteX14" fmla="*/ 822994 w 1334127"/>
                  <a:gd name="connsiteY14" fmla="*/ 227385 h 1414731"/>
                  <a:gd name="connsiteX15" fmla="*/ 796991 w 1334127"/>
                  <a:gd name="connsiteY15" fmla="*/ 41362 h 1414731"/>
                  <a:gd name="connsiteX16" fmla="*/ 611730 w 1334127"/>
                  <a:gd name="connsiteY16" fmla="*/ 24026 h 1414731"/>
                  <a:gd name="connsiteX17" fmla="*/ 624112 w 1334127"/>
                  <a:gd name="connsiteY17" fmla="*/ 31551 h 1414731"/>
                  <a:gd name="connsiteX18" fmla="*/ 611730 w 1334127"/>
                  <a:gd name="connsiteY18" fmla="*/ 24026 h 1414731"/>
                  <a:gd name="connsiteX19" fmla="*/ 122526 w 1334127"/>
                  <a:gd name="connsiteY19" fmla="*/ 245768 h 1414731"/>
                  <a:gd name="connsiteX20" fmla="*/ 21180 w 1334127"/>
                  <a:gd name="connsiteY20" fmla="*/ 297203 h 1414731"/>
                  <a:gd name="connsiteX21" fmla="*/ 2130 w 1334127"/>
                  <a:gd name="connsiteY21" fmla="*/ 321587 h 1414731"/>
                  <a:gd name="connsiteX22" fmla="*/ 6511 w 1334127"/>
                  <a:gd name="connsiteY22" fmla="*/ 350924 h 1414731"/>
                  <a:gd name="connsiteX23" fmla="*/ 245493 w 1334127"/>
                  <a:gd name="connsiteY23" fmla="*/ 1026056 h 1414731"/>
                  <a:gd name="connsiteX24" fmla="*/ 241493 w 1334127"/>
                  <a:gd name="connsiteY24" fmla="*/ 1018627 h 1414731"/>
                  <a:gd name="connsiteX25" fmla="*/ 245493 w 1334127"/>
                  <a:gd name="connsiteY25" fmla="*/ 1026056 h 1414731"/>
                  <a:gd name="connsiteX26" fmla="*/ 255018 w 1334127"/>
                  <a:gd name="connsiteY26" fmla="*/ 1041773 h 1414731"/>
                  <a:gd name="connsiteX27" fmla="*/ 249684 w 1334127"/>
                  <a:gd name="connsiteY27" fmla="*/ 1033772 h 1414731"/>
                  <a:gd name="connsiteX28" fmla="*/ 255399 w 1334127"/>
                  <a:gd name="connsiteY28" fmla="*/ 1041773 h 1414731"/>
                  <a:gd name="connsiteX29" fmla="*/ 647925 w 1334127"/>
                  <a:gd name="connsiteY29" fmla="*/ 52411 h 1414731"/>
                  <a:gd name="connsiteX30" fmla="*/ 638400 w 1334127"/>
                  <a:gd name="connsiteY30" fmla="*/ 42886 h 1414731"/>
                  <a:gd name="connsiteX31" fmla="*/ 647925 w 1334127"/>
                  <a:gd name="connsiteY31" fmla="*/ 52411 h 1414731"/>
                  <a:gd name="connsiteX32" fmla="*/ 636304 w 1334127"/>
                  <a:gd name="connsiteY32" fmla="*/ 40981 h 1414731"/>
                  <a:gd name="connsiteX33" fmla="*/ 626779 w 1334127"/>
                  <a:gd name="connsiteY33" fmla="*/ 33647 h 1414731"/>
                  <a:gd name="connsiteX34" fmla="*/ 636304 w 1334127"/>
                  <a:gd name="connsiteY34" fmla="*/ 40886 h 1414731"/>
                  <a:gd name="connsiteX35" fmla="*/ 649163 w 1334127"/>
                  <a:gd name="connsiteY35" fmla="*/ 53744 h 1414731"/>
                  <a:gd name="connsiteX36" fmla="*/ 666213 w 1334127"/>
                  <a:gd name="connsiteY36" fmla="*/ 75938 h 1414731"/>
                  <a:gd name="connsiteX37" fmla="*/ 659164 w 1334127"/>
                  <a:gd name="connsiteY37" fmla="*/ 65936 h 1414731"/>
                  <a:gd name="connsiteX38" fmla="*/ 649163 w 1334127"/>
                  <a:gd name="connsiteY38" fmla="*/ 53744 h 1414731"/>
                  <a:gd name="connsiteX39" fmla="*/ 724220 w 1334127"/>
                  <a:gd name="connsiteY39" fmla="*/ 256151 h 1414731"/>
                  <a:gd name="connsiteX40" fmla="*/ 705170 w 1334127"/>
                  <a:gd name="connsiteY40" fmla="*/ 165663 h 1414731"/>
                  <a:gd name="connsiteX41" fmla="*/ 724220 w 1334127"/>
                  <a:gd name="connsiteY41" fmla="*/ 256151 h 1414731"/>
                  <a:gd name="connsiteX42" fmla="*/ 673261 w 1334127"/>
                  <a:gd name="connsiteY42" fmla="*/ 87272 h 1414731"/>
                  <a:gd name="connsiteX43" fmla="*/ 666594 w 1334127"/>
                  <a:gd name="connsiteY43" fmla="*/ 76604 h 1414731"/>
                  <a:gd name="connsiteX44" fmla="*/ 673261 w 1334127"/>
                  <a:gd name="connsiteY44" fmla="*/ 87272 h 1414731"/>
                  <a:gd name="connsiteX45" fmla="*/ 705646 w 1334127"/>
                  <a:gd name="connsiteY45" fmla="*/ 165473 h 1414731"/>
                  <a:gd name="connsiteX46" fmla="*/ 673261 w 1334127"/>
                  <a:gd name="connsiteY46" fmla="*/ 87368 h 1414731"/>
                  <a:gd name="connsiteX47" fmla="*/ 705646 w 1334127"/>
                  <a:gd name="connsiteY47" fmla="*/ 165473 h 1414731"/>
                  <a:gd name="connsiteX48" fmla="*/ 726125 w 1334127"/>
                  <a:gd name="connsiteY48" fmla="*/ 271772 h 1414731"/>
                  <a:gd name="connsiteX49" fmla="*/ 724506 w 1334127"/>
                  <a:gd name="connsiteY49" fmla="*/ 257960 h 1414731"/>
                  <a:gd name="connsiteX50" fmla="*/ 726125 w 1334127"/>
                  <a:gd name="connsiteY50" fmla="*/ 271772 h 1414731"/>
                  <a:gd name="connsiteX51" fmla="*/ 727839 w 1334127"/>
                  <a:gd name="connsiteY51" fmla="*/ 288155 h 1414731"/>
                  <a:gd name="connsiteX52" fmla="*/ 726506 w 1334127"/>
                  <a:gd name="connsiteY52" fmla="*/ 274724 h 1414731"/>
                  <a:gd name="connsiteX53" fmla="*/ 727839 w 1334127"/>
                  <a:gd name="connsiteY53" fmla="*/ 288536 h 1414731"/>
                  <a:gd name="connsiteX54" fmla="*/ 729078 w 1334127"/>
                  <a:gd name="connsiteY54" fmla="*/ 304919 h 1414731"/>
                  <a:gd name="connsiteX55" fmla="*/ 728030 w 1334127"/>
                  <a:gd name="connsiteY55" fmla="*/ 291203 h 1414731"/>
                  <a:gd name="connsiteX56" fmla="*/ 729078 w 1334127"/>
                  <a:gd name="connsiteY56" fmla="*/ 304919 h 1414731"/>
                  <a:gd name="connsiteX57" fmla="*/ 730792 w 1334127"/>
                  <a:gd name="connsiteY57" fmla="*/ 347972 h 1414731"/>
                  <a:gd name="connsiteX58" fmla="*/ 729173 w 1334127"/>
                  <a:gd name="connsiteY58" fmla="*/ 305681 h 1414731"/>
                  <a:gd name="connsiteX59" fmla="*/ 730792 w 1334127"/>
                  <a:gd name="connsiteY59" fmla="*/ 347972 h 1414731"/>
                  <a:gd name="connsiteX60" fmla="*/ 730792 w 1334127"/>
                  <a:gd name="connsiteY60" fmla="*/ 363307 h 1414731"/>
                  <a:gd name="connsiteX61" fmla="*/ 730792 w 1334127"/>
                  <a:gd name="connsiteY61" fmla="*/ 363307 h 1414731"/>
                  <a:gd name="connsiteX62" fmla="*/ 716219 w 1334127"/>
                  <a:gd name="connsiteY62" fmla="*/ 495228 h 1414731"/>
                  <a:gd name="connsiteX63" fmla="*/ 715266 w 1334127"/>
                  <a:gd name="connsiteY63" fmla="*/ 499133 h 1414731"/>
                  <a:gd name="connsiteX64" fmla="*/ 716314 w 1334127"/>
                  <a:gd name="connsiteY64" fmla="*/ 495228 h 1414731"/>
                  <a:gd name="connsiteX65" fmla="*/ 719267 w 1334127"/>
                  <a:gd name="connsiteY65" fmla="*/ 482274 h 1414731"/>
                  <a:gd name="connsiteX66" fmla="*/ 718219 w 1334127"/>
                  <a:gd name="connsiteY66" fmla="*/ 487132 h 1414731"/>
                  <a:gd name="connsiteX67" fmla="*/ 719362 w 1334127"/>
                  <a:gd name="connsiteY67" fmla="*/ 482274 h 1414731"/>
                  <a:gd name="connsiteX68" fmla="*/ 721934 w 1334127"/>
                  <a:gd name="connsiteY68" fmla="*/ 469034 h 1414731"/>
                  <a:gd name="connsiteX69" fmla="*/ 720886 w 1334127"/>
                  <a:gd name="connsiteY69" fmla="*/ 474368 h 1414731"/>
                  <a:gd name="connsiteX70" fmla="*/ 722029 w 1334127"/>
                  <a:gd name="connsiteY70" fmla="*/ 469511 h 1414731"/>
                  <a:gd name="connsiteX71" fmla="*/ 724220 w 1334127"/>
                  <a:gd name="connsiteY71" fmla="*/ 455128 h 1414731"/>
                  <a:gd name="connsiteX72" fmla="*/ 723363 w 1334127"/>
                  <a:gd name="connsiteY72" fmla="*/ 460748 h 1414731"/>
                  <a:gd name="connsiteX73" fmla="*/ 726125 w 1334127"/>
                  <a:gd name="connsiteY73" fmla="*/ 440650 h 1414731"/>
                  <a:gd name="connsiteX74" fmla="*/ 725458 w 1334127"/>
                  <a:gd name="connsiteY74" fmla="*/ 446079 h 1414731"/>
                  <a:gd name="connsiteX75" fmla="*/ 726220 w 1334127"/>
                  <a:gd name="connsiteY75" fmla="*/ 440936 h 1414731"/>
                  <a:gd name="connsiteX76" fmla="*/ 728220 w 1334127"/>
                  <a:gd name="connsiteY76" fmla="*/ 420933 h 1414731"/>
                  <a:gd name="connsiteX77" fmla="*/ 727649 w 1334127"/>
                  <a:gd name="connsiteY77" fmla="*/ 427410 h 1414731"/>
                  <a:gd name="connsiteX78" fmla="*/ 729459 w 1334127"/>
                  <a:gd name="connsiteY78" fmla="*/ 403312 h 1414731"/>
                  <a:gd name="connsiteX79" fmla="*/ 728982 w 1334127"/>
                  <a:gd name="connsiteY79" fmla="*/ 410932 h 1414731"/>
                  <a:gd name="connsiteX80" fmla="*/ 729554 w 1334127"/>
                  <a:gd name="connsiteY80" fmla="*/ 403312 h 1414731"/>
                  <a:gd name="connsiteX81" fmla="*/ 730316 w 1334127"/>
                  <a:gd name="connsiteY81" fmla="*/ 386738 h 1414731"/>
                  <a:gd name="connsiteX82" fmla="*/ 730316 w 1334127"/>
                  <a:gd name="connsiteY82" fmla="*/ 395311 h 1414731"/>
                  <a:gd name="connsiteX83" fmla="*/ 730411 w 1334127"/>
                  <a:gd name="connsiteY83" fmla="*/ 386738 h 1414731"/>
                  <a:gd name="connsiteX84" fmla="*/ 730316 w 1334127"/>
                  <a:gd name="connsiteY84" fmla="*/ 370165 h 1414731"/>
                  <a:gd name="connsiteX85" fmla="*/ 730316 w 1334127"/>
                  <a:gd name="connsiteY85" fmla="*/ 379690 h 1414731"/>
                  <a:gd name="connsiteX86" fmla="*/ 730792 w 1334127"/>
                  <a:gd name="connsiteY86" fmla="*/ 370165 h 1414731"/>
                  <a:gd name="connsiteX87" fmla="*/ 803468 w 1334127"/>
                  <a:gd name="connsiteY87" fmla="*/ 835271 h 1414731"/>
                  <a:gd name="connsiteX88" fmla="*/ 803468 w 1334127"/>
                  <a:gd name="connsiteY88" fmla="*/ 835271 h 1414731"/>
                  <a:gd name="connsiteX89" fmla="*/ 522195 w 1334127"/>
                  <a:gd name="connsiteY89" fmla="*/ 980241 h 1414731"/>
                  <a:gd name="connsiteX90" fmla="*/ 522195 w 1334127"/>
                  <a:gd name="connsiteY90" fmla="*/ 980241 h 1414731"/>
                  <a:gd name="connsiteX91" fmla="*/ 307215 w 1334127"/>
                  <a:gd name="connsiteY91" fmla="*/ 1090827 h 1414731"/>
                  <a:gd name="connsiteX92" fmla="*/ 295404 w 1334127"/>
                  <a:gd name="connsiteY92" fmla="*/ 1082635 h 1414731"/>
                  <a:gd name="connsiteX93" fmla="*/ 307215 w 1334127"/>
                  <a:gd name="connsiteY93" fmla="*/ 1090827 h 1414731"/>
                  <a:gd name="connsiteX94" fmla="*/ 282831 w 1334127"/>
                  <a:gd name="connsiteY94" fmla="*/ 1072443 h 1414731"/>
                  <a:gd name="connsiteX95" fmla="*/ 292356 w 1334127"/>
                  <a:gd name="connsiteY95" fmla="*/ 1080635 h 1414731"/>
                  <a:gd name="connsiteX96" fmla="*/ 282831 w 1334127"/>
                  <a:gd name="connsiteY96" fmla="*/ 1072443 h 1414731"/>
                  <a:gd name="connsiteX97" fmla="*/ 270925 w 1334127"/>
                  <a:gd name="connsiteY97" fmla="*/ 1060823 h 1414731"/>
                  <a:gd name="connsiteX98" fmla="*/ 279117 w 1334127"/>
                  <a:gd name="connsiteY98" fmla="*/ 1069110 h 1414731"/>
                  <a:gd name="connsiteX99" fmla="*/ 270925 w 1334127"/>
                  <a:gd name="connsiteY99" fmla="*/ 1060823 h 1414731"/>
                  <a:gd name="connsiteX100" fmla="*/ 266639 w 1334127"/>
                  <a:gd name="connsiteY100" fmla="*/ 1056155 h 1414731"/>
                  <a:gd name="connsiteX101" fmla="*/ 259876 w 1334127"/>
                  <a:gd name="connsiteY101" fmla="*/ 1047869 h 1414731"/>
                  <a:gd name="connsiteX102" fmla="*/ 266639 w 1334127"/>
                  <a:gd name="connsiteY102" fmla="*/ 1056155 h 1414731"/>
                  <a:gd name="connsiteX103" fmla="*/ 234254 w 1334127"/>
                  <a:gd name="connsiteY103" fmla="*/ 1002911 h 1414731"/>
                  <a:gd name="connsiteX104" fmla="*/ 236921 w 1334127"/>
                  <a:gd name="connsiteY104" fmla="*/ 1009102 h 1414731"/>
                  <a:gd name="connsiteX105" fmla="*/ 234254 w 1334127"/>
                  <a:gd name="connsiteY105" fmla="*/ 1002911 h 141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34127" h="1414731">
                    <a:moveTo>
                      <a:pt x="6511" y="350924"/>
                    </a:moveTo>
                    <a:cubicBezTo>
                      <a:pt x="11536" y="356116"/>
                      <a:pt x="18343" y="359221"/>
                      <a:pt x="25561" y="359592"/>
                    </a:cubicBezTo>
                    <a:lnTo>
                      <a:pt x="228539" y="1109210"/>
                    </a:lnTo>
                    <a:cubicBezTo>
                      <a:pt x="241839" y="1158292"/>
                      <a:pt x="275306" y="1199440"/>
                      <a:pt x="320646" y="1222462"/>
                    </a:cubicBezTo>
                    <a:lnTo>
                      <a:pt x="675071" y="1401913"/>
                    </a:lnTo>
                    <a:cubicBezTo>
                      <a:pt x="709389" y="1419344"/>
                      <a:pt x="750052" y="1418953"/>
                      <a:pt x="784037" y="1400865"/>
                    </a:cubicBezTo>
                    <a:lnTo>
                      <a:pt x="1289910" y="1132165"/>
                    </a:lnTo>
                    <a:cubicBezTo>
                      <a:pt x="1340392" y="1103590"/>
                      <a:pt x="1345155" y="1026056"/>
                      <a:pt x="1316770" y="982908"/>
                    </a:cubicBezTo>
                    <a:cubicBezTo>
                      <a:pt x="1310808" y="973555"/>
                      <a:pt x="1302711" y="965754"/>
                      <a:pt x="1293148" y="960144"/>
                    </a:cubicBezTo>
                    <a:lnTo>
                      <a:pt x="1246761" y="936331"/>
                    </a:lnTo>
                    <a:cubicBezTo>
                      <a:pt x="1246761" y="770786"/>
                      <a:pt x="1271145" y="787074"/>
                      <a:pt x="1316770" y="722114"/>
                    </a:cubicBezTo>
                    <a:cubicBezTo>
                      <a:pt x="1362395" y="657153"/>
                      <a:pt x="1292481" y="617339"/>
                      <a:pt x="1239808" y="645914"/>
                    </a:cubicBezTo>
                    <a:lnTo>
                      <a:pt x="1239808" y="645914"/>
                    </a:lnTo>
                    <a:cubicBezTo>
                      <a:pt x="1239808" y="645914"/>
                      <a:pt x="945581" y="732401"/>
                      <a:pt x="867666" y="656010"/>
                    </a:cubicBezTo>
                    <a:cubicBezTo>
                      <a:pt x="770892" y="560760"/>
                      <a:pt x="811469" y="321302"/>
                      <a:pt x="822994" y="227385"/>
                    </a:cubicBezTo>
                    <a:cubicBezTo>
                      <a:pt x="834519" y="133469"/>
                      <a:pt x="822994" y="68699"/>
                      <a:pt x="796991" y="41362"/>
                    </a:cubicBezTo>
                    <a:cubicBezTo>
                      <a:pt x="770988" y="14025"/>
                      <a:pt x="733554" y="-26456"/>
                      <a:pt x="611730" y="24026"/>
                    </a:cubicBezTo>
                    <a:cubicBezTo>
                      <a:pt x="616006" y="26284"/>
                      <a:pt x="620140" y="28798"/>
                      <a:pt x="624112" y="31551"/>
                    </a:cubicBezTo>
                    <a:cubicBezTo>
                      <a:pt x="620140" y="28798"/>
                      <a:pt x="616006" y="26284"/>
                      <a:pt x="611730" y="24026"/>
                    </a:cubicBezTo>
                    <a:cubicBezTo>
                      <a:pt x="611730" y="24026"/>
                      <a:pt x="283308" y="166330"/>
                      <a:pt x="122526" y="245768"/>
                    </a:cubicBezTo>
                    <a:cubicBezTo>
                      <a:pt x="84753" y="253550"/>
                      <a:pt x="49757" y="271305"/>
                      <a:pt x="21180" y="297203"/>
                    </a:cubicBezTo>
                    <a:cubicBezTo>
                      <a:pt x="13048" y="303766"/>
                      <a:pt x="6530" y="312110"/>
                      <a:pt x="2130" y="321587"/>
                    </a:cubicBezTo>
                    <a:cubicBezTo>
                      <a:pt x="-1867" y="331436"/>
                      <a:pt x="-188" y="342676"/>
                      <a:pt x="6511" y="350924"/>
                    </a:cubicBezTo>
                    <a:close/>
                    <a:moveTo>
                      <a:pt x="245493" y="1026056"/>
                    </a:moveTo>
                    <a:cubicBezTo>
                      <a:pt x="244160" y="1023580"/>
                      <a:pt x="242731" y="1021199"/>
                      <a:pt x="241493" y="1018627"/>
                    </a:cubicBezTo>
                    <a:cubicBezTo>
                      <a:pt x="242731" y="1021199"/>
                      <a:pt x="244160" y="1023580"/>
                      <a:pt x="245493" y="1026056"/>
                    </a:cubicBezTo>
                    <a:close/>
                    <a:moveTo>
                      <a:pt x="255018" y="1041773"/>
                    </a:moveTo>
                    <a:cubicBezTo>
                      <a:pt x="253209" y="1039201"/>
                      <a:pt x="251399" y="1036534"/>
                      <a:pt x="249684" y="1033772"/>
                    </a:cubicBezTo>
                    <a:cubicBezTo>
                      <a:pt x="251780" y="1036534"/>
                      <a:pt x="253590" y="1039201"/>
                      <a:pt x="255399" y="1041773"/>
                    </a:cubicBezTo>
                    <a:close/>
                    <a:moveTo>
                      <a:pt x="647925" y="52411"/>
                    </a:moveTo>
                    <a:cubicBezTo>
                      <a:pt x="644877" y="49077"/>
                      <a:pt x="641829" y="46029"/>
                      <a:pt x="638400" y="42886"/>
                    </a:cubicBezTo>
                    <a:cubicBezTo>
                      <a:pt x="641829" y="46029"/>
                      <a:pt x="644877" y="49077"/>
                      <a:pt x="647925" y="52411"/>
                    </a:cubicBezTo>
                    <a:close/>
                    <a:moveTo>
                      <a:pt x="636304" y="40981"/>
                    </a:moveTo>
                    <a:cubicBezTo>
                      <a:pt x="633256" y="38314"/>
                      <a:pt x="630208" y="35933"/>
                      <a:pt x="626779" y="33647"/>
                    </a:cubicBezTo>
                    <a:cubicBezTo>
                      <a:pt x="630208" y="35933"/>
                      <a:pt x="633256" y="38314"/>
                      <a:pt x="636304" y="40886"/>
                    </a:cubicBezTo>
                    <a:close/>
                    <a:moveTo>
                      <a:pt x="649163" y="53744"/>
                    </a:moveTo>
                    <a:cubicBezTo>
                      <a:pt x="655373" y="60717"/>
                      <a:pt x="661079" y="68137"/>
                      <a:pt x="666213" y="75938"/>
                    </a:cubicBezTo>
                    <a:cubicBezTo>
                      <a:pt x="663927" y="72509"/>
                      <a:pt x="661641" y="69175"/>
                      <a:pt x="659164" y="65936"/>
                    </a:cubicBezTo>
                    <a:cubicBezTo>
                      <a:pt x="656688" y="62698"/>
                      <a:pt x="652592" y="57650"/>
                      <a:pt x="649163" y="53744"/>
                    </a:cubicBezTo>
                    <a:close/>
                    <a:moveTo>
                      <a:pt x="724220" y="256151"/>
                    </a:moveTo>
                    <a:cubicBezTo>
                      <a:pt x="720210" y="225547"/>
                      <a:pt x="713838" y="195286"/>
                      <a:pt x="705170" y="165663"/>
                    </a:cubicBezTo>
                    <a:cubicBezTo>
                      <a:pt x="713828" y="195295"/>
                      <a:pt x="720200" y="225547"/>
                      <a:pt x="724220" y="256151"/>
                    </a:cubicBezTo>
                    <a:close/>
                    <a:moveTo>
                      <a:pt x="673261" y="87272"/>
                    </a:moveTo>
                    <a:cubicBezTo>
                      <a:pt x="671070" y="83558"/>
                      <a:pt x="668880" y="80033"/>
                      <a:pt x="666594" y="76604"/>
                    </a:cubicBezTo>
                    <a:cubicBezTo>
                      <a:pt x="668880" y="80033"/>
                      <a:pt x="671070" y="83558"/>
                      <a:pt x="673261" y="87272"/>
                    </a:cubicBezTo>
                    <a:close/>
                    <a:moveTo>
                      <a:pt x="705646" y="165473"/>
                    </a:moveTo>
                    <a:cubicBezTo>
                      <a:pt x="697978" y="138250"/>
                      <a:pt x="687110" y="112028"/>
                      <a:pt x="673261" y="87368"/>
                    </a:cubicBezTo>
                    <a:cubicBezTo>
                      <a:pt x="687110" y="112028"/>
                      <a:pt x="697978" y="138250"/>
                      <a:pt x="705646" y="165473"/>
                    </a:cubicBezTo>
                    <a:close/>
                    <a:moveTo>
                      <a:pt x="726125" y="271772"/>
                    </a:moveTo>
                    <a:cubicBezTo>
                      <a:pt x="726125" y="267200"/>
                      <a:pt x="725077" y="262247"/>
                      <a:pt x="724506" y="257960"/>
                    </a:cubicBezTo>
                    <a:cubicBezTo>
                      <a:pt x="725077" y="262532"/>
                      <a:pt x="725649" y="267104"/>
                      <a:pt x="726125" y="271772"/>
                    </a:cubicBezTo>
                    <a:close/>
                    <a:moveTo>
                      <a:pt x="727839" y="288155"/>
                    </a:moveTo>
                    <a:cubicBezTo>
                      <a:pt x="727363" y="283678"/>
                      <a:pt x="726982" y="279201"/>
                      <a:pt x="726506" y="274724"/>
                    </a:cubicBezTo>
                    <a:cubicBezTo>
                      <a:pt x="726982" y="279011"/>
                      <a:pt x="726982" y="283678"/>
                      <a:pt x="727839" y="288536"/>
                    </a:cubicBezTo>
                    <a:close/>
                    <a:moveTo>
                      <a:pt x="729078" y="304919"/>
                    </a:moveTo>
                    <a:cubicBezTo>
                      <a:pt x="729078" y="300347"/>
                      <a:pt x="728411" y="295394"/>
                      <a:pt x="728030" y="291203"/>
                    </a:cubicBezTo>
                    <a:cubicBezTo>
                      <a:pt x="728411" y="295775"/>
                      <a:pt x="728792" y="300347"/>
                      <a:pt x="729078" y="304919"/>
                    </a:cubicBezTo>
                    <a:close/>
                    <a:moveTo>
                      <a:pt x="730792" y="347972"/>
                    </a:moveTo>
                    <a:cubicBezTo>
                      <a:pt x="730792" y="333970"/>
                      <a:pt x="730125" y="319397"/>
                      <a:pt x="729173" y="305681"/>
                    </a:cubicBezTo>
                    <a:cubicBezTo>
                      <a:pt x="730125" y="319873"/>
                      <a:pt x="730602" y="333970"/>
                      <a:pt x="730792" y="347972"/>
                    </a:cubicBezTo>
                    <a:close/>
                    <a:moveTo>
                      <a:pt x="730792" y="363307"/>
                    </a:moveTo>
                    <a:lnTo>
                      <a:pt x="730792" y="363307"/>
                    </a:lnTo>
                    <a:close/>
                    <a:moveTo>
                      <a:pt x="716219" y="495228"/>
                    </a:moveTo>
                    <a:cubicBezTo>
                      <a:pt x="716219" y="496466"/>
                      <a:pt x="715647" y="497895"/>
                      <a:pt x="715266" y="499133"/>
                    </a:cubicBezTo>
                    <a:cubicBezTo>
                      <a:pt x="715743" y="498086"/>
                      <a:pt x="716028" y="496466"/>
                      <a:pt x="716314" y="495228"/>
                    </a:cubicBezTo>
                    <a:close/>
                    <a:moveTo>
                      <a:pt x="719267" y="482274"/>
                    </a:moveTo>
                    <a:cubicBezTo>
                      <a:pt x="719267" y="483893"/>
                      <a:pt x="718600" y="485608"/>
                      <a:pt x="718219" y="487132"/>
                    </a:cubicBezTo>
                    <a:cubicBezTo>
                      <a:pt x="718695" y="485608"/>
                      <a:pt x="719076" y="483893"/>
                      <a:pt x="719362" y="482274"/>
                    </a:cubicBezTo>
                    <a:close/>
                    <a:moveTo>
                      <a:pt x="721934" y="469034"/>
                    </a:moveTo>
                    <a:cubicBezTo>
                      <a:pt x="721934" y="470844"/>
                      <a:pt x="721267" y="472559"/>
                      <a:pt x="720886" y="474368"/>
                    </a:cubicBezTo>
                    <a:cubicBezTo>
                      <a:pt x="721362" y="472559"/>
                      <a:pt x="721648" y="470844"/>
                      <a:pt x="722029" y="469511"/>
                    </a:cubicBezTo>
                    <a:close/>
                    <a:moveTo>
                      <a:pt x="724220" y="455128"/>
                    </a:moveTo>
                    <a:lnTo>
                      <a:pt x="723363" y="460748"/>
                    </a:lnTo>
                    <a:close/>
                    <a:moveTo>
                      <a:pt x="726125" y="440650"/>
                    </a:moveTo>
                    <a:cubicBezTo>
                      <a:pt x="726125" y="442555"/>
                      <a:pt x="726125" y="444269"/>
                      <a:pt x="725458" y="446079"/>
                    </a:cubicBezTo>
                    <a:cubicBezTo>
                      <a:pt x="725744" y="444269"/>
                      <a:pt x="726030" y="442555"/>
                      <a:pt x="726220" y="440936"/>
                    </a:cubicBezTo>
                    <a:close/>
                    <a:moveTo>
                      <a:pt x="728220" y="420933"/>
                    </a:moveTo>
                    <a:lnTo>
                      <a:pt x="727649" y="427410"/>
                    </a:lnTo>
                    <a:close/>
                    <a:moveTo>
                      <a:pt x="729459" y="403312"/>
                    </a:moveTo>
                    <a:cubicBezTo>
                      <a:pt x="729459" y="405884"/>
                      <a:pt x="729459" y="408455"/>
                      <a:pt x="728982" y="410932"/>
                    </a:cubicBezTo>
                    <a:cubicBezTo>
                      <a:pt x="729268" y="408455"/>
                      <a:pt x="729459" y="405884"/>
                      <a:pt x="729554" y="403312"/>
                    </a:cubicBezTo>
                    <a:close/>
                    <a:moveTo>
                      <a:pt x="730316" y="386738"/>
                    </a:moveTo>
                    <a:cubicBezTo>
                      <a:pt x="730316" y="389596"/>
                      <a:pt x="730316" y="392453"/>
                      <a:pt x="730316" y="395311"/>
                    </a:cubicBezTo>
                    <a:cubicBezTo>
                      <a:pt x="730125" y="392453"/>
                      <a:pt x="730316" y="389596"/>
                      <a:pt x="730411" y="386738"/>
                    </a:cubicBezTo>
                    <a:close/>
                    <a:moveTo>
                      <a:pt x="730316" y="370165"/>
                    </a:moveTo>
                    <a:cubicBezTo>
                      <a:pt x="730316" y="373213"/>
                      <a:pt x="730316" y="376261"/>
                      <a:pt x="730316" y="379690"/>
                    </a:cubicBezTo>
                    <a:cubicBezTo>
                      <a:pt x="730697" y="376261"/>
                      <a:pt x="730792" y="373213"/>
                      <a:pt x="730792" y="370165"/>
                    </a:cubicBezTo>
                    <a:close/>
                    <a:moveTo>
                      <a:pt x="803468" y="835271"/>
                    </a:moveTo>
                    <a:lnTo>
                      <a:pt x="803468" y="835271"/>
                    </a:lnTo>
                    <a:lnTo>
                      <a:pt x="522195" y="980241"/>
                    </a:lnTo>
                    <a:lnTo>
                      <a:pt x="522195" y="980241"/>
                    </a:lnTo>
                    <a:close/>
                    <a:moveTo>
                      <a:pt x="307215" y="1090827"/>
                    </a:moveTo>
                    <a:cubicBezTo>
                      <a:pt x="303120" y="1088255"/>
                      <a:pt x="299214" y="1085493"/>
                      <a:pt x="295404" y="1082635"/>
                    </a:cubicBezTo>
                    <a:cubicBezTo>
                      <a:pt x="299214" y="1085493"/>
                      <a:pt x="303120" y="1088636"/>
                      <a:pt x="307215" y="1090827"/>
                    </a:cubicBezTo>
                    <a:close/>
                    <a:moveTo>
                      <a:pt x="282831" y="1072443"/>
                    </a:moveTo>
                    <a:cubicBezTo>
                      <a:pt x="286070" y="1075301"/>
                      <a:pt x="289308" y="1078063"/>
                      <a:pt x="292356" y="1080635"/>
                    </a:cubicBezTo>
                    <a:cubicBezTo>
                      <a:pt x="289308" y="1078063"/>
                      <a:pt x="286070" y="1075301"/>
                      <a:pt x="282831" y="1072443"/>
                    </a:cubicBezTo>
                    <a:close/>
                    <a:moveTo>
                      <a:pt x="270925" y="1060823"/>
                    </a:moveTo>
                    <a:cubicBezTo>
                      <a:pt x="273497" y="1063680"/>
                      <a:pt x="276259" y="1066443"/>
                      <a:pt x="279117" y="1069110"/>
                    </a:cubicBezTo>
                    <a:cubicBezTo>
                      <a:pt x="276259" y="1066443"/>
                      <a:pt x="273497" y="1063680"/>
                      <a:pt x="270925" y="1060823"/>
                    </a:cubicBezTo>
                    <a:close/>
                    <a:moveTo>
                      <a:pt x="266639" y="1056155"/>
                    </a:moveTo>
                    <a:cubicBezTo>
                      <a:pt x="264353" y="1053488"/>
                      <a:pt x="262067" y="1050726"/>
                      <a:pt x="259876" y="1047869"/>
                    </a:cubicBezTo>
                    <a:cubicBezTo>
                      <a:pt x="262067" y="1050536"/>
                      <a:pt x="264353" y="1053488"/>
                      <a:pt x="266639" y="1056155"/>
                    </a:cubicBezTo>
                    <a:close/>
                    <a:moveTo>
                      <a:pt x="234254" y="1002911"/>
                    </a:moveTo>
                    <a:cubicBezTo>
                      <a:pt x="235111" y="1005006"/>
                      <a:pt x="236064" y="1007006"/>
                      <a:pt x="236921" y="1009102"/>
                    </a:cubicBezTo>
                    <a:cubicBezTo>
                      <a:pt x="236064" y="1006530"/>
                      <a:pt x="235111" y="1004530"/>
                      <a:pt x="234254" y="100291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3" name="任意多边形 438"/>
              <p:cNvSpPr/>
              <p:nvPr/>
            </p:nvSpPr>
            <p:spPr>
              <a:xfrm>
                <a:off x="4935672" y="3647693"/>
                <a:ext cx="596637" cy="471487"/>
              </a:xfrm>
              <a:custGeom>
                <a:avLst/>
                <a:gdLst>
                  <a:gd name="connsiteX0" fmla="*/ 174098 w 596637"/>
                  <a:gd name="connsiteY0" fmla="*/ 471470 h 471487"/>
                  <a:gd name="connsiteX1" fmla="*/ 37128 w 596637"/>
                  <a:gd name="connsiteY1" fmla="*/ 345645 h 471487"/>
                  <a:gd name="connsiteX2" fmla="*/ 3791 w 596637"/>
                  <a:gd name="connsiteY2" fmla="*/ 178862 h 471487"/>
                  <a:gd name="connsiteX3" fmla="*/ 458228 w 596637"/>
                  <a:gd name="connsiteY3" fmla="*/ -17 h 471487"/>
                  <a:gd name="connsiteX4" fmla="*/ 596627 w 596637"/>
                  <a:gd name="connsiteY4" fmla="*/ 223820 h 47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637" h="471487">
                    <a:moveTo>
                      <a:pt x="174098" y="471470"/>
                    </a:moveTo>
                    <a:cubicBezTo>
                      <a:pt x="115614" y="446086"/>
                      <a:pt x="67380" y="401766"/>
                      <a:pt x="37128" y="345645"/>
                    </a:cubicBezTo>
                    <a:cubicBezTo>
                      <a:pt x="7315" y="289924"/>
                      <a:pt x="-7544" y="240870"/>
                      <a:pt x="3791" y="178862"/>
                    </a:cubicBezTo>
                    <a:lnTo>
                      <a:pt x="458228" y="-17"/>
                    </a:lnTo>
                    <a:cubicBezTo>
                      <a:pt x="472802" y="134857"/>
                      <a:pt x="596627" y="223820"/>
                      <a:pt x="596627" y="22382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4" name="任意多边形 439"/>
              <p:cNvSpPr/>
              <p:nvPr/>
            </p:nvSpPr>
            <p:spPr>
              <a:xfrm>
                <a:off x="5472588" y="4652580"/>
                <a:ext cx="132969" cy="147836"/>
              </a:xfrm>
              <a:custGeom>
                <a:avLst/>
                <a:gdLst>
                  <a:gd name="connsiteX0" fmla="*/ 132958 w 132969"/>
                  <a:gd name="connsiteY0" fmla="*/ -17 h 147836"/>
                  <a:gd name="connsiteX1" fmla="*/ 131720 w 132969"/>
                  <a:gd name="connsiteY1" fmla="*/ 90184 h 147836"/>
                  <a:gd name="connsiteX2" fmla="*/ 107336 w 132969"/>
                  <a:gd name="connsiteY2" fmla="*/ 91994 h 147836"/>
                  <a:gd name="connsiteX3" fmla="*/ 54853 w 132969"/>
                  <a:gd name="connsiteY3" fmla="*/ 131047 h 147836"/>
                  <a:gd name="connsiteX4" fmla="*/ 54282 w 132969"/>
                  <a:gd name="connsiteY4" fmla="*/ 132571 h 147836"/>
                  <a:gd name="connsiteX5" fmla="*/ 25707 w 132969"/>
                  <a:gd name="connsiteY5" fmla="*/ 146763 h 147836"/>
                  <a:gd name="connsiteX6" fmla="*/ 25707 w 132969"/>
                  <a:gd name="connsiteY6" fmla="*/ 146763 h 147836"/>
                  <a:gd name="connsiteX7" fmla="*/ 11705 w 132969"/>
                  <a:gd name="connsiteY7" fmla="*/ 134666 h 147836"/>
                  <a:gd name="connsiteX8" fmla="*/ -11 w 132969"/>
                  <a:gd name="connsiteY8" fmla="*/ 14747 h 14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969" h="147836">
                    <a:moveTo>
                      <a:pt x="132958" y="-17"/>
                    </a:moveTo>
                    <a:cubicBezTo>
                      <a:pt x="132958" y="36654"/>
                      <a:pt x="131720" y="90184"/>
                      <a:pt x="131720" y="90184"/>
                    </a:cubicBezTo>
                    <a:lnTo>
                      <a:pt x="107336" y="91994"/>
                    </a:lnTo>
                    <a:cubicBezTo>
                      <a:pt x="83600" y="93318"/>
                      <a:pt x="62940" y="108691"/>
                      <a:pt x="54853" y="131047"/>
                    </a:cubicBezTo>
                    <a:lnTo>
                      <a:pt x="54282" y="132571"/>
                    </a:lnTo>
                    <a:cubicBezTo>
                      <a:pt x="50100" y="144191"/>
                      <a:pt x="37499" y="150449"/>
                      <a:pt x="25707" y="146763"/>
                    </a:cubicBezTo>
                    <a:lnTo>
                      <a:pt x="25707" y="146763"/>
                    </a:lnTo>
                    <a:cubicBezTo>
                      <a:pt x="19563" y="144848"/>
                      <a:pt x="14486" y="140467"/>
                      <a:pt x="11705" y="134666"/>
                    </a:cubicBezTo>
                    <a:lnTo>
                      <a:pt x="-11" y="14747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5" name="任意多边形 440"/>
              <p:cNvSpPr/>
              <p:nvPr/>
            </p:nvSpPr>
            <p:spPr>
              <a:xfrm>
                <a:off x="5474207" y="4885086"/>
                <a:ext cx="369189" cy="169903"/>
              </a:xfrm>
              <a:custGeom>
                <a:avLst/>
                <a:gdLst>
                  <a:gd name="connsiteX0" fmla="*/ 166010 w 369189"/>
                  <a:gd name="connsiteY0" fmla="*/ 132952 h 169903"/>
                  <a:gd name="connsiteX1" fmla="*/ 369178 w 369189"/>
                  <a:gd name="connsiteY1" fmla="*/ 100186 h 169903"/>
                  <a:gd name="connsiteX2" fmla="*/ 369178 w 369189"/>
                  <a:gd name="connsiteY2" fmla="*/ 117902 h 169903"/>
                  <a:gd name="connsiteX3" fmla="*/ 166010 w 369189"/>
                  <a:gd name="connsiteY3" fmla="*/ 150668 h 169903"/>
                  <a:gd name="connsiteX4" fmla="*/ 58092 w 369189"/>
                  <a:gd name="connsiteY4" fmla="*/ 54466 h 169903"/>
                  <a:gd name="connsiteX5" fmla="*/ 1990 w 369189"/>
                  <a:gd name="connsiteY5" fmla="*/ 19033 h 169903"/>
                  <a:gd name="connsiteX6" fmla="*/ -11 w 369189"/>
                  <a:gd name="connsiteY6" fmla="*/ -17 h 169903"/>
                  <a:gd name="connsiteX7" fmla="*/ 58092 w 369189"/>
                  <a:gd name="connsiteY7" fmla="*/ 37035 h 169903"/>
                  <a:gd name="connsiteX8" fmla="*/ 166010 w 369189"/>
                  <a:gd name="connsiteY8" fmla="*/ 132952 h 16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189" h="169903">
                    <a:moveTo>
                      <a:pt x="166010" y="132952"/>
                    </a:moveTo>
                    <a:cubicBezTo>
                      <a:pt x="230209" y="160288"/>
                      <a:pt x="327935" y="165718"/>
                      <a:pt x="369178" y="100186"/>
                    </a:cubicBezTo>
                    <a:lnTo>
                      <a:pt x="369178" y="117902"/>
                    </a:lnTo>
                    <a:cubicBezTo>
                      <a:pt x="328411" y="183434"/>
                      <a:pt x="230209" y="178005"/>
                      <a:pt x="166010" y="150668"/>
                    </a:cubicBezTo>
                    <a:cubicBezTo>
                      <a:pt x="101812" y="123331"/>
                      <a:pt x="115909" y="78564"/>
                      <a:pt x="58092" y="54466"/>
                    </a:cubicBezTo>
                    <a:cubicBezTo>
                      <a:pt x="37070" y="46807"/>
                      <a:pt x="17934" y="34730"/>
                      <a:pt x="1990" y="19033"/>
                    </a:cubicBezTo>
                    <a:cubicBezTo>
                      <a:pt x="1990" y="13794"/>
                      <a:pt x="847" y="7222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909" y="60752"/>
                      <a:pt x="101907" y="105519"/>
                      <a:pt x="166010" y="132952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6" name="任意多边形 441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7" name="任意多边形 442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8" name="任意多边形 443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9" name="任意多边形 444"/>
              <p:cNvSpPr/>
              <p:nvPr/>
            </p:nvSpPr>
            <p:spPr>
              <a:xfrm>
                <a:off x="5584523" y="4829770"/>
                <a:ext cx="96090" cy="50536"/>
              </a:xfrm>
              <a:custGeom>
                <a:avLst/>
                <a:gdLst>
                  <a:gd name="connsiteX0" fmla="*/ 14451 w 96090"/>
                  <a:gd name="connsiteY0" fmla="*/ 47488 h 50536"/>
                  <a:gd name="connsiteX1" fmla="*/ 3021 w 96090"/>
                  <a:gd name="connsiteY1" fmla="*/ 48726 h 50536"/>
                  <a:gd name="connsiteX2" fmla="*/ 1782 w 96090"/>
                  <a:gd name="connsiteY2" fmla="*/ 37296 h 50536"/>
                  <a:gd name="connsiteX3" fmla="*/ 85602 w 96090"/>
                  <a:gd name="connsiteY3" fmla="*/ 434 h 50536"/>
                  <a:gd name="connsiteX4" fmla="*/ 96080 w 96090"/>
                  <a:gd name="connsiteY4" fmla="*/ 13007 h 50536"/>
                  <a:gd name="connsiteX5" fmla="*/ 14451 w 96090"/>
                  <a:gd name="connsiteY5" fmla="*/ 47488 h 5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090" h="50536">
                    <a:moveTo>
                      <a:pt x="14451" y="47488"/>
                    </a:moveTo>
                    <a:cubicBezTo>
                      <a:pt x="11641" y="50983"/>
                      <a:pt x="6516" y="51536"/>
                      <a:pt x="3021" y="48726"/>
                    </a:cubicBezTo>
                    <a:cubicBezTo>
                      <a:pt x="-475" y="45916"/>
                      <a:pt x="-1028" y="40792"/>
                      <a:pt x="1782" y="37296"/>
                    </a:cubicBezTo>
                    <a:cubicBezTo>
                      <a:pt x="21366" y="11207"/>
                      <a:pt x="53141" y="-2766"/>
                      <a:pt x="85602" y="434"/>
                    </a:cubicBezTo>
                    <a:cubicBezTo>
                      <a:pt x="89031" y="4720"/>
                      <a:pt x="92460" y="8911"/>
                      <a:pt x="96080" y="13007"/>
                    </a:cubicBezTo>
                    <a:cubicBezTo>
                      <a:pt x="64704" y="9369"/>
                      <a:pt x="33710" y="22456"/>
                      <a:pt x="14451" y="47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0" name="任意多边形 445"/>
              <p:cNvSpPr/>
              <p:nvPr/>
            </p:nvSpPr>
            <p:spPr>
              <a:xfrm>
                <a:off x="5559388" y="4800506"/>
                <a:ext cx="98270" cy="51347"/>
              </a:xfrm>
              <a:custGeom>
                <a:avLst/>
                <a:gdLst>
                  <a:gd name="connsiteX0" fmla="*/ 14059 w 98270"/>
                  <a:gd name="connsiteY0" fmla="*/ 48843 h 51347"/>
                  <a:gd name="connsiteX1" fmla="*/ 2476 w 98270"/>
                  <a:gd name="connsiteY1" fmla="*/ 49015 h 51347"/>
                  <a:gd name="connsiteX2" fmla="*/ 1391 w 98270"/>
                  <a:gd name="connsiteY2" fmla="*/ 38556 h 51347"/>
                  <a:gd name="connsiteX3" fmla="*/ 88735 w 98270"/>
                  <a:gd name="connsiteY3" fmla="*/ 456 h 51347"/>
                  <a:gd name="connsiteX4" fmla="*/ 98260 w 98270"/>
                  <a:gd name="connsiteY4" fmla="*/ 14172 h 51347"/>
                  <a:gd name="connsiteX5" fmla="*/ 14059 w 98270"/>
                  <a:gd name="connsiteY5" fmla="*/ 48843 h 5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70" h="51347">
                    <a:moveTo>
                      <a:pt x="14059" y="48843"/>
                    </a:moveTo>
                    <a:cubicBezTo>
                      <a:pt x="10906" y="52091"/>
                      <a:pt x="5724" y="52168"/>
                      <a:pt x="2476" y="49015"/>
                    </a:cubicBezTo>
                    <a:cubicBezTo>
                      <a:pt x="-372" y="46253"/>
                      <a:pt x="-829" y="41843"/>
                      <a:pt x="1391" y="38556"/>
                    </a:cubicBezTo>
                    <a:cubicBezTo>
                      <a:pt x="21907" y="11544"/>
                      <a:pt x="54978" y="-2877"/>
                      <a:pt x="88735" y="456"/>
                    </a:cubicBezTo>
                    <a:cubicBezTo>
                      <a:pt x="91878" y="5124"/>
                      <a:pt x="95117" y="9981"/>
                      <a:pt x="98260" y="14172"/>
                    </a:cubicBezTo>
                    <a:cubicBezTo>
                      <a:pt x="67018" y="11982"/>
                      <a:pt x="39586" y="17887"/>
                      <a:pt x="14059" y="488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1" name="任意多边形 446"/>
              <p:cNvSpPr/>
              <p:nvPr/>
            </p:nvSpPr>
            <p:spPr>
              <a:xfrm>
                <a:off x="5610637" y="4857482"/>
                <a:ext cx="95789" cy="50342"/>
              </a:xfrm>
              <a:custGeom>
                <a:avLst/>
                <a:gdLst>
                  <a:gd name="connsiteX0" fmla="*/ 14341 w 95789"/>
                  <a:gd name="connsiteY0" fmla="*/ 47398 h 50342"/>
                  <a:gd name="connsiteX1" fmla="*/ 3082 w 95789"/>
                  <a:gd name="connsiteY1" fmla="*/ 48503 h 50342"/>
                  <a:gd name="connsiteX2" fmla="*/ 3006 w 95789"/>
                  <a:gd name="connsiteY2" fmla="*/ 48446 h 50342"/>
                  <a:gd name="connsiteX3" fmla="*/ 1672 w 95789"/>
                  <a:gd name="connsiteY3" fmla="*/ 37206 h 50342"/>
                  <a:gd name="connsiteX4" fmla="*/ 83302 w 95789"/>
                  <a:gd name="connsiteY4" fmla="*/ 249 h 50342"/>
                  <a:gd name="connsiteX5" fmla="*/ 95779 w 95789"/>
                  <a:gd name="connsiteY5" fmla="*/ 13013 h 50342"/>
                  <a:gd name="connsiteX6" fmla="*/ 14341 w 95789"/>
                  <a:gd name="connsiteY6" fmla="*/ 47398 h 5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789" h="50342">
                    <a:moveTo>
                      <a:pt x="14341" y="47398"/>
                    </a:moveTo>
                    <a:cubicBezTo>
                      <a:pt x="11540" y="50817"/>
                      <a:pt x="6492" y="51313"/>
                      <a:pt x="3082" y="48503"/>
                    </a:cubicBezTo>
                    <a:cubicBezTo>
                      <a:pt x="3053" y="48484"/>
                      <a:pt x="3034" y="48465"/>
                      <a:pt x="3006" y="48446"/>
                    </a:cubicBezTo>
                    <a:cubicBezTo>
                      <a:pt x="-423" y="45683"/>
                      <a:pt x="-1014" y="40692"/>
                      <a:pt x="1672" y="37206"/>
                    </a:cubicBezTo>
                    <a:cubicBezTo>
                      <a:pt x="20808" y="11774"/>
                      <a:pt x="51574" y="-2151"/>
                      <a:pt x="83302" y="249"/>
                    </a:cubicBezTo>
                    <a:cubicBezTo>
                      <a:pt x="87397" y="4631"/>
                      <a:pt x="91588" y="8822"/>
                      <a:pt x="95779" y="13013"/>
                    </a:cubicBezTo>
                    <a:cubicBezTo>
                      <a:pt x="64480" y="9384"/>
                      <a:pt x="33562" y="22433"/>
                      <a:pt x="14341" y="473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2" name="任意多边形 447"/>
              <p:cNvSpPr/>
              <p:nvPr/>
            </p:nvSpPr>
            <p:spPr>
              <a:xfrm>
                <a:off x="5643371" y="4915453"/>
                <a:ext cx="200025" cy="121763"/>
              </a:xfrm>
              <a:custGeom>
                <a:avLst/>
                <a:gdLst>
                  <a:gd name="connsiteX0" fmla="*/ 118480 w 200025"/>
                  <a:gd name="connsiteY0" fmla="*/ 0 h 121763"/>
                  <a:gd name="connsiteX1" fmla="*/ 200014 w 200025"/>
                  <a:gd name="connsiteY1" fmla="*/ 66199 h 121763"/>
                  <a:gd name="connsiteX2" fmla="*/ 200014 w 200025"/>
                  <a:gd name="connsiteY2" fmla="*/ 69819 h 121763"/>
                  <a:gd name="connsiteX3" fmla="*/ -11 w 200025"/>
                  <a:gd name="connsiteY3" fmla="*/ 103727 h 121763"/>
                  <a:gd name="connsiteX4" fmla="*/ 118480 w 200025"/>
                  <a:gd name="connsiteY4" fmla="*/ 0 h 12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121763">
                    <a:moveTo>
                      <a:pt x="118480" y="0"/>
                    </a:moveTo>
                    <a:cubicBezTo>
                      <a:pt x="154866" y="-857"/>
                      <a:pt x="200014" y="29433"/>
                      <a:pt x="200014" y="66199"/>
                    </a:cubicBezTo>
                    <a:lnTo>
                      <a:pt x="200014" y="69819"/>
                    </a:lnTo>
                    <a:cubicBezTo>
                      <a:pt x="159819" y="134303"/>
                      <a:pt x="63997" y="130017"/>
                      <a:pt x="-11" y="103727"/>
                    </a:cubicBezTo>
                    <a:cubicBezTo>
                      <a:pt x="4752" y="15621"/>
                      <a:pt x="88953" y="-285"/>
                      <a:pt x="118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3" name="任意多边形 448"/>
              <p:cNvSpPr/>
              <p:nvPr/>
            </p:nvSpPr>
            <p:spPr>
              <a:xfrm>
                <a:off x="5637956" y="4883928"/>
                <a:ext cx="98473" cy="50045"/>
              </a:xfrm>
              <a:custGeom>
                <a:avLst/>
                <a:gdLst>
                  <a:gd name="connsiteX0" fmla="*/ 14167 w 98473"/>
                  <a:gd name="connsiteY0" fmla="*/ 47432 h 50045"/>
                  <a:gd name="connsiteX1" fmla="*/ 2585 w 98473"/>
                  <a:gd name="connsiteY1" fmla="*/ 47822 h 50045"/>
                  <a:gd name="connsiteX2" fmla="*/ 1404 w 98473"/>
                  <a:gd name="connsiteY2" fmla="*/ 37240 h 50045"/>
                  <a:gd name="connsiteX3" fmla="*/ 83223 w 98473"/>
                  <a:gd name="connsiteY3" fmla="*/ 283 h 50045"/>
                  <a:gd name="connsiteX4" fmla="*/ 98463 w 98473"/>
                  <a:gd name="connsiteY4" fmla="*/ 13142 h 50045"/>
                  <a:gd name="connsiteX5" fmla="*/ 14167 w 98473"/>
                  <a:gd name="connsiteY5" fmla="*/ 47432 h 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473" h="50045">
                    <a:moveTo>
                      <a:pt x="14167" y="47432"/>
                    </a:moveTo>
                    <a:cubicBezTo>
                      <a:pt x="11081" y="50737"/>
                      <a:pt x="5890" y="50908"/>
                      <a:pt x="2585" y="47822"/>
                    </a:cubicBezTo>
                    <a:cubicBezTo>
                      <a:pt x="-359" y="45069"/>
                      <a:pt x="-863" y="40574"/>
                      <a:pt x="1404" y="37240"/>
                    </a:cubicBezTo>
                    <a:cubicBezTo>
                      <a:pt x="20511" y="11684"/>
                      <a:pt x="51410" y="-2279"/>
                      <a:pt x="83223" y="283"/>
                    </a:cubicBezTo>
                    <a:cubicBezTo>
                      <a:pt x="88367" y="4855"/>
                      <a:pt x="93415" y="9141"/>
                      <a:pt x="98463" y="13142"/>
                    </a:cubicBezTo>
                    <a:cubicBezTo>
                      <a:pt x="67126" y="10951"/>
                      <a:pt x="39123" y="16952"/>
                      <a:pt x="14167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4" name="任意多边形 449"/>
              <p:cNvSpPr/>
              <p:nvPr/>
            </p:nvSpPr>
            <p:spPr>
              <a:xfrm>
                <a:off x="5414771" y="4429219"/>
                <a:ext cx="201644" cy="259827"/>
              </a:xfrm>
              <a:custGeom>
                <a:avLst/>
                <a:gdLst>
                  <a:gd name="connsiteX0" fmla="*/ -11 w 201644"/>
                  <a:gd name="connsiteY0" fmla="*/ -17 h 259827"/>
                  <a:gd name="connsiteX1" fmla="*/ 41614 w 201644"/>
                  <a:gd name="connsiteY1" fmla="*/ 250300 h 259827"/>
                  <a:gd name="connsiteX2" fmla="*/ 199157 w 201644"/>
                  <a:gd name="connsiteY2" fmla="*/ 236964 h 259827"/>
                  <a:gd name="connsiteX3" fmla="*/ 201634 w 201644"/>
                  <a:gd name="connsiteY3" fmla="*/ 66753 h 25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44" h="259827">
                    <a:moveTo>
                      <a:pt x="-11" y="-17"/>
                    </a:moveTo>
                    <a:cubicBezTo>
                      <a:pt x="5133" y="81040"/>
                      <a:pt x="25802" y="139810"/>
                      <a:pt x="41614" y="250300"/>
                    </a:cubicBezTo>
                    <a:cubicBezTo>
                      <a:pt x="41614" y="250300"/>
                      <a:pt x="138673" y="278875"/>
                      <a:pt x="199157" y="236964"/>
                    </a:cubicBezTo>
                    <a:lnTo>
                      <a:pt x="201634" y="66753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5" name="任意多边形 450"/>
              <p:cNvSpPr/>
              <p:nvPr/>
            </p:nvSpPr>
            <p:spPr>
              <a:xfrm>
                <a:off x="5816917" y="4528755"/>
                <a:ext cx="157067" cy="139835"/>
              </a:xfrm>
              <a:custGeom>
                <a:avLst/>
                <a:gdLst>
                  <a:gd name="connsiteX0" fmla="*/ 132673 w 157067"/>
                  <a:gd name="connsiteY0" fmla="*/ -17 h 139835"/>
                  <a:gd name="connsiteX1" fmla="*/ 157056 w 157067"/>
                  <a:gd name="connsiteY1" fmla="*/ 82660 h 139835"/>
                  <a:gd name="connsiteX2" fmla="*/ 132482 w 157067"/>
                  <a:gd name="connsiteY2" fmla="*/ 83993 h 139835"/>
                  <a:gd name="connsiteX3" fmla="*/ 79999 w 157067"/>
                  <a:gd name="connsiteY3" fmla="*/ 123046 h 139835"/>
                  <a:gd name="connsiteX4" fmla="*/ 79428 w 157067"/>
                  <a:gd name="connsiteY4" fmla="*/ 124570 h 139835"/>
                  <a:gd name="connsiteX5" fmla="*/ 50853 w 157067"/>
                  <a:gd name="connsiteY5" fmla="*/ 138762 h 139835"/>
                  <a:gd name="connsiteX6" fmla="*/ 50853 w 157067"/>
                  <a:gd name="connsiteY6" fmla="*/ 138762 h 139835"/>
                  <a:gd name="connsiteX7" fmla="*/ 36946 w 157067"/>
                  <a:gd name="connsiteY7" fmla="*/ 126665 h 139835"/>
                  <a:gd name="connsiteX8" fmla="*/ -11 w 157067"/>
                  <a:gd name="connsiteY8" fmla="*/ 29891 h 13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067" h="139835">
                    <a:moveTo>
                      <a:pt x="132673" y="-17"/>
                    </a:moveTo>
                    <a:cubicBezTo>
                      <a:pt x="140769" y="35416"/>
                      <a:pt x="157056" y="82660"/>
                      <a:pt x="157056" y="82660"/>
                    </a:cubicBezTo>
                    <a:lnTo>
                      <a:pt x="132482" y="83993"/>
                    </a:lnTo>
                    <a:cubicBezTo>
                      <a:pt x="108746" y="85317"/>
                      <a:pt x="88086" y="100690"/>
                      <a:pt x="79999" y="123046"/>
                    </a:cubicBezTo>
                    <a:lnTo>
                      <a:pt x="79428" y="124570"/>
                    </a:lnTo>
                    <a:cubicBezTo>
                      <a:pt x="75246" y="136190"/>
                      <a:pt x="62645" y="142448"/>
                      <a:pt x="50853" y="138762"/>
                    </a:cubicBezTo>
                    <a:lnTo>
                      <a:pt x="50853" y="138762"/>
                    </a:lnTo>
                    <a:cubicBezTo>
                      <a:pt x="44738" y="136838"/>
                      <a:pt x="39699" y="132456"/>
                      <a:pt x="36946" y="126665"/>
                    </a:cubicBezTo>
                    <a:lnTo>
                      <a:pt x="-11" y="29891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6" name="任意多边形 451"/>
              <p:cNvSpPr/>
              <p:nvPr/>
            </p:nvSpPr>
            <p:spPr>
              <a:xfrm>
                <a:off x="5844634" y="4754117"/>
                <a:ext cx="368331" cy="169562"/>
              </a:xfrm>
              <a:custGeom>
                <a:avLst/>
                <a:gdLst>
                  <a:gd name="connsiteX0" fmla="*/ 165248 w 368331"/>
                  <a:gd name="connsiteY0" fmla="*/ 132571 h 169562"/>
                  <a:gd name="connsiteX1" fmla="*/ 368321 w 368331"/>
                  <a:gd name="connsiteY1" fmla="*/ 99805 h 169562"/>
                  <a:gd name="connsiteX2" fmla="*/ 368321 w 368331"/>
                  <a:gd name="connsiteY2" fmla="*/ 117521 h 169562"/>
                  <a:gd name="connsiteX3" fmla="*/ 165248 w 368331"/>
                  <a:gd name="connsiteY3" fmla="*/ 150287 h 169562"/>
                  <a:gd name="connsiteX4" fmla="*/ 57616 w 368331"/>
                  <a:gd name="connsiteY4" fmla="*/ 54085 h 169562"/>
                  <a:gd name="connsiteX5" fmla="*/ 1990 w 368331"/>
                  <a:gd name="connsiteY5" fmla="*/ 19033 h 169562"/>
                  <a:gd name="connsiteX6" fmla="*/ -11 w 368331"/>
                  <a:gd name="connsiteY6" fmla="*/ -17 h 169562"/>
                  <a:gd name="connsiteX7" fmla="*/ 58092 w 368331"/>
                  <a:gd name="connsiteY7" fmla="*/ 37035 h 169562"/>
                  <a:gd name="connsiteX8" fmla="*/ 165248 w 368331"/>
                  <a:gd name="connsiteY8" fmla="*/ 132571 h 16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331" h="169562">
                    <a:moveTo>
                      <a:pt x="165248" y="132571"/>
                    </a:moveTo>
                    <a:cubicBezTo>
                      <a:pt x="229351" y="160003"/>
                      <a:pt x="327173" y="165336"/>
                      <a:pt x="368321" y="99805"/>
                    </a:cubicBezTo>
                    <a:lnTo>
                      <a:pt x="368321" y="117521"/>
                    </a:lnTo>
                    <a:cubicBezTo>
                      <a:pt x="327554" y="183053"/>
                      <a:pt x="229351" y="177719"/>
                      <a:pt x="165248" y="150287"/>
                    </a:cubicBezTo>
                    <a:cubicBezTo>
                      <a:pt x="101145" y="122855"/>
                      <a:pt x="115051" y="78088"/>
                      <a:pt x="57616" y="54085"/>
                    </a:cubicBezTo>
                    <a:cubicBezTo>
                      <a:pt x="36775" y="46522"/>
                      <a:pt x="17801" y="34568"/>
                      <a:pt x="1990" y="19033"/>
                    </a:cubicBezTo>
                    <a:cubicBezTo>
                      <a:pt x="1990" y="13794"/>
                      <a:pt x="847" y="7317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051" y="60371"/>
                      <a:pt x="101050" y="104758"/>
                      <a:pt x="165248" y="13257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7" name="任意多边形 452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8" name="任意多边形 453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9" name="任意多边形 454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0" name="任意多边形 455"/>
              <p:cNvSpPr/>
              <p:nvPr/>
            </p:nvSpPr>
            <p:spPr>
              <a:xfrm>
                <a:off x="5953980" y="4698488"/>
                <a:ext cx="95918" cy="50335"/>
              </a:xfrm>
              <a:custGeom>
                <a:avLst/>
                <a:gdLst>
                  <a:gd name="connsiteX0" fmla="*/ 14374 w 95918"/>
                  <a:gd name="connsiteY0" fmla="*/ 47420 h 50335"/>
                  <a:gd name="connsiteX1" fmla="*/ 2944 w 95918"/>
                  <a:gd name="connsiteY1" fmla="*/ 48468 h 50335"/>
                  <a:gd name="connsiteX2" fmla="*/ 1705 w 95918"/>
                  <a:gd name="connsiteY2" fmla="*/ 37229 h 50335"/>
                  <a:gd name="connsiteX3" fmla="*/ 85430 w 95918"/>
                  <a:gd name="connsiteY3" fmla="*/ 462 h 50335"/>
                  <a:gd name="connsiteX4" fmla="*/ 95908 w 95918"/>
                  <a:gd name="connsiteY4" fmla="*/ 12940 h 50335"/>
                  <a:gd name="connsiteX5" fmla="*/ 14374 w 95918"/>
                  <a:gd name="connsiteY5" fmla="*/ 47420 h 5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918" h="50335">
                    <a:moveTo>
                      <a:pt x="14374" y="47420"/>
                    </a:moveTo>
                    <a:cubicBezTo>
                      <a:pt x="11488" y="50830"/>
                      <a:pt x="6401" y="51297"/>
                      <a:pt x="2944" y="48468"/>
                    </a:cubicBezTo>
                    <a:cubicBezTo>
                      <a:pt x="-447" y="45677"/>
                      <a:pt x="-1000" y="40686"/>
                      <a:pt x="1705" y="37229"/>
                    </a:cubicBezTo>
                    <a:cubicBezTo>
                      <a:pt x="21213" y="11111"/>
                      <a:pt x="52998" y="-2843"/>
                      <a:pt x="85430" y="462"/>
                    </a:cubicBezTo>
                    <a:cubicBezTo>
                      <a:pt x="88859" y="4653"/>
                      <a:pt x="92383" y="8844"/>
                      <a:pt x="95908" y="12940"/>
                    </a:cubicBezTo>
                    <a:cubicBezTo>
                      <a:pt x="64551" y="9273"/>
                      <a:pt x="33585" y="22370"/>
                      <a:pt x="14374" y="47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1" name="任意多边形 456"/>
              <p:cNvSpPr/>
              <p:nvPr/>
            </p:nvSpPr>
            <p:spPr>
              <a:xfrm>
                <a:off x="5928566" y="4668851"/>
                <a:ext cx="98757" cy="51816"/>
              </a:xfrm>
              <a:custGeom>
                <a:avLst/>
                <a:gdLst>
                  <a:gd name="connsiteX0" fmla="*/ 14451 w 98757"/>
                  <a:gd name="connsiteY0" fmla="*/ 48768 h 51816"/>
                  <a:gd name="connsiteX1" fmla="*/ 3021 w 98757"/>
                  <a:gd name="connsiteY1" fmla="*/ 50006 h 51816"/>
                  <a:gd name="connsiteX2" fmla="*/ 1782 w 98757"/>
                  <a:gd name="connsiteY2" fmla="*/ 38576 h 51816"/>
                  <a:gd name="connsiteX3" fmla="*/ 89222 w 98757"/>
                  <a:gd name="connsiteY3" fmla="*/ 476 h 51816"/>
                  <a:gd name="connsiteX4" fmla="*/ 98747 w 98757"/>
                  <a:gd name="connsiteY4" fmla="*/ 14097 h 51816"/>
                  <a:gd name="connsiteX5" fmla="*/ 14451 w 98757"/>
                  <a:gd name="connsiteY5" fmla="*/ 48768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1816">
                    <a:moveTo>
                      <a:pt x="14451" y="48768"/>
                    </a:moveTo>
                    <a:cubicBezTo>
                      <a:pt x="11641" y="52263"/>
                      <a:pt x="6516" y="52816"/>
                      <a:pt x="3021" y="50006"/>
                    </a:cubicBezTo>
                    <a:cubicBezTo>
                      <a:pt x="-475" y="47196"/>
                      <a:pt x="-1028" y="42072"/>
                      <a:pt x="1782" y="38576"/>
                    </a:cubicBezTo>
                    <a:cubicBezTo>
                      <a:pt x="22299" y="11506"/>
                      <a:pt x="55427" y="-2934"/>
                      <a:pt x="89222" y="476"/>
                    </a:cubicBezTo>
                    <a:cubicBezTo>
                      <a:pt x="92270" y="5048"/>
                      <a:pt x="95508" y="10001"/>
                      <a:pt x="98747" y="14097"/>
                    </a:cubicBezTo>
                    <a:cubicBezTo>
                      <a:pt x="67505" y="12287"/>
                      <a:pt x="39501" y="18573"/>
                      <a:pt x="14451" y="48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2" name="任意多边形 457"/>
              <p:cNvSpPr/>
              <p:nvPr/>
            </p:nvSpPr>
            <p:spPr>
              <a:xfrm>
                <a:off x="5980802" y="4726401"/>
                <a:ext cx="95289" cy="49512"/>
              </a:xfrm>
              <a:custGeom>
                <a:avLst/>
                <a:gdLst>
                  <a:gd name="connsiteX0" fmla="*/ 13840 w 95289"/>
                  <a:gd name="connsiteY0" fmla="*/ 47225 h 49512"/>
                  <a:gd name="connsiteX1" fmla="*/ 2258 w 95289"/>
                  <a:gd name="connsiteY1" fmla="*/ 46968 h 49512"/>
                  <a:gd name="connsiteX2" fmla="*/ 1077 w 95289"/>
                  <a:gd name="connsiteY2" fmla="*/ 37224 h 49512"/>
                  <a:gd name="connsiteX3" fmla="*/ 82706 w 95289"/>
                  <a:gd name="connsiteY3" fmla="*/ 267 h 49512"/>
                  <a:gd name="connsiteX4" fmla="*/ 95279 w 95289"/>
                  <a:gd name="connsiteY4" fmla="*/ 12935 h 49512"/>
                  <a:gd name="connsiteX5" fmla="*/ 13840 w 95289"/>
                  <a:gd name="connsiteY5" fmla="*/ 47225 h 4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89" h="49512">
                    <a:moveTo>
                      <a:pt x="13840" y="47225"/>
                    </a:moveTo>
                    <a:cubicBezTo>
                      <a:pt x="10573" y="50349"/>
                      <a:pt x="5382" y="50235"/>
                      <a:pt x="2258" y="46968"/>
                    </a:cubicBezTo>
                    <a:cubicBezTo>
                      <a:pt x="-247" y="44339"/>
                      <a:pt x="-733" y="40377"/>
                      <a:pt x="1077" y="37224"/>
                    </a:cubicBezTo>
                    <a:cubicBezTo>
                      <a:pt x="20156" y="11725"/>
                      <a:pt x="50959" y="-2219"/>
                      <a:pt x="82706" y="267"/>
                    </a:cubicBezTo>
                    <a:cubicBezTo>
                      <a:pt x="86802" y="4553"/>
                      <a:pt x="90993" y="8839"/>
                      <a:pt x="95279" y="12935"/>
                    </a:cubicBezTo>
                    <a:cubicBezTo>
                      <a:pt x="63990" y="9220"/>
                      <a:pt x="33052" y="22251"/>
                      <a:pt x="13840" y="472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3" name="任意多边形 458"/>
              <p:cNvSpPr/>
              <p:nvPr/>
            </p:nvSpPr>
            <p:spPr>
              <a:xfrm>
                <a:off x="6012941" y="4784107"/>
                <a:ext cx="200024" cy="122305"/>
              </a:xfrm>
              <a:custGeom>
                <a:avLst/>
                <a:gdLst>
                  <a:gd name="connsiteX0" fmla="*/ 118480 w 200024"/>
                  <a:gd name="connsiteY0" fmla="*/ -3 h 122305"/>
                  <a:gd name="connsiteX1" fmla="*/ 200014 w 200024"/>
                  <a:gd name="connsiteY1" fmla="*/ 66672 h 122305"/>
                  <a:gd name="connsiteX2" fmla="*/ 200014 w 200024"/>
                  <a:gd name="connsiteY2" fmla="*/ 70291 h 122305"/>
                  <a:gd name="connsiteX3" fmla="*/ -11 w 200024"/>
                  <a:gd name="connsiteY3" fmla="*/ 104200 h 122305"/>
                  <a:gd name="connsiteX4" fmla="*/ 118480 w 200024"/>
                  <a:gd name="connsiteY4" fmla="*/ -3 h 12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4" h="122305">
                    <a:moveTo>
                      <a:pt x="118480" y="-3"/>
                    </a:moveTo>
                    <a:cubicBezTo>
                      <a:pt x="154961" y="-765"/>
                      <a:pt x="200014" y="29429"/>
                      <a:pt x="200014" y="66672"/>
                    </a:cubicBezTo>
                    <a:lnTo>
                      <a:pt x="200014" y="70291"/>
                    </a:lnTo>
                    <a:cubicBezTo>
                      <a:pt x="159914" y="134871"/>
                      <a:pt x="63997" y="130584"/>
                      <a:pt x="-11" y="104200"/>
                    </a:cubicBezTo>
                    <a:cubicBezTo>
                      <a:pt x="5133" y="15618"/>
                      <a:pt x="89429" y="-289"/>
                      <a:pt x="118480" y="-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4" name="任意多边形 459"/>
              <p:cNvSpPr/>
              <p:nvPr/>
            </p:nvSpPr>
            <p:spPr>
              <a:xfrm>
                <a:off x="6007243" y="4752578"/>
                <a:ext cx="98757" cy="50480"/>
              </a:xfrm>
              <a:custGeom>
                <a:avLst/>
                <a:gdLst>
                  <a:gd name="connsiteX0" fmla="*/ 14451 w 98757"/>
                  <a:gd name="connsiteY0" fmla="*/ 47432 h 50480"/>
                  <a:gd name="connsiteX1" fmla="*/ 3020 w 98757"/>
                  <a:gd name="connsiteY1" fmla="*/ 48670 h 50480"/>
                  <a:gd name="connsiteX2" fmla="*/ 1782 w 98757"/>
                  <a:gd name="connsiteY2" fmla="*/ 37240 h 50480"/>
                  <a:gd name="connsiteX3" fmla="*/ 83507 w 98757"/>
                  <a:gd name="connsiteY3" fmla="*/ 283 h 50480"/>
                  <a:gd name="connsiteX4" fmla="*/ 98747 w 98757"/>
                  <a:gd name="connsiteY4" fmla="*/ 13142 h 50480"/>
                  <a:gd name="connsiteX5" fmla="*/ 14451 w 98757"/>
                  <a:gd name="connsiteY5" fmla="*/ 47432 h 5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0480">
                    <a:moveTo>
                      <a:pt x="14451" y="47432"/>
                    </a:moveTo>
                    <a:cubicBezTo>
                      <a:pt x="11641" y="50927"/>
                      <a:pt x="6516" y="51480"/>
                      <a:pt x="3020" y="48670"/>
                    </a:cubicBezTo>
                    <a:cubicBezTo>
                      <a:pt x="-475" y="45860"/>
                      <a:pt x="-1028" y="40736"/>
                      <a:pt x="1782" y="37240"/>
                    </a:cubicBezTo>
                    <a:cubicBezTo>
                      <a:pt x="20851" y="11684"/>
                      <a:pt x="51722" y="-2279"/>
                      <a:pt x="83507" y="283"/>
                    </a:cubicBezTo>
                    <a:cubicBezTo>
                      <a:pt x="88650" y="4855"/>
                      <a:pt x="93698" y="9141"/>
                      <a:pt x="98747" y="13142"/>
                    </a:cubicBezTo>
                    <a:cubicBezTo>
                      <a:pt x="67410" y="11046"/>
                      <a:pt x="39406" y="16952"/>
                      <a:pt x="14451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5" name="任意多边形 460"/>
              <p:cNvSpPr/>
              <p:nvPr/>
            </p:nvSpPr>
            <p:spPr>
              <a:xfrm>
                <a:off x="5725191" y="4260627"/>
                <a:ext cx="236410" cy="318500"/>
              </a:xfrm>
              <a:custGeom>
                <a:avLst/>
                <a:gdLst>
                  <a:gd name="connsiteX0" fmla="*/ -11 w 236410"/>
                  <a:gd name="connsiteY0" fmla="*/ 77611 h 318500"/>
                  <a:gd name="connsiteX1" fmla="*/ 83428 w 236410"/>
                  <a:gd name="connsiteY1" fmla="*/ 317260 h 318500"/>
                  <a:gd name="connsiteX2" fmla="*/ 236400 w 236410"/>
                  <a:gd name="connsiteY2" fmla="*/ 277446 h 318500"/>
                  <a:gd name="connsiteX3" fmla="*/ 191251 w 236410"/>
                  <a:gd name="connsiteY3" fmla="*/ -17 h 31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410" h="318500">
                    <a:moveTo>
                      <a:pt x="-11" y="77611"/>
                    </a:moveTo>
                    <a:cubicBezTo>
                      <a:pt x="19039" y="156669"/>
                      <a:pt x="49043" y="210961"/>
                      <a:pt x="83428" y="317260"/>
                    </a:cubicBezTo>
                    <a:cubicBezTo>
                      <a:pt x="83428" y="317260"/>
                      <a:pt x="183917" y="329357"/>
                      <a:pt x="236400" y="277446"/>
                    </a:cubicBezTo>
                    <a:lnTo>
                      <a:pt x="191251" y="-17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6" name="任意多边形 461"/>
              <p:cNvSpPr/>
              <p:nvPr/>
            </p:nvSpPr>
            <p:spPr>
              <a:xfrm>
                <a:off x="6915339" y="3750372"/>
                <a:ext cx="29622" cy="854297"/>
              </a:xfrm>
              <a:custGeom>
                <a:avLst/>
                <a:gdLst>
                  <a:gd name="connsiteX0" fmla="*/ 29623 w 29622"/>
                  <a:gd name="connsiteY0" fmla="*/ 17050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050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05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7" name="任意多边形 462"/>
              <p:cNvSpPr/>
              <p:nvPr/>
            </p:nvSpPr>
            <p:spPr>
              <a:xfrm>
                <a:off x="6944962" y="3750372"/>
                <a:ext cx="29622" cy="854297"/>
              </a:xfrm>
              <a:custGeom>
                <a:avLst/>
                <a:gdLst>
                  <a:gd name="connsiteX0" fmla="*/ 0 w 29622"/>
                  <a:gd name="connsiteY0" fmla="*/ 17050 h 854297"/>
                  <a:gd name="connsiteX1" fmla="*/ 0 w 29622"/>
                  <a:gd name="connsiteY1" fmla="*/ 854297 h 854297"/>
                  <a:gd name="connsiteX2" fmla="*/ 29623 w 29622"/>
                  <a:gd name="connsiteY2" fmla="*/ 837152 h 854297"/>
                  <a:gd name="connsiteX3" fmla="*/ 29623 w 29622"/>
                  <a:gd name="connsiteY3" fmla="*/ 0 h 854297"/>
                  <a:gd name="connsiteX4" fmla="*/ 0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0" y="17050"/>
                    </a:moveTo>
                    <a:lnTo>
                      <a:pt x="0" y="854297"/>
                    </a:lnTo>
                    <a:lnTo>
                      <a:pt x="29623" y="837152"/>
                    </a:lnTo>
                    <a:lnTo>
                      <a:pt x="29623" y="0"/>
                    </a:lnTo>
                    <a:lnTo>
                      <a:pt x="0" y="17050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8" name="任意多边形 463"/>
              <p:cNvSpPr/>
              <p:nvPr/>
            </p:nvSpPr>
            <p:spPr>
              <a:xfrm>
                <a:off x="6222491" y="3558825"/>
                <a:ext cx="692848" cy="431863"/>
              </a:xfrm>
              <a:custGeom>
                <a:avLst/>
                <a:gdLst>
                  <a:gd name="connsiteX0" fmla="*/ 692848 w 692848"/>
                  <a:gd name="connsiteY0" fmla="*/ 431863 h 431863"/>
                  <a:gd name="connsiteX1" fmla="*/ 0 w 692848"/>
                  <a:gd name="connsiteY1" fmla="*/ 31813 h 431863"/>
                  <a:gd name="connsiteX2" fmla="*/ 0 w 692848"/>
                  <a:gd name="connsiteY2" fmla="*/ 0 h 431863"/>
                  <a:gd name="connsiteX3" fmla="*/ 692848 w 692848"/>
                  <a:gd name="connsiteY3" fmla="*/ 400050 h 431863"/>
                  <a:gd name="connsiteX4" fmla="*/ 692848 w 692848"/>
                  <a:gd name="connsiteY4" fmla="*/ 431863 h 431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863">
                    <a:moveTo>
                      <a:pt x="692848" y="431863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8" y="400050"/>
                    </a:lnTo>
                    <a:lnTo>
                      <a:pt x="692848" y="43186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9" name="任意多边形 464"/>
              <p:cNvSpPr/>
              <p:nvPr/>
            </p:nvSpPr>
            <p:spPr>
              <a:xfrm>
                <a:off x="6222491" y="3541775"/>
                <a:ext cx="692848" cy="417099"/>
              </a:xfrm>
              <a:custGeom>
                <a:avLst/>
                <a:gdLst>
                  <a:gd name="connsiteX0" fmla="*/ 692848 w 692848"/>
                  <a:gd name="connsiteY0" fmla="*/ 383572 h 417099"/>
                  <a:gd name="connsiteX1" fmla="*/ 29623 w 692848"/>
                  <a:gd name="connsiteY1" fmla="*/ 0 h 417099"/>
                  <a:gd name="connsiteX2" fmla="*/ 0 w 692848"/>
                  <a:gd name="connsiteY2" fmla="*/ 17050 h 417099"/>
                  <a:gd name="connsiteX3" fmla="*/ 692848 w 692848"/>
                  <a:gd name="connsiteY3" fmla="*/ 417100 h 417099"/>
                  <a:gd name="connsiteX4" fmla="*/ 692848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8" y="383572"/>
                    </a:moveTo>
                    <a:lnTo>
                      <a:pt x="29623" y="0"/>
                    </a:lnTo>
                    <a:lnTo>
                      <a:pt x="0" y="17050"/>
                    </a:lnTo>
                    <a:lnTo>
                      <a:pt x="692848" y="417100"/>
                    </a:lnTo>
                    <a:lnTo>
                      <a:pt x="692848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0" name="任意多边形 465"/>
              <p:cNvSpPr/>
              <p:nvPr/>
            </p:nvSpPr>
            <p:spPr>
              <a:xfrm>
                <a:off x="4824126" y="412432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1" name="任意多边形 466"/>
              <p:cNvSpPr/>
              <p:nvPr/>
            </p:nvSpPr>
            <p:spPr>
              <a:xfrm>
                <a:off x="4853749" y="412432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7 w 29527"/>
                  <a:gd name="connsiteY2" fmla="*/ 837152 h 854297"/>
                  <a:gd name="connsiteX3" fmla="*/ 29527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7" y="837152"/>
                    </a:lnTo>
                    <a:lnTo>
                      <a:pt x="29527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2" name="任意多边形 467"/>
              <p:cNvSpPr/>
              <p:nvPr/>
            </p:nvSpPr>
            <p:spPr>
              <a:xfrm>
                <a:off x="5546597" y="454161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3" name="任意多边形 468"/>
              <p:cNvSpPr/>
              <p:nvPr/>
            </p:nvSpPr>
            <p:spPr>
              <a:xfrm>
                <a:off x="5576220" y="454161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8 w 29527"/>
                  <a:gd name="connsiteY2" fmla="*/ 837152 h 854297"/>
                  <a:gd name="connsiteX3" fmla="*/ 29528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8" y="837152"/>
                    </a:lnTo>
                    <a:lnTo>
                      <a:pt x="29528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4" name="任意多边形 469"/>
              <p:cNvSpPr/>
              <p:nvPr/>
            </p:nvSpPr>
            <p:spPr>
              <a:xfrm>
                <a:off x="4853749" y="4350162"/>
                <a:ext cx="692848" cy="431768"/>
              </a:xfrm>
              <a:custGeom>
                <a:avLst/>
                <a:gdLst>
                  <a:gd name="connsiteX0" fmla="*/ 692849 w 692848"/>
                  <a:gd name="connsiteY0" fmla="*/ 431768 h 431768"/>
                  <a:gd name="connsiteX1" fmla="*/ 0 w 692848"/>
                  <a:gd name="connsiteY1" fmla="*/ 31813 h 431768"/>
                  <a:gd name="connsiteX2" fmla="*/ 0 w 692848"/>
                  <a:gd name="connsiteY2" fmla="*/ 0 h 431768"/>
                  <a:gd name="connsiteX3" fmla="*/ 692849 w 692848"/>
                  <a:gd name="connsiteY3" fmla="*/ 399955 h 431768"/>
                  <a:gd name="connsiteX4" fmla="*/ 692849 w 692848"/>
                  <a:gd name="connsiteY4" fmla="*/ 431768 h 43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768">
                    <a:moveTo>
                      <a:pt x="692849" y="431768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9" y="399955"/>
                    </a:lnTo>
                    <a:lnTo>
                      <a:pt x="692849" y="431768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5" name="任意多边形 470"/>
              <p:cNvSpPr/>
              <p:nvPr/>
            </p:nvSpPr>
            <p:spPr>
              <a:xfrm>
                <a:off x="4853749" y="4333017"/>
                <a:ext cx="692848" cy="417099"/>
              </a:xfrm>
              <a:custGeom>
                <a:avLst/>
                <a:gdLst>
                  <a:gd name="connsiteX0" fmla="*/ 692849 w 692848"/>
                  <a:gd name="connsiteY0" fmla="*/ 383572 h 417099"/>
                  <a:gd name="connsiteX1" fmla="*/ 29527 w 692848"/>
                  <a:gd name="connsiteY1" fmla="*/ 0 h 417099"/>
                  <a:gd name="connsiteX2" fmla="*/ 0 w 692848"/>
                  <a:gd name="connsiteY2" fmla="*/ 17145 h 417099"/>
                  <a:gd name="connsiteX3" fmla="*/ 692849 w 692848"/>
                  <a:gd name="connsiteY3" fmla="*/ 417100 h 417099"/>
                  <a:gd name="connsiteX4" fmla="*/ 692849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9" y="383572"/>
                    </a:moveTo>
                    <a:lnTo>
                      <a:pt x="29527" y="0"/>
                    </a:lnTo>
                    <a:lnTo>
                      <a:pt x="0" y="17145"/>
                    </a:lnTo>
                    <a:lnTo>
                      <a:pt x="692849" y="417100"/>
                    </a:lnTo>
                    <a:lnTo>
                      <a:pt x="692849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686" name="组合 685"/>
              <p:cNvGrpSpPr/>
              <p:nvPr/>
            </p:nvGrpSpPr>
            <p:grpSpPr>
              <a:xfrm>
                <a:off x="4824126" y="4124324"/>
                <a:ext cx="781621" cy="1271587"/>
                <a:chOff x="4824126" y="4124324"/>
                <a:chExt cx="781621" cy="1271587"/>
              </a:xfrm>
              <a:solidFill>
                <a:srgbClr val="FFFFFF"/>
              </a:solidFill>
            </p:grpSpPr>
            <p:sp>
              <p:nvSpPr>
                <p:cNvPr id="753" name="任意多边形 472"/>
                <p:cNvSpPr/>
                <p:nvPr/>
              </p:nvSpPr>
              <p:spPr>
                <a:xfrm>
                  <a:off x="4824126" y="412432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4" name="任意多边形 473"/>
                <p:cNvSpPr/>
                <p:nvPr/>
              </p:nvSpPr>
              <p:spPr>
                <a:xfrm>
                  <a:off x="4853749" y="412432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7 w 29527"/>
                    <a:gd name="connsiteY2" fmla="*/ 837152 h 854297"/>
                    <a:gd name="connsiteX3" fmla="*/ 29527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7" y="837152"/>
                      </a:lnTo>
                      <a:lnTo>
                        <a:pt x="29527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5" name="任意多边形 474"/>
                <p:cNvSpPr/>
                <p:nvPr/>
              </p:nvSpPr>
              <p:spPr>
                <a:xfrm>
                  <a:off x="5546597" y="454161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6" name="任意多边形 475"/>
                <p:cNvSpPr/>
                <p:nvPr/>
              </p:nvSpPr>
              <p:spPr>
                <a:xfrm>
                  <a:off x="5576220" y="454161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8 w 29527"/>
                    <a:gd name="connsiteY2" fmla="*/ 837152 h 854297"/>
                    <a:gd name="connsiteX3" fmla="*/ 29528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8" y="837152"/>
                      </a:lnTo>
                      <a:lnTo>
                        <a:pt x="29528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7" name="任意多边形 476"/>
                <p:cNvSpPr/>
                <p:nvPr/>
              </p:nvSpPr>
              <p:spPr>
                <a:xfrm>
                  <a:off x="4853749" y="4350162"/>
                  <a:ext cx="692848" cy="431768"/>
                </a:xfrm>
                <a:custGeom>
                  <a:avLst/>
                  <a:gdLst>
                    <a:gd name="connsiteX0" fmla="*/ 692849 w 692848"/>
                    <a:gd name="connsiteY0" fmla="*/ 431768 h 431768"/>
                    <a:gd name="connsiteX1" fmla="*/ 0 w 692848"/>
                    <a:gd name="connsiteY1" fmla="*/ 31813 h 431768"/>
                    <a:gd name="connsiteX2" fmla="*/ 0 w 692848"/>
                    <a:gd name="connsiteY2" fmla="*/ 0 h 431768"/>
                    <a:gd name="connsiteX3" fmla="*/ 692849 w 692848"/>
                    <a:gd name="connsiteY3" fmla="*/ 399955 h 431768"/>
                    <a:gd name="connsiteX4" fmla="*/ 692849 w 692848"/>
                    <a:gd name="connsiteY4" fmla="*/ 431768 h 43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768">
                      <a:moveTo>
                        <a:pt x="692849" y="431768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9" y="399955"/>
                      </a:lnTo>
                      <a:lnTo>
                        <a:pt x="692849" y="4317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8" name="任意多边形 477"/>
                <p:cNvSpPr/>
                <p:nvPr/>
              </p:nvSpPr>
              <p:spPr>
                <a:xfrm>
                  <a:off x="4853749" y="4333017"/>
                  <a:ext cx="692848" cy="417099"/>
                </a:xfrm>
                <a:custGeom>
                  <a:avLst/>
                  <a:gdLst>
                    <a:gd name="connsiteX0" fmla="*/ 692849 w 692848"/>
                    <a:gd name="connsiteY0" fmla="*/ 383572 h 417099"/>
                    <a:gd name="connsiteX1" fmla="*/ 29527 w 692848"/>
                    <a:gd name="connsiteY1" fmla="*/ 0 h 417099"/>
                    <a:gd name="connsiteX2" fmla="*/ 0 w 692848"/>
                    <a:gd name="connsiteY2" fmla="*/ 17145 h 417099"/>
                    <a:gd name="connsiteX3" fmla="*/ 692849 w 692848"/>
                    <a:gd name="connsiteY3" fmla="*/ 417100 h 417099"/>
                    <a:gd name="connsiteX4" fmla="*/ 692849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9" y="383572"/>
                      </a:moveTo>
                      <a:lnTo>
                        <a:pt x="29527" y="0"/>
                      </a:lnTo>
                      <a:lnTo>
                        <a:pt x="0" y="17145"/>
                      </a:lnTo>
                      <a:lnTo>
                        <a:pt x="692849" y="417100"/>
                      </a:lnTo>
                      <a:lnTo>
                        <a:pt x="692849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87" name="组合 686"/>
              <p:cNvGrpSpPr/>
              <p:nvPr/>
            </p:nvGrpSpPr>
            <p:grpSpPr>
              <a:xfrm>
                <a:off x="6222491" y="3541775"/>
                <a:ext cx="752093" cy="1062894"/>
                <a:chOff x="6222491" y="3541775"/>
                <a:chExt cx="752093" cy="1062894"/>
              </a:xfrm>
              <a:solidFill>
                <a:srgbClr val="FFFFFF"/>
              </a:solidFill>
            </p:grpSpPr>
            <p:sp>
              <p:nvSpPr>
                <p:cNvPr id="749" name="任意多边形 479"/>
                <p:cNvSpPr/>
                <p:nvPr/>
              </p:nvSpPr>
              <p:spPr>
                <a:xfrm>
                  <a:off x="6915339" y="3750372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050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050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0" name="任意多边形 480"/>
                <p:cNvSpPr/>
                <p:nvPr/>
              </p:nvSpPr>
              <p:spPr>
                <a:xfrm>
                  <a:off x="6944962" y="3750372"/>
                  <a:ext cx="29622" cy="854297"/>
                </a:xfrm>
                <a:custGeom>
                  <a:avLst/>
                  <a:gdLst>
                    <a:gd name="connsiteX0" fmla="*/ 0 w 29622"/>
                    <a:gd name="connsiteY0" fmla="*/ 17050 h 854297"/>
                    <a:gd name="connsiteX1" fmla="*/ 0 w 29622"/>
                    <a:gd name="connsiteY1" fmla="*/ 854297 h 854297"/>
                    <a:gd name="connsiteX2" fmla="*/ 29623 w 29622"/>
                    <a:gd name="connsiteY2" fmla="*/ 837152 h 854297"/>
                    <a:gd name="connsiteX3" fmla="*/ 29623 w 29622"/>
                    <a:gd name="connsiteY3" fmla="*/ 0 h 854297"/>
                    <a:gd name="connsiteX4" fmla="*/ 0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0" y="17050"/>
                      </a:moveTo>
                      <a:lnTo>
                        <a:pt x="0" y="854297"/>
                      </a:lnTo>
                      <a:lnTo>
                        <a:pt x="29623" y="837152"/>
                      </a:lnTo>
                      <a:lnTo>
                        <a:pt x="29623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1" name="任意多边形 481"/>
                <p:cNvSpPr/>
                <p:nvPr/>
              </p:nvSpPr>
              <p:spPr>
                <a:xfrm>
                  <a:off x="6222491" y="3558825"/>
                  <a:ext cx="692848" cy="431863"/>
                </a:xfrm>
                <a:custGeom>
                  <a:avLst/>
                  <a:gdLst>
                    <a:gd name="connsiteX0" fmla="*/ 692848 w 692848"/>
                    <a:gd name="connsiteY0" fmla="*/ 431863 h 431863"/>
                    <a:gd name="connsiteX1" fmla="*/ 0 w 692848"/>
                    <a:gd name="connsiteY1" fmla="*/ 31813 h 431863"/>
                    <a:gd name="connsiteX2" fmla="*/ 0 w 692848"/>
                    <a:gd name="connsiteY2" fmla="*/ 0 h 431863"/>
                    <a:gd name="connsiteX3" fmla="*/ 692848 w 692848"/>
                    <a:gd name="connsiteY3" fmla="*/ 400050 h 431863"/>
                    <a:gd name="connsiteX4" fmla="*/ 692848 w 692848"/>
                    <a:gd name="connsiteY4" fmla="*/ 431863 h 431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863">
                      <a:moveTo>
                        <a:pt x="692848" y="431863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8" y="400050"/>
                      </a:lnTo>
                      <a:lnTo>
                        <a:pt x="692848" y="4318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2" name="任意多边形 482"/>
                <p:cNvSpPr/>
                <p:nvPr/>
              </p:nvSpPr>
              <p:spPr>
                <a:xfrm>
                  <a:off x="6222491" y="3541775"/>
                  <a:ext cx="692848" cy="417099"/>
                </a:xfrm>
                <a:custGeom>
                  <a:avLst/>
                  <a:gdLst>
                    <a:gd name="connsiteX0" fmla="*/ 692848 w 692848"/>
                    <a:gd name="connsiteY0" fmla="*/ 383572 h 417099"/>
                    <a:gd name="connsiteX1" fmla="*/ 29623 w 692848"/>
                    <a:gd name="connsiteY1" fmla="*/ 0 h 417099"/>
                    <a:gd name="connsiteX2" fmla="*/ 0 w 692848"/>
                    <a:gd name="connsiteY2" fmla="*/ 17050 h 417099"/>
                    <a:gd name="connsiteX3" fmla="*/ 692848 w 692848"/>
                    <a:gd name="connsiteY3" fmla="*/ 417100 h 417099"/>
                    <a:gd name="connsiteX4" fmla="*/ 692848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8" y="383572"/>
                      </a:moveTo>
                      <a:lnTo>
                        <a:pt x="29623" y="0"/>
                      </a:lnTo>
                      <a:lnTo>
                        <a:pt x="0" y="17050"/>
                      </a:lnTo>
                      <a:lnTo>
                        <a:pt x="692848" y="417100"/>
                      </a:lnTo>
                      <a:lnTo>
                        <a:pt x="692848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88" name="任意多边形 483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9" name="任意多边形 484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0" name="任意多边形 485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1" name="任意多边形 486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2" name="任意多边形 487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3" name="任意多边形 488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4" name="任意多边形 489"/>
              <p:cNvSpPr/>
              <p:nvPr/>
            </p:nvSpPr>
            <p:spPr>
              <a:xfrm>
                <a:off x="6219157" y="3412140"/>
                <a:ext cx="404812" cy="290607"/>
              </a:xfrm>
              <a:custGeom>
                <a:avLst/>
                <a:gdLst>
                  <a:gd name="connsiteX0" fmla="*/ 0 w 404812"/>
                  <a:gd name="connsiteY0" fmla="*/ 45339 h 290607"/>
                  <a:gd name="connsiteX1" fmla="*/ 112109 w 404812"/>
                  <a:gd name="connsiteY1" fmla="*/ 290608 h 290607"/>
                  <a:gd name="connsiteX2" fmla="*/ 404813 w 404812"/>
                  <a:gd name="connsiteY2" fmla="*/ 245174 h 290607"/>
                  <a:gd name="connsiteX3" fmla="*/ 292703 w 404812"/>
                  <a:gd name="connsiteY3" fmla="*/ 0 h 290607"/>
                  <a:gd name="connsiteX4" fmla="*/ 0 w 404812"/>
                  <a:gd name="connsiteY4" fmla="*/ 45339 h 29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2" h="290607">
                    <a:moveTo>
                      <a:pt x="0" y="45339"/>
                    </a:moveTo>
                    <a:lnTo>
                      <a:pt x="112109" y="290608"/>
                    </a:lnTo>
                    <a:lnTo>
                      <a:pt x="404813" y="245174"/>
                    </a:lnTo>
                    <a:lnTo>
                      <a:pt x="292703" y="0"/>
                    </a:lnTo>
                    <a:lnTo>
                      <a:pt x="0" y="45339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5" name="任意多边形 490"/>
              <p:cNvSpPr/>
              <p:nvPr/>
            </p:nvSpPr>
            <p:spPr>
              <a:xfrm>
                <a:off x="6109239" y="3403186"/>
                <a:ext cx="500443" cy="308514"/>
              </a:xfrm>
              <a:custGeom>
                <a:avLst/>
                <a:gdLst>
                  <a:gd name="connsiteX0" fmla="*/ 0 w 500443"/>
                  <a:gd name="connsiteY0" fmla="*/ 101822 h 308514"/>
                  <a:gd name="connsiteX1" fmla="*/ 253365 w 500443"/>
                  <a:gd name="connsiteY1" fmla="*/ 308515 h 308514"/>
                  <a:gd name="connsiteX2" fmla="*/ 500443 w 500443"/>
                  <a:gd name="connsiteY2" fmla="*/ 206693 h 308514"/>
                  <a:gd name="connsiteX3" fmla="*/ 247078 w 500443"/>
                  <a:gd name="connsiteY3" fmla="*/ 0 h 308514"/>
                  <a:gd name="connsiteX4" fmla="*/ 0 w 500443"/>
                  <a:gd name="connsiteY4" fmla="*/ 101822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443" h="308514">
                    <a:moveTo>
                      <a:pt x="0" y="101822"/>
                    </a:moveTo>
                    <a:lnTo>
                      <a:pt x="253365" y="308515"/>
                    </a:lnTo>
                    <a:lnTo>
                      <a:pt x="500443" y="206693"/>
                    </a:lnTo>
                    <a:lnTo>
                      <a:pt x="247078" y="0"/>
                    </a:lnTo>
                    <a:lnTo>
                      <a:pt x="0" y="10182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6" name="任意多边形 491"/>
              <p:cNvSpPr/>
              <p:nvPr/>
            </p:nvSpPr>
            <p:spPr>
              <a:xfrm>
                <a:off x="5905499" y="3435952"/>
                <a:ext cx="531018" cy="278606"/>
              </a:xfrm>
              <a:custGeom>
                <a:avLst/>
                <a:gdLst>
                  <a:gd name="connsiteX0" fmla="*/ 151829 w 531018"/>
                  <a:gd name="connsiteY0" fmla="*/ 0 h 278606"/>
                  <a:gd name="connsiteX1" fmla="*/ 0 w 531018"/>
                  <a:gd name="connsiteY1" fmla="*/ 152019 h 278606"/>
                  <a:gd name="connsiteX2" fmla="*/ 379095 w 531018"/>
                  <a:gd name="connsiteY2" fmla="*/ 278606 h 278606"/>
                  <a:gd name="connsiteX3" fmla="*/ 531019 w 531018"/>
                  <a:gd name="connsiteY3" fmla="*/ 126587 h 278606"/>
                  <a:gd name="connsiteX4" fmla="*/ 151829 w 531018"/>
                  <a:gd name="connsiteY4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018" h="278606">
                    <a:moveTo>
                      <a:pt x="151829" y="0"/>
                    </a:moveTo>
                    <a:lnTo>
                      <a:pt x="0" y="152019"/>
                    </a:lnTo>
                    <a:lnTo>
                      <a:pt x="379095" y="278606"/>
                    </a:lnTo>
                    <a:lnTo>
                      <a:pt x="531019" y="126587"/>
                    </a:lnTo>
                    <a:lnTo>
                      <a:pt x="1518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7" name="任意多边形 492"/>
              <p:cNvSpPr/>
              <p:nvPr/>
            </p:nvSpPr>
            <p:spPr>
              <a:xfrm>
                <a:off x="5362571" y="3585257"/>
                <a:ext cx="901735" cy="538972"/>
              </a:xfrm>
              <a:custGeom>
                <a:avLst/>
                <a:gdLst>
                  <a:gd name="connsiteX0" fmla="*/ 889056 w 901735"/>
                  <a:gd name="connsiteY0" fmla="*/ 185863 h 538972"/>
                  <a:gd name="connsiteX1" fmla="*/ 582256 w 901735"/>
                  <a:gd name="connsiteY1" fmla="*/ 7555 h 538972"/>
                  <a:gd name="connsiteX2" fmla="*/ 519296 w 901735"/>
                  <a:gd name="connsiteY2" fmla="*/ 7555 h 538972"/>
                  <a:gd name="connsiteX3" fmla="*/ 13042 w 901735"/>
                  <a:gd name="connsiteY3" fmla="*/ 299782 h 538972"/>
                  <a:gd name="connsiteX4" fmla="*/ -7 w 901735"/>
                  <a:gd name="connsiteY4" fmla="*/ 317117 h 538972"/>
                  <a:gd name="connsiteX5" fmla="*/ -7 w 901735"/>
                  <a:gd name="connsiteY5" fmla="*/ 317117 h 538972"/>
                  <a:gd name="connsiteX6" fmla="*/ -7 w 901735"/>
                  <a:gd name="connsiteY6" fmla="*/ 336644 h 538972"/>
                  <a:gd name="connsiteX7" fmla="*/ -7 w 901735"/>
                  <a:gd name="connsiteY7" fmla="*/ 336644 h 538972"/>
                  <a:gd name="connsiteX8" fmla="*/ 469 w 901735"/>
                  <a:gd name="connsiteY8" fmla="*/ 340740 h 538972"/>
                  <a:gd name="connsiteX9" fmla="*/ 469 w 901735"/>
                  <a:gd name="connsiteY9" fmla="*/ 340740 h 538972"/>
                  <a:gd name="connsiteX10" fmla="*/ 2660 w 901735"/>
                  <a:gd name="connsiteY10" fmla="*/ 345026 h 538972"/>
                  <a:gd name="connsiteX11" fmla="*/ 2660 w 901735"/>
                  <a:gd name="connsiteY11" fmla="*/ 345026 h 538972"/>
                  <a:gd name="connsiteX12" fmla="*/ 6470 w 901735"/>
                  <a:gd name="connsiteY12" fmla="*/ 349217 h 538972"/>
                  <a:gd name="connsiteX13" fmla="*/ 6470 w 901735"/>
                  <a:gd name="connsiteY13" fmla="*/ 349217 h 538972"/>
                  <a:gd name="connsiteX14" fmla="*/ 12089 w 901735"/>
                  <a:gd name="connsiteY14" fmla="*/ 353217 h 538972"/>
                  <a:gd name="connsiteX15" fmla="*/ 318985 w 901735"/>
                  <a:gd name="connsiteY15" fmla="*/ 531525 h 538972"/>
                  <a:gd name="connsiteX16" fmla="*/ 327748 w 901735"/>
                  <a:gd name="connsiteY16" fmla="*/ 535431 h 538972"/>
                  <a:gd name="connsiteX17" fmla="*/ 331177 w 901735"/>
                  <a:gd name="connsiteY17" fmla="*/ 536478 h 538972"/>
                  <a:gd name="connsiteX18" fmla="*/ 335654 w 901735"/>
                  <a:gd name="connsiteY18" fmla="*/ 537621 h 538972"/>
                  <a:gd name="connsiteX19" fmla="*/ 341083 w 901735"/>
                  <a:gd name="connsiteY19" fmla="*/ 538479 h 538972"/>
                  <a:gd name="connsiteX20" fmla="*/ 342416 w 901735"/>
                  <a:gd name="connsiteY20" fmla="*/ 538479 h 538972"/>
                  <a:gd name="connsiteX21" fmla="*/ 349941 w 901735"/>
                  <a:gd name="connsiteY21" fmla="*/ 538955 h 538972"/>
                  <a:gd name="connsiteX22" fmla="*/ 351084 w 901735"/>
                  <a:gd name="connsiteY22" fmla="*/ 538955 h 538972"/>
                  <a:gd name="connsiteX23" fmla="*/ 358514 w 901735"/>
                  <a:gd name="connsiteY23" fmla="*/ 538479 h 538972"/>
                  <a:gd name="connsiteX24" fmla="*/ 360228 w 901735"/>
                  <a:gd name="connsiteY24" fmla="*/ 538479 h 538972"/>
                  <a:gd name="connsiteX25" fmla="*/ 367372 w 901735"/>
                  <a:gd name="connsiteY25" fmla="*/ 537240 h 538972"/>
                  <a:gd name="connsiteX26" fmla="*/ 368610 w 901735"/>
                  <a:gd name="connsiteY26" fmla="*/ 537240 h 538972"/>
                  <a:gd name="connsiteX27" fmla="*/ 374801 w 901735"/>
                  <a:gd name="connsiteY27" fmla="*/ 535335 h 538972"/>
                  <a:gd name="connsiteX28" fmla="*/ 375944 w 901735"/>
                  <a:gd name="connsiteY28" fmla="*/ 535335 h 538972"/>
                  <a:gd name="connsiteX29" fmla="*/ 382707 w 901735"/>
                  <a:gd name="connsiteY29" fmla="*/ 532097 h 538972"/>
                  <a:gd name="connsiteX30" fmla="*/ 888961 w 901735"/>
                  <a:gd name="connsiteY30" fmla="*/ 239870 h 538972"/>
                  <a:gd name="connsiteX31" fmla="*/ 894676 w 901735"/>
                  <a:gd name="connsiteY31" fmla="*/ 235774 h 538972"/>
                  <a:gd name="connsiteX32" fmla="*/ 896200 w 901735"/>
                  <a:gd name="connsiteY32" fmla="*/ 234250 h 538972"/>
                  <a:gd name="connsiteX33" fmla="*/ 898867 w 901735"/>
                  <a:gd name="connsiteY33" fmla="*/ 231297 h 538972"/>
                  <a:gd name="connsiteX34" fmla="*/ 899819 w 901735"/>
                  <a:gd name="connsiteY34" fmla="*/ 229392 h 538972"/>
                  <a:gd name="connsiteX35" fmla="*/ 901248 w 901735"/>
                  <a:gd name="connsiteY35" fmla="*/ 226535 h 538972"/>
                  <a:gd name="connsiteX36" fmla="*/ 901248 w 901735"/>
                  <a:gd name="connsiteY36" fmla="*/ 224439 h 538972"/>
                  <a:gd name="connsiteX37" fmla="*/ 901724 w 901735"/>
                  <a:gd name="connsiteY37" fmla="*/ 221582 h 538972"/>
                  <a:gd name="connsiteX38" fmla="*/ 901724 w 901735"/>
                  <a:gd name="connsiteY38" fmla="*/ 203580 h 538972"/>
                  <a:gd name="connsiteX39" fmla="*/ 889056 w 901735"/>
                  <a:gd name="connsiteY39" fmla="*/ 185863 h 53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01735" h="538972">
                    <a:moveTo>
                      <a:pt x="889056" y="185863"/>
                    </a:moveTo>
                    <a:lnTo>
                      <a:pt x="582256" y="7555"/>
                    </a:lnTo>
                    <a:cubicBezTo>
                      <a:pt x="562482" y="-2541"/>
                      <a:pt x="539070" y="-2541"/>
                      <a:pt x="519296" y="7555"/>
                    </a:cubicBezTo>
                    <a:lnTo>
                      <a:pt x="13042" y="299782"/>
                    </a:lnTo>
                    <a:cubicBezTo>
                      <a:pt x="6060" y="303011"/>
                      <a:pt x="1164" y="309517"/>
                      <a:pt x="-7" y="317117"/>
                    </a:cubicBezTo>
                    <a:lnTo>
                      <a:pt x="-7" y="317117"/>
                    </a:lnTo>
                    <a:lnTo>
                      <a:pt x="-7" y="336644"/>
                    </a:lnTo>
                    <a:lnTo>
                      <a:pt x="-7" y="336644"/>
                    </a:lnTo>
                    <a:cubicBezTo>
                      <a:pt x="-36" y="338025"/>
                      <a:pt x="126" y="339406"/>
                      <a:pt x="469" y="340740"/>
                    </a:cubicBezTo>
                    <a:lnTo>
                      <a:pt x="469" y="340740"/>
                    </a:lnTo>
                    <a:cubicBezTo>
                      <a:pt x="1002" y="342254"/>
                      <a:pt x="1745" y="343702"/>
                      <a:pt x="2660" y="345026"/>
                    </a:cubicBezTo>
                    <a:lnTo>
                      <a:pt x="2660" y="345026"/>
                    </a:lnTo>
                    <a:cubicBezTo>
                      <a:pt x="3745" y="346578"/>
                      <a:pt x="5022" y="347988"/>
                      <a:pt x="6470" y="349217"/>
                    </a:cubicBezTo>
                    <a:lnTo>
                      <a:pt x="6470" y="349217"/>
                    </a:lnTo>
                    <a:cubicBezTo>
                      <a:pt x="8213" y="350722"/>
                      <a:pt x="10099" y="352065"/>
                      <a:pt x="12089" y="353217"/>
                    </a:cubicBezTo>
                    <a:lnTo>
                      <a:pt x="318985" y="531525"/>
                    </a:lnTo>
                    <a:cubicBezTo>
                      <a:pt x="321757" y="533135"/>
                      <a:pt x="324700" y="534440"/>
                      <a:pt x="327748" y="535431"/>
                    </a:cubicBezTo>
                    <a:lnTo>
                      <a:pt x="331177" y="536478"/>
                    </a:lnTo>
                    <a:lnTo>
                      <a:pt x="335654" y="537621"/>
                    </a:lnTo>
                    <a:cubicBezTo>
                      <a:pt x="337463" y="537621"/>
                      <a:pt x="339273" y="538288"/>
                      <a:pt x="341083" y="538479"/>
                    </a:cubicBezTo>
                    <a:lnTo>
                      <a:pt x="342416" y="538479"/>
                    </a:lnTo>
                    <a:cubicBezTo>
                      <a:pt x="344893" y="538479"/>
                      <a:pt x="347369" y="538479"/>
                      <a:pt x="349941" y="538955"/>
                    </a:cubicBezTo>
                    <a:lnTo>
                      <a:pt x="351084" y="538955"/>
                    </a:lnTo>
                    <a:cubicBezTo>
                      <a:pt x="353561" y="538955"/>
                      <a:pt x="356037" y="538955"/>
                      <a:pt x="358514" y="538479"/>
                    </a:cubicBezTo>
                    <a:lnTo>
                      <a:pt x="360228" y="538479"/>
                    </a:lnTo>
                    <a:cubicBezTo>
                      <a:pt x="362628" y="538202"/>
                      <a:pt x="365019" y="537793"/>
                      <a:pt x="367372" y="537240"/>
                    </a:cubicBezTo>
                    <a:lnTo>
                      <a:pt x="368610" y="537240"/>
                    </a:lnTo>
                    <a:cubicBezTo>
                      <a:pt x="370706" y="536717"/>
                      <a:pt x="372773" y="536088"/>
                      <a:pt x="374801" y="535335"/>
                    </a:cubicBezTo>
                    <a:lnTo>
                      <a:pt x="375944" y="535335"/>
                    </a:lnTo>
                    <a:cubicBezTo>
                      <a:pt x="378278" y="534430"/>
                      <a:pt x="380535" y="533345"/>
                      <a:pt x="382707" y="532097"/>
                    </a:cubicBezTo>
                    <a:lnTo>
                      <a:pt x="888961" y="239870"/>
                    </a:lnTo>
                    <a:cubicBezTo>
                      <a:pt x="890999" y="238708"/>
                      <a:pt x="892923" y="237336"/>
                      <a:pt x="894676" y="235774"/>
                    </a:cubicBezTo>
                    <a:cubicBezTo>
                      <a:pt x="895247" y="235774"/>
                      <a:pt x="895628" y="234726"/>
                      <a:pt x="896200" y="234250"/>
                    </a:cubicBezTo>
                    <a:cubicBezTo>
                      <a:pt x="897133" y="233307"/>
                      <a:pt x="898029" y="232326"/>
                      <a:pt x="898867" y="231297"/>
                    </a:cubicBezTo>
                    <a:lnTo>
                      <a:pt x="899819" y="229392"/>
                    </a:lnTo>
                    <a:cubicBezTo>
                      <a:pt x="900372" y="228478"/>
                      <a:pt x="900848" y="227526"/>
                      <a:pt x="901248" y="226535"/>
                    </a:cubicBezTo>
                    <a:cubicBezTo>
                      <a:pt x="901334" y="225840"/>
                      <a:pt x="901334" y="225135"/>
                      <a:pt x="901248" y="224439"/>
                    </a:cubicBezTo>
                    <a:cubicBezTo>
                      <a:pt x="901496" y="223506"/>
                      <a:pt x="901658" y="222544"/>
                      <a:pt x="901724" y="221582"/>
                    </a:cubicBezTo>
                    <a:lnTo>
                      <a:pt x="901724" y="203580"/>
                    </a:lnTo>
                    <a:cubicBezTo>
                      <a:pt x="900905" y="195855"/>
                      <a:pt x="896095" y="189130"/>
                      <a:pt x="889056" y="18586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8" name="任意多边形 493"/>
              <p:cNvSpPr/>
              <p:nvPr/>
            </p:nvSpPr>
            <p:spPr>
              <a:xfrm>
                <a:off x="5362528" y="3788854"/>
                <a:ext cx="901777" cy="335851"/>
              </a:xfrm>
              <a:custGeom>
                <a:avLst/>
                <a:gdLst>
                  <a:gd name="connsiteX0" fmla="*/ 35 w 901777"/>
                  <a:gd name="connsiteY0" fmla="*/ 113520 h 335851"/>
                  <a:gd name="connsiteX1" fmla="*/ 607 w 901777"/>
                  <a:gd name="connsiteY1" fmla="*/ 119045 h 335851"/>
                  <a:gd name="connsiteX2" fmla="*/ 607 w 901777"/>
                  <a:gd name="connsiteY2" fmla="*/ 119045 h 335851"/>
                  <a:gd name="connsiteX3" fmla="*/ 2798 w 901777"/>
                  <a:gd name="connsiteY3" fmla="*/ 123331 h 335851"/>
                  <a:gd name="connsiteX4" fmla="*/ 2798 w 901777"/>
                  <a:gd name="connsiteY4" fmla="*/ 123331 h 335851"/>
                  <a:gd name="connsiteX5" fmla="*/ 6608 w 901777"/>
                  <a:gd name="connsiteY5" fmla="*/ 127522 h 335851"/>
                  <a:gd name="connsiteX6" fmla="*/ 6608 w 901777"/>
                  <a:gd name="connsiteY6" fmla="*/ 127522 h 335851"/>
                  <a:gd name="connsiteX7" fmla="*/ 12227 w 901777"/>
                  <a:gd name="connsiteY7" fmla="*/ 131618 h 335851"/>
                  <a:gd name="connsiteX8" fmla="*/ 319123 w 901777"/>
                  <a:gd name="connsiteY8" fmla="*/ 309926 h 335851"/>
                  <a:gd name="connsiteX9" fmla="*/ 327886 w 901777"/>
                  <a:gd name="connsiteY9" fmla="*/ 313831 h 335851"/>
                  <a:gd name="connsiteX10" fmla="*/ 331315 w 901777"/>
                  <a:gd name="connsiteY10" fmla="*/ 314784 h 335851"/>
                  <a:gd name="connsiteX11" fmla="*/ 335792 w 901777"/>
                  <a:gd name="connsiteY11" fmla="*/ 315927 h 335851"/>
                  <a:gd name="connsiteX12" fmla="*/ 341221 w 901777"/>
                  <a:gd name="connsiteY12" fmla="*/ 316879 h 335851"/>
                  <a:gd name="connsiteX13" fmla="*/ 342554 w 901777"/>
                  <a:gd name="connsiteY13" fmla="*/ 316879 h 335851"/>
                  <a:gd name="connsiteX14" fmla="*/ 350079 w 901777"/>
                  <a:gd name="connsiteY14" fmla="*/ 316879 h 335851"/>
                  <a:gd name="connsiteX15" fmla="*/ 351222 w 901777"/>
                  <a:gd name="connsiteY15" fmla="*/ 316879 h 335851"/>
                  <a:gd name="connsiteX16" fmla="*/ 358652 w 901777"/>
                  <a:gd name="connsiteY16" fmla="*/ 316879 h 335851"/>
                  <a:gd name="connsiteX17" fmla="*/ 360271 w 901777"/>
                  <a:gd name="connsiteY17" fmla="*/ 316879 h 335851"/>
                  <a:gd name="connsiteX18" fmla="*/ 367415 w 901777"/>
                  <a:gd name="connsiteY18" fmla="*/ 315641 h 335851"/>
                  <a:gd name="connsiteX19" fmla="*/ 368653 w 901777"/>
                  <a:gd name="connsiteY19" fmla="*/ 315641 h 335851"/>
                  <a:gd name="connsiteX20" fmla="*/ 374844 w 901777"/>
                  <a:gd name="connsiteY20" fmla="*/ 313831 h 335851"/>
                  <a:gd name="connsiteX21" fmla="*/ 375987 w 901777"/>
                  <a:gd name="connsiteY21" fmla="*/ 313831 h 335851"/>
                  <a:gd name="connsiteX22" fmla="*/ 382750 w 901777"/>
                  <a:gd name="connsiteY22" fmla="*/ 310593 h 335851"/>
                  <a:gd name="connsiteX23" fmla="*/ 889004 w 901777"/>
                  <a:gd name="connsiteY23" fmla="*/ 18270 h 335851"/>
                  <a:gd name="connsiteX24" fmla="*/ 894718 w 901777"/>
                  <a:gd name="connsiteY24" fmla="*/ 14270 h 335851"/>
                  <a:gd name="connsiteX25" fmla="*/ 896242 w 901777"/>
                  <a:gd name="connsiteY25" fmla="*/ 12651 h 335851"/>
                  <a:gd name="connsiteX26" fmla="*/ 898909 w 901777"/>
                  <a:gd name="connsiteY26" fmla="*/ 9698 h 335851"/>
                  <a:gd name="connsiteX27" fmla="*/ 899862 w 901777"/>
                  <a:gd name="connsiteY27" fmla="*/ 7793 h 335851"/>
                  <a:gd name="connsiteX28" fmla="*/ 901291 w 901777"/>
                  <a:gd name="connsiteY28" fmla="*/ 4936 h 335851"/>
                  <a:gd name="connsiteX29" fmla="*/ 901291 w 901777"/>
                  <a:gd name="connsiteY29" fmla="*/ 2840 h 335851"/>
                  <a:gd name="connsiteX30" fmla="*/ 901767 w 901777"/>
                  <a:gd name="connsiteY30" fmla="*/ -17 h 335851"/>
                  <a:gd name="connsiteX31" fmla="*/ 901767 w 901777"/>
                  <a:gd name="connsiteY31" fmla="*/ 17985 h 335851"/>
                  <a:gd name="connsiteX32" fmla="*/ 901291 w 901777"/>
                  <a:gd name="connsiteY32" fmla="*/ 20842 h 335851"/>
                  <a:gd name="connsiteX33" fmla="*/ 901291 w 901777"/>
                  <a:gd name="connsiteY33" fmla="*/ 22938 h 335851"/>
                  <a:gd name="connsiteX34" fmla="*/ 899862 w 901777"/>
                  <a:gd name="connsiteY34" fmla="*/ 25795 h 335851"/>
                  <a:gd name="connsiteX35" fmla="*/ 898909 w 901777"/>
                  <a:gd name="connsiteY35" fmla="*/ 27700 h 335851"/>
                  <a:gd name="connsiteX36" fmla="*/ 896242 w 901777"/>
                  <a:gd name="connsiteY36" fmla="*/ 30653 h 335851"/>
                  <a:gd name="connsiteX37" fmla="*/ 894718 w 901777"/>
                  <a:gd name="connsiteY37" fmla="*/ 32177 h 335851"/>
                  <a:gd name="connsiteX38" fmla="*/ 889004 w 901777"/>
                  <a:gd name="connsiteY38" fmla="*/ 36273 h 335851"/>
                  <a:gd name="connsiteX39" fmla="*/ 382750 w 901777"/>
                  <a:gd name="connsiteY39" fmla="*/ 328976 h 335851"/>
                  <a:gd name="connsiteX40" fmla="*/ 375987 w 901777"/>
                  <a:gd name="connsiteY40" fmla="*/ 332215 h 335851"/>
                  <a:gd name="connsiteX41" fmla="*/ 374844 w 901777"/>
                  <a:gd name="connsiteY41" fmla="*/ 332215 h 335851"/>
                  <a:gd name="connsiteX42" fmla="*/ 368653 w 901777"/>
                  <a:gd name="connsiteY42" fmla="*/ 334120 h 335851"/>
                  <a:gd name="connsiteX43" fmla="*/ 367415 w 901777"/>
                  <a:gd name="connsiteY43" fmla="*/ 334120 h 335851"/>
                  <a:gd name="connsiteX44" fmla="*/ 360271 w 901777"/>
                  <a:gd name="connsiteY44" fmla="*/ 335358 h 335851"/>
                  <a:gd name="connsiteX45" fmla="*/ 359128 w 901777"/>
                  <a:gd name="connsiteY45" fmla="*/ 335358 h 335851"/>
                  <a:gd name="connsiteX46" fmla="*/ 351698 w 901777"/>
                  <a:gd name="connsiteY46" fmla="*/ 335834 h 335851"/>
                  <a:gd name="connsiteX47" fmla="*/ 350746 w 901777"/>
                  <a:gd name="connsiteY47" fmla="*/ 335834 h 335851"/>
                  <a:gd name="connsiteX48" fmla="*/ 343221 w 901777"/>
                  <a:gd name="connsiteY48" fmla="*/ 335358 h 335851"/>
                  <a:gd name="connsiteX49" fmla="*/ 341888 w 901777"/>
                  <a:gd name="connsiteY49" fmla="*/ 335358 h 335851"/>
                  <a:gd name="connsiteX50" fmla="*/ 336458 w 901777"/>
                  <a:gd name="connsiteY50" fmla="*/ 334501 h 335851"/>
                  <a:gd name="connsiteX51" fmla="*/ 331982 w 901777"/>
                  <a:gd name="connsiteY51" fmla="*/ 333358 h 335851"/>
                  <a:gd name="connsiteX52" fmla="*/ 328553 w 901777"/>
                  <a:gd name="connsiteY52" fmla="*/ 332310 h 335851"/>
                  <a:gd name="connsiteX53" fmla="*/ 319790 w 901777"/>
                  <a:gd name="connsiteY53" fmla="*/ 328405 h 335851"/>
                  <a:gd name="connsiteX54" fmla="*/ 12894 w 901777"/>
                  <a:gd name="connsiteY54" fmla="*/ 150097 h 335851"/>
                  <a:gd name="connsiteX55" fmla="*/ 7274 w 901777"/>
                  <a:gd name="connsiteY55" fmla="*/ 146096 h 335851"/>
                  <a:gd name="connsiteX56" fmla="*/ 7274 w 901777"/>
                  <a:gd name="connsiteY56" fmla="*/ 146096 h 335851"/>
                  <a:gd name="connsiteX57" fmla="*/ 3464 w 901777"/>
                  <a:gd name="connsiteY57" fmla="*/ 141905 h 335851"/>
                  <a:gd name="connsiteX58" fmla="*/ 3464 w 901777"/>
                  <a:gd name="connsiteY58" fmla="*/ 141905 h 335851"/>
                  <a:gd name="connsiteX59" fmla="*/ 1274 w 901777"/>
                  <a:gd name="connsiteY59" fmla="*/ 137619 h 335851"/>
                  <a:gd name="connsiteX60" fmla="*/ 1274 w 901777"/>
                  <a:gd name="connsiteY60" fmla="*/ 137619 h 335851"/>
                  <a:gd name="connsiteX61" fmla="*/ 797 w 901777"/>
                  <a:gd name="connsiteY61" fmla="*/ 133523 h 335851"/>
                  <a:gd name="connsiteX62" fmla="*/ 797 w 901777"/>
                  <a:gd name="connsiteY62" fmla="*/ 133523 h 335851"/>
                  <a:gd name="connsiteX63" fmla="*/ 797 w 901777"/>
                  <a:gd name="connsiteY63" fmla="*/ 113997 h 335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901777" h="335851">
                    <a:moveTo>
                      <a:pt x="35" y="113520"/>
                    </a:moveTo>
                    <a:cubicBezTo>
                      <a:pt x="-108" y="115378"/>
                      <a:pt x="83" y="117254"/>
                      <a:pt x="607" y="119045"/>
                    </a:cubicBezTo>
                    <a:lnTo>
                      <a:pt x="607" y="119045"/>
                    </a:lnTo>
                    <a:cubicBezTo>
                      <a:pt x="1150" y="120560"/>
                      <a:pt x="1883" y="122007"/>
                      <a:pt x="2798" y="123331"/>
                    </a:cubicBezTo>
                    <a:lnTo>
                      <a:pt x="2798" y="123331"/>
                    </a:lnTo>
                    <a:cubicBezTo>
                      <a:pt x="3883" y="124884"/>
                      <a:pt x="5160" y="126294"/>
                      <a:pt x="6608" y="127522"/>
                    </a:cubicBezTo>
                    <a:cubicBezTo>
                      <a:pt x="6608" y="127522"/>
                      <a:pt x="6608" y="127522"/>
                      <a:pt x="6608" y="127522"/>
                    </a:cubicBezTo>
                    <a:cubicBezTo>
                      <a:pt x="8351" y="129056"/>
                      <a:pt x="10227" y="130428"/>
                      <a:pt x="12227" y="131618"/>
                    </a:cubicBezTo>
                    <a:lnTo>
                      <a:pt x="319123" y="309926"/>
                    </a:lnTo>
                    <a:cubicBezTo>
                      <a:pt x="321933" y="311460"/>
                      <a:pt x="324866" y="312764"/>
                      <a:pt x="327886" y="313831"/>
                    </a:cubicBezTo>
                    <a:lnTo>
                      <a:pt x="331315" y="314784"/>
                    </a:lnTo>
                    <a:cubicBezTo>
                      <a:pt x="332782" y="315269"/>
                      <a:pt x="334277" y="315651"/>
                      <a:pt x="335792" y="315927"/>
                    </a:cubicBezTo>
                    <a:lnTo>
                      <a:pt x="341221" y="316879"/>
                    </a:lnTo>
                    <a:lnTo>
                      <a:pt x="342554" y="316879"/>
                    </a:lnTo>
                    <a:cubicBezTo>
                      <a:pt x="345059" y="317022"/>
                      <a:pt x="347574" y="317022"/>
                      <a:pt x="350079" y="316879"/>
                    </a:cubicBezTo>
                    <a:lnTo>
                      <a:pt x="351222" y="316879"/>
                    </a:lnTo>
                    <a:cubicBezTo>
                      <a:pt x="353699" y="317022"/>
                      <a:pt x="356175" y="317022"/>
                      <a:pt x="358652" y="316879"/>
                    </a:cubicBezTo>
                    <a:lnTo>
                      <a:pt x="360271" y="316879"/>
                    </a:lnTo>
                    <a:lnTo>
                      <a:pt x="367415" y="315641"/>
                    </a:lnTo>
                    <a:lnTo>
                      <a:pt x="368653" y="315641"/>
                    </a:lnTo>
                    <a:cubicBezTo>
                      <a:pt x="370748" y="315155"/>
                      <a:pt x="372815" y="314546"/>
                      <a:pt x="374844" y="313831"/>
                    </a:cubicBezTo>
                    <a:lnTo>
                      <a:pt x="375987" y="313831"/>
                    </a:lnTo>
                    <a:cubicBezTo>
                      <a:pt x="378321" y="312927"/>
                      <a:pt x="380578" y="311841"/>
                      <a:pt x="382750" y="310593"/>
                    </a:cubicBezTo>
                    <a:lnTo>
                      <a:pt x="889004" y="18270"/>
                    </a:lnTo>
                    <a:cubicBezTo>
                      <a:pt x="891042" y="17137"/>
                      <a:pt x="892956" y="15794"/>
                      <a:pt x="894718" y="14270"/>
                    </a:cubicBezTo>
                    <a:lnTo>
                      <a:pt x="896242" y="12651"/>
                    </a:lnTo>
                    <a:cubicBezTo>
                      <a:pt x="897176" y="11708"/>
                      <a:pt x="898071" y="10727"/>
                      <a:pt x="898909" y="9698"/>
                    </a:cubicBezTo>
                    <a:cubicBezTo>
                      <a:pt x="898909" y="9127"/>
                      <a:pt x="899481" y="8460"/>
                      <a:pt x="899862" y="7793"/>
                    </a:cubicBezTo>
                    <a:cubicBezTo>
                      <a:pt x="900415" y="6879"/>
                      <a:pt x="900891" y="5926"/>
                      <a:pt x="901291" y="4936"/>
                    </a:cubicBezTo>
                    <a:cubicBezTo>
                      <a:pt x="901386" y="4240"/>
                      <a:pt x="901386" y="3535"/>
                      <a:pt x="901291" y="2840"/>
                    </a:cubicBezTo>
                    <a:cubicBezTo>
                      <a:pt x="901538" y="1907"/>
                      <a:pt x="901700" y="944"/>
                      <a:pt x="901767" y="-17"/>
                    </a:cubicBezTo>
                    <a:lnTo>
                      <a:pt x="901767" y="17985"/>
                    </a:lnTo>
                    <a:cubicBezTo>
                      <a:pt x="901700" y="18947"/>
                      <a:pt x="901538" y="19909"/>
                      <a:pt x="901291" y="20842"/>
                    </a:cubicBezTo>
                    <a:cubicBezTo>
                      <a:pt x="901376" y="21538"/>
                      <a:pt x="901376" y="22243"/>
                      <a:pt x="901291" y="22938"/>
                    </a:cubicBezTo>
                    <a:cubicBezTo>
                      <a:pt x="900891" y="23929"/>
                      <a:pt x="900415" y="24881"/>
                      <a:pt x="899862" y="25795"/>
                    </a:cubicBezTo>
                    <a:lnTo>
                      <a:pt x="898909" y="27700"/>
                    </a:lnTo>
                    <a:cubicBezTo>
                      <a:pt x="898071" y="28729"/>
                      <a:pt x="897176" y="29710"/>
                      <a:pt x="896242" y="30653"/>
                    </a:cubicBezTo>
                    <a:cubicBezTo>
                      <a:pt x="895671" y="31129"/>
                      <a:pt x="895290" y="31701"/>
                      <a:pt x="894718" y="32177"/>
                    </a:cubicBezTo>
                    <a:cubicBezTo>
                      <a:pt x="892956" y="33739"/>
                      <a:pt x="891042" y="35111"/>
                      <a:pt x="889004" y="36273"/>
                    </a:cubicBezTo>
                    <a:lnTo>
                      <a:pt x="382750" y="328976"/>
                    </a:lnTo>
                    <a:cubicBezTo>
                      <a:pt x="380578" y="330224"/>
                      <a:pt x="378321" y="331310"/>
                      <a:pt x="375987" y="332215"/>
                    </a:cubicBezTo>
                    <a:lnTo>
                      <a:pt x="374844" y="332215"/>
                    </a:lnTo>
                    <a:cubicBezTo>
                      <a:pt x="372815" y="332967"/>
                      <a:pt x="370748" y="333596"/>
                      <a:pt x="368653" y="334120"/>
                    </a:cubicBezTo>
                    <a:lnTo>
                      <a:pt x="367415" y="334120"/>
                    </a:lnTo>
                    <a:cubicBezTo>
                      <a:pt x="365062" y="334672"/>
                      <a:pt x="362671" y="335082"/>
                      <a:pt x="360271" y="335358"/>
                    </a:cubicBezTo>
                    <a:lnTo>
                      <a:pt x="359128" y="335358"/>
                    </a:lnTo>
                    <a:cubicBezTo>
                      <a:pt x="356651" y="335358"/>
                      <a:pt x="354175" y="335358"/>
                      <a:pt x="351698" y="335834"/>
                    </a:cubicBezTo>
                    <a:lnTo>
                      <a:pt x="350746" y="335834"/>
                    </a:lnTo>
                    <a:cubicBezTo>
                      <a:pt x="348174" y="335834"/>
                      <a:pt x="345698" y="335834"/>
                      <a:pt x="343221" y="335358"/>
                    </a:cubicBezTo>
                    <a:lnTo>
                      <a:pt x="341888" y="335358"/>
                    </a:lnTo>
                    <a:cubicBezTo>
                      <a:pt x="340078" y="335358"/>
                      <a:pt x="338268" y="334786"/>
                      <a:pt x="336458" y="334501"/>
                    </a:cubicBezTo>
                    <a:lnTo>
                      <a:pt x="331982" y="333358"/>
                    </a:lnTo>
                    <a:lnTo>
                      <a:pt x="328553" y="332310"/>
                    </a:lnTo>
                    <a:cubicBezTo>
                      <a:pt x="325505" y="331319"/>
                      <a:pt x="322561" y="330014"/>
                      <a:pt x="319790" y="328405"/>
                    </a:cubicBezTo>
                    <a:lnTo>
                      <a:pt x="12894" y="150097"/>
                    </a:lnTo>
                    <a:cubicBezTo>
                      <a:pt x="10903" y="148944"/>
                      <a:pt x="9017" y="147601"/>
                      <a:pt x="7274" y="146096"/>
                    </a:cubicBezTo>
                    <a:lnTo>
                      <a:pt x="7274" y="146096"/>
                    </a:lnTo>
                    <a:cubicBezTo>
                      <a:pt x="5826" y="144867"/>
                      <a:pt x="4550" y="143458"/>
                      <a:pt x="3464" y="141905"/>
                    </a:cubicBezTo>
                    <a:lnTo>
                      <a:pt x="3464" y="141905"/>
                    </a:lnTo>
                    <a:cubicBezTo>
                      <a:pt x="2550" y="140581"/>
                      <a:pt x="1817" y="139133"/>
                      <a:pt x="1274" y="137619"/>
                    </a:cubicBezTo>
                    <a:lnTo>
                      <a:pt x="1274" y="137619"/>
                    </a:lnTo>
                    <a:cubicBezTo>
                      <a:pt x="931" y="136285"/>
                      <a:pt x="769" y="134904"/>
                      <a:pt x="797" y="133523"/>
                    </a:cubicBezTo>
                    <a:lnTo>
                      <a:pt x="797" y="133523"/>
                    </a:lnTo>
                    <a:lnTo>
                      <a:pt x="797" y="11399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9" name="任意多边形 494"/>
              <p:cNvSpPr/>
              <p:nvPr/>
            </p:nvSpPr>
            <p:spPr>
              <a:xfrm>
                <a:off x="5539834" y="3687603"/>
                <a:ext cx="681894" cy="388334"/>
              </a:xfrm>
              <a:custGeom>
                <a:avLst/>
                <a:gdLst>
                  <a:gd name="connsiteX0" fmla="*/ 681884 w 681894"/>
                  <a:gd name="connsiteY0" fmla="*/ 101710 h 388334"/>
                  <a:gd name="connsiteX1" fmla="*/ 190013 w 681894"/>
                  <a:gd name="connsiteY1" fmla="*/ 385650 h 388334"/>
                  <a:gd name="connsiteX2" fmla="*/ 188108 w 681894"/>
                  <a:gd name="connsiteY2" fmla="*/ 386602 h 388334"/>
                  <a:gd name="connsiteX3" fmla="*/ 187060 w 681894"/>
                  <a:gd name="connsiteY3" fmla="*/ 386602 h 388334"/>
                  <a:gd name="connsiteX4" fmla="*/ 183155 w 681894"/>
                  <a:gd name="connsiteY4" fmla="*/ 387745 h 388334"/>
                  <a:gd name="connsiteX5" fmla="*/ 180488 w 681894"/>
                  <a:gd name="connsiteY5" fmla="*/ 388317 h 388334"/>
                  <a:gd name="connsiteX6" fmla="*/ 178583 w 681894"/>
                  <a:gd name="connsiteY6" fmla="*/ 388317 h 388334"/>
                  <a:gd name="connsiteX7" fmla="*/ 173821 w 681894"/>
                  <a:gd name="connsiteY7" fmla="*/ 388317 h 388334"/>
                  <a:gd name="connsiteX8" fmla="*/ 173821 w 681894"/>
                  <a:gd name="connsiteY8" fmla="*/ 388317 h 388334"/>
                  <a:gd name="connsiteX9" fmla="*/ 168868 w 681894"/>
                  <a:gd name="connsiteY9" fmla="*/ 388317 h 388334"/>
                  <a:gd name="connsiteX10" fmla="*/ 165629 w 681894"/>
                  <a:gd name="connsiteY10" fmla="*/ 387745 h 388334"/>
                  <a:gd name="connsiteX11" fmla="*/ 161629 w 681894"/>
                  <a:gd name="connsiteY11" fmla="*/ 386602 h 388334"/>
                  <a:gd name="connsiteX12" fmla="*/ 158200 w 681894"/>
                  <a:gd name="connsiteY12" fmla="*/ 385269 h 388334"/>
                  <a:gd name="connsiteX13" fmla="*/ -11 w 681894"/>
                  <a:gd name="connsiteY13" fmla="*/ 293257 h 388334"/>
                  <a:gd name="connsiteX14" fmla="*/ 508053 w 681894"/>
                  <a:gd name="connsiteY14" fmla="*/ -17 h 38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1894" h="388334">
                    <a:moveTo>
                      <a:pt x="681884" y="101710"/>
                    </a:moveTo>
                    <a:lnTo>
                      <a:pt x="190013" y="385650"/>
                    </a:lnTo>
                    <a:cubicBezTo>
                      <a:pt x="189423" y="386040"/>
                      <a:pt x="188775" y="386364"/>
                      <a:pt x="188108" y="386602"/>
                    </a:cubicBezTo>
                    <a:lnTo>
                      <a:pt x="187060" y="386602"/>
                    </a:lnTo>
                    <a:cubicBezTo>
                      <a:pt x="185794" y="387088"/>
                      <a:pt x="184489" y="387469"/>
                      <a:pt x="183155" y="387745"/>
                    </a:cubicBezTo>
                    <a:lnTo>
                      <a:pt x="180488" y="388317"/>
                    </a:lnTo>
                    <a:lnTo>
                      <a:pt x="178583" y="388317"/>
                    </a:lnTo>
                    <a:lnTo>
                      <a:pt x="173821" y="388317"/>
                    </a:lnTo>
                    <a:lnTo>
                      <a:pt x="173821" y="388317"/>
                    </a:lnTo>
                    <a:lnTo>
                      <a:pt x="168868" y="388317"/>
                    </a:lnTo>
                    <a:lnTo>
                      <a:pt x="165629" y="387745"/>
                    </a:lnTo>
                    <a:lnTo>
                      <a:pt x="161629" y="386602"/>
                    </a:lnTo>
                    <a:cubicBezTo>
                      <a:pt x="160448" y="386260"/>
                      <a:pt x="159305" y="385812"/>
                      <a:pt x="158200" y="385269"/>
                    </a:cubicBezTo>
                    <a:lnTo>
                      <a:pt x="-11" y="293257"/>
                    </a:lnTo>
                    <a:lnTo>
                      <a:pt x="508053" y="-17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0" name="任意多边形 495"/>
              <p:cNvSpPr/>
              <p:nvPr/>
            </p:nvSpPr>
            <p:spPr>
              <a:xfrm>
                <a:off x="5713285" y="4076699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1" name="任意多边形 496"/>
              <p:cNvSpPr/>
              <p:nvPr/>
            </p:nvSpPr>
            <p:spPr>
              <a:xfrm>
                <a:off x="5595526" y="3709182"/>
                <a:ext cx="255329" cy="154645"/>
              </a:xfrm>
              <a:custGeom>
                <a:avLst/>
                <a:gdLst>
                  <a:gd name="connsiteX0" fmla="*/ 158229 w 255329"/>
                  <a:gd name="connsiteY0" fmla="*/ 2026 h 154645"/>
                  <a:gd name="connsiteX1" fmla="*/ 250812 w 255329"/>
                  <a:gd name="connsiteY1" fmla="*/ 56413 h 154645"/>
                  <a:gd name="connsiteX2" fmla="*/ 253889 w 255329"/>
                  <a:gd name="connsiteY2" fmla="*/ 69529 h 154645"/>
                  <a:gd name="connsiteX3" fmla="*/ 250812 w 255329"/>
                  <a:gd name="connsiteY3" fmla="*/ 72606 h 154645"/>
                  <a:gd name="connsiteX4" fmla="*/ 112509 w 255329"/>
                  <a:gd name="connsiteY4" fmla="*/ 152521 h 154645"/>
                  <a:gd name="connsiteX5" fmla="*/ 96984 w 255329"/>
                  <a:gd name="connsiteY5" fmla="*/ 152521 h 154645"/>
                  <a:gd name="connsiteX6" fmla="*/ 4496 w 255329"/>
                  <a:gd name="connsiteY6" fmla="*/ 98133 h 154645"/>
                  <a:gd name="connsiteX7" fmla="*/ 1419 w 255329"/>
                  <a:gd name="connsiteY7" fmla="*/ 85017 h 154645"/>
                  <a:gd name="connsiteX8" fmla="*/ 4496 w 255329"/>
                  <a:gd name="connsiteY8" fmla="*/ 81940 h 154645"/>
                  <a:gd name="connsiteX9" fmla="*/ 142894 w 255329"/>
                  <a:gd name="connsiteY9" fmla="*/ 2026 h 154645"/>
                  <a:gd name="connsiteX10" fmla="*/ 158229 w 255329"/>
                  <a:gd name="connsiteY10" fmla="*/ 2026 h 15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329" h="154645">
                    <a:moveTo>
                      <a:pt x="158229" y="2026"/>
                    </a:moveTo>
                    <a:lnTo>
                      <a:pt x="250812" y="56413"/>
                    </a:lnTo>
                    <a:cubicBezTo>
                      <a:pt x="255279" y="59185"/>
                      <a:pt x="256661" y="65053"/>
                      <a:pt x="253889" y="69529"/>
                    </a:cubicBezTo>
                    <a:cubicBezTo>
                      <a:pt x="253117" y="70777"/>
                      <a:pt x="252060" y="71834"/>
                      <a:pt x="250812" y="72606"/>
                    </a:cubicBezTo>
                    <a:lnTo>
                      <a:pt x="112509" y="152521"/>
                    </a:lnTo>
                    <a:cubicBezTo>
                      <a:pt x="107718" y="155331"/>
                      <a:pt x="101775" y="155331"/>
                      <a:pt x="96984" y="152521"/>
                    </a:cubicBezTo>
                    <a:lnTo>
                      <a:pt x="4496" y="98133"/>
                    </a:lnTo>
                    <a:cubicBezTo>
                      <a:pt x="29" y="95361"/>
                      <a:pt x="-1353" y="89494"/>
                      <a:pt x="1419" y="85017"/>
                    </a:cubicBezTo>
                    <a:cubicBezTo>
                      <a:pt x="2191" y="83769"/>
                      <a:pt x="3248" y="82712"/>
                      <a:pt x="4496" y="81940"/>
                    </a:cubicBezTo>
                    <a:lnTo>
                      <a:pt x="142894" y="2026"/>
                    </a:lnTo>
                    <a:cubicBezTo>
                      <a:pt x="147647" y="-698"/>
                      <a:pt x="153476" y="-698"/>
                      <a:pt x="158229" y="2026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2" name="任意多边形 497"/>
              <p:cNvSpPr/>
              <p:nvPr/>
            </p:nvSpPr>
            <p:spPr>
              <a:xfrm>
                <a:off x="5126759" y="3990260"/>
                <a:ext cx="482929" cy="290179"/>
              </a:xfrm>
              <a:custGeom>
                <a:avLst/>
                <a:gdLst>
                  <a:gd name="connsiteX0" fmla="*/ 476025 w 482929"/>
                  <a:gd name="connsiteY0" fmla="*/ 109187 h 290179"/>
                  <a:gd name="connsiteX1" fmla="*/ 296479 w 482929"/>
                  <a:gd name="connsiteY1" fmla="*/ 4412 h 290179"/>
                  <a:gd name="connsiteX2" fmla="*/ 259617 w 482929"/>
                  <a:gd name="connsiteY2" fmla="*/ 4412 h 290179"/>
                  <a:gd name="connsiteX3" fmla="*/ 7681 w 482929"/>
                  <a:gd name="connsiteY3" fmla="*/ 150430 h 290179"/>
                  <a:gd name="connsiteX4" fmla="*/ 61 w 482929"/>
                  <a:gd name="connsiteY4" fmla="*/ 160527 h 290179"/>
                  <a:gd name="connsiteX5" fmla="*/ 61 w 482929"/>
                  <a:gd name="connsiteY5" fmla="*/ 160527 h 290179"/>
                  <a:gd name="connsiteX6" fmla="*/ 61 w 482929"/>
                  <a:gd name="connsiteY6" fmla="*/ 171956 h 290179"/>
                  <a:gd name="connsiteX7" fmla="*/ 61 w 482929"/>
                  <a:gd name="connsiteY7" fmla="*/ 171956 h 290179"/>
                  <a:gd name="connsiteX8" fmla="*/ 61 w 482929"/>
                  <a:gd name="connsiteY8" fmla="*/ 174338 h 290179"/>
                  <a:gd name="connsiteX9" fmla="*/ 61 w 482929"/>
                  <a:gd name="connsiteY9" fmla="*/ 174338 h 290179"/>
                  <a:gd name="connsiteX10" fmla="*/ 1299 w 482929"/>
                  <a:gd name="connsiteY10" fmla="*/ 176910 h 290179"/>
                  <a:gd name="connsiteX11" fmla="*/ 1299 w 482929"/>
                  <a:gd name="connsiteY11" fmla="*/ 176910 h 290179"/>
                  <a:gd name="connsiteX12" fmla="*/ 3490 w 482929"/>
                  <a:gd name="connsiteY12" fmla="*/ 179386 h 290179"/>
                  <a:gd name="connsiteX13" fmla="*/ 3490 w 482929"/>
                  <a:gd name="connsiteY13" fmla="*/ 179386 h 290179"/>
                  <a:gd name="connsiteX14" fmla="*/ 6824 w 482929"/>
                  <a:gd name="connsiteY14" fmla="*/ 181767 h 290179"/>
                  <a:gd name="connsiteX15" fmla="*/ 186370 w 482929"/>
                  <a:gd name="connsiteY15" fmla="*/ 286066 h 290179"/>
                  <a:gd name="connsiteX16" fmla="*/ 191513 w 482929"/>
                  <a:gd name="connsiteY16" fmla="*/ 288352 h 290179"/>
                  <a:gd name="connsiteX17" fmla="*/ 193514 w 482929"/>
                  <a:gd name="connsiteY17" fmla="*/ 288924 h 290179"/>
                  <a:gd name="connsiteX18" fmla="*/ 196085 w 482929"/>
                  <a:gd name="connsiteY18" fmla="*/ 289590 h 290179"/>
                  <a:gd name="connsiteX19" fmla="*/ 199324 w 482929"/>
                  <a:gd name="connsiteY19" fmla="*/ 290162 h 290179"/>
                  <a:gd name="connsiteX20" fmla="*/ 200086 w 482929"/>
                  <a:gd name="connsiteY20" fmla="*/ 290162 h 290179"/>
                  <a:gd name="connsiteX21" fmla="*/ 204467 w 482929"/>
                  <a:gd name="connsiteY21" fmla="*/ 290162 h 290179"/>
                  <a:gd name="connsiteX22" fmla="*/ 205515 w 482929"/>
                  <a:gd name="connsiteY22" fmla="*/ 290162 h 290179"/>
                  <a:gd name="connsiteX23" fmla="*/ 209897 w 482929"/>
                  <a:gd name="connsiteY23" fmla="*/ 290162 h 290179"/>
                  <a:gd name="connsiteX24" fmla="*/ 210563 w 482929"/>
                  <a:gd name="connsiteY24" fmla="*/ 290162 h 290179"/>
                  <a:gd name="connsiteX25" fmla="*/ 214754 w 482929"/>
                  <a:gd name="connsiteY25" fmla="*/ 289400 h 290179"/>
                  <a:gd name="connsiteX26" fmla="*/ 215516 w 482929"/>
                  <a:gd name="connsiteY26" fmla="*/ 289400 h 290179"/>
                  <a:gd name="connsiteX27" fmla="*/ 219136 w 482929"/>
                  <a:gd name="connsiteY27" fmla="*/ 288257 h 290179"/>
                  <a:gd name="connsiteX28" fmla="*/ 219707 w 482929"/>
                  <a:gd name="connsiteY28" fmla="*/ 288257 h 290179"/>
                  <a:gd name="connsiteX29" fmla="*/ 223708 w 482929"/>
                  <a:gd name="connsiteY29" fmla="*/ 286352 h 290179"/>
                  <a:gd name="connsiteX30" fmla="*/ 475644 w 482929"/>
                  <a:gd name="connsiteY30" fmla="*/ 140714 h 290179"/>
                  <a:gd name="connsiteX31" fmla="*/ 479073 w 482929"/>
                  <a:gd name="connsiteY31" fmla="*/ 138429 h 290179"/>
                  <a:gd name="connsiteX32" fmla="*/ 479835 w 482929"/>
                  <a:gd name="connsiteY32" fmla="*/ 137476 h 290179"/>
                  <a:gd name="connsiteX33" fmla="*/ 481454 w 482929"/>
                  <a:gd name="connsiteY33" fmla="*/ 135762 h 290179"/>
                  <a:gd name="connsiteX34" fmla="*/ 482026 w 482929"/>
                  <a:gd name="connsiteY34" fmla="*/ 134619 h 290179"/>
                  <a:gd name="connsiteX35" fmla="*/ 482883 w 482929"/>
                  <a:gd name="connsiteY35" fmla="*/ 132904 h 290179"/>
                  <a:gd name="connsiteX36" fmla="*/ 482883 w 482929"/>
                  <a:gd name="connsiteY36" fmla="*/ 131761 h 290179"/>
                  <a:gd name="connsiteX37" fmla="*/ 482883 w 482929"/>
                  <a:gd name="connsiteY37" fmla="*/ 130046 h 290179"/>
                  <a:gd name="connsiteX38" fmla="*/ 482883 w 482929"/>
                  <a:gd name="connsiteY38" fmla="*/ 119569 h 290179"/>
                  <a:gd name="connsiteX39" fmla="*/ 476025 w 482929"/>
                  <a:gd name="connsiteY39" fmla="*/ 109187 h 29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2929" h="290179">
                    <a:moveTo>
                      <a:pt x="476025" y="109187"/>
                    </a:moveTo>
                    <a:lnTo>
                      <a:pt x="296479" y="4412"/>
                    </a:lnTo>
                    <a:cubicBezTo>
                      <a:pt x="284896" y="-1494"/>
                      <a:pt x="271199" y="-1494"/>
                      <a:pt x="259617" y="4412"/>
                    </a:cubicBezTo>
                    <a:lnTo>
                      <a:pt x="7681" y="150430"/>
                    </a:lnTo>
                    <a:cubicBezTo>
                      <a:pt x="3614" y="152316"/>
                      <a:pt x="756" y="156098"/>
                      <a:pt x="61" y="160527"/>
                    </a:cubicBezTo>
                    <a:lnTo>
                      <a:pt x="61" y="160527"/>
                    </a:lnTo>
                    <a:lnTo>
                      <a:pt x="61" y="171956"/>
                    </a:lnTo>
                    <a:lnTo>
                      <a:pt x="61" y="171956"/>
                    </a:lnTo>
                    <a:cubicBezTo>
                      <a:pt x="-34" y="172747"/>
                      <a:pt x="-34" y="173547"/>
                      <a:pt x="61" y="174338"/>
                    </a:cubicBezTo>
                    <a:cubicBezTo>
                      <a:pt x="61" y="174338"/>
                      <a:pt x="61" y="174338"/>
                      <a:pt x="61" y="174338"/>
                    </a:cubicBezTo>
                    <a:cubicBezTo>
                      <a:pt x="356" y="175243"/>
                      <a:pt x="775" y="176109"/>
                      <a:pt x="1299" y="176910"/>
                    </a:cubicBezTo>
                    <a:cubicBezTo>
                      <a:pt x="1299" y="176910"/>
                      <a:pt x="1299" y="176910"/>
                      <a:pt x="1299" y="176910"/>
                    </a:cubicBezTo>
                    <a:cubicBezTo>
                      <a:pt x="1918" y="177824"/>
                      <a:pt x="2661" y="178653"/>
                      <a:pt x="3490" y="179386"/>
                    </a:cubicBezTo>
                    <a:lnTo>
                      <a:pt x="3490" y="179386"/>
                    </a:lnTo>
                    <a:cubicBezTo>
                      <a:pt x="4528" y="180282"/>
                      <a:pt x="5642" y="181072"/>
                      <a:pt x="6824" y="181767"/>
                    </a:cubicBezTo>
                    <a:lnTo>
                      <a:pt x="186370" y="286066"/>
                    </a:lnTo>
                    <a:cubicBezTo>
                      <a:pt x="188008" y="286981"/>
                      <a:pt x="189732" y="287742"/>
                      <a:pt x="191513" y="288352"/>
                    </a:cubicBezTo>
                    <a:lnTo>
                      <a:pt x="193514" y="288924"/>
                    </a:lnTo>
                    <a:lnTo>
                      <a:pt x="196085" y="289590"/>
                    </a:lnTo>
                    <a:lnTo>
                      <a:pt x="199324" y="290162"/>
                    </a:lnTo>
                    <a:lnTo>
                      <a:pt x="200086" y="290162"/>
                    </a:lnTo>
                    <a:lnTo>
                      <a:pt x="204467" y="290162"/>
                    </a:lnTo>
                    <a:lnTo>
                      <a:pt x="205515" y="290162"/>
                    </a:lnTo>
                    <a:lnTo>
                      <a:pt x="209897" y="290162"/>
                    </a:lnTo>
                    <a:lnTo>
                      <a:pt x="210563" y="290162"/>
                    </a:lnTo>
                    <a:cubicBezTo>
                      <a:pt x="211973" y="290000"/>
                      <a:pt x="213373" y="289743"/>
                      <a:pt x="214754" y="289400"/>
                    </a:cubicBezTo>
                    <a:lnTo>
                      <a:pt x="215516" y="289400"/>
                    </a:lnTo>
                    <a:lnTo>
                      <a:pt x="219136" y="288257"/>
                    </a:lnTo>
                    <a:lnTo>
                      <a:pt x="219707" y="288257"/>
                    </a:lnTo>
                    <a:cubicBezTo>
                      <a:pt x="221079" y="287695"/>
                      <a:pt x="222412" y="287066"/>
                      <a:pt x="223708" y="286352"/>
                    </a:cubicBezTo>
                    <a:lnTo>
                      <a:pt x="475644" y="140714"/>
                    </a:lnTo>
                    <a:cubicBezTo>
                      <a:pt x="476854" y="140057"/>
                      <a:pt x="477997" y="139286"/>
                      <a:pt x="479073" y="138429"/>
                    </a:cubicBezTo>
                    <a:lnTo>
                      <a:pt x="479835" y="137476"/>
                    </a:lnTo>
                    <a:lnTo>
                      <a:pt x="481454" y="135762"/>
                    </a:lnTo>
                    <a:lnTo>
                      <a:pt x="482026" y="134619"/>
                    </a:lnTo>
                    <a:cubicBezTo>
                      <a:pt x="482350" y="134066"/>
                      <a:pt x="482635" y="133495"/>
                      <a:pt x="482883" y="132904"/>
                    </a:cubicBezTo>
                    <a:cubicBezTo>
                      <a:pt x="482883" y="132904"/>
                      <a:pt x="482883" y="132142"/>
                      <a:pt x="482883" y="131761"/>
                    </a:cubicBezTo>
                    <a:cubicBezTo>
                      <a:pt x="482931" y="131189"/>
                      <a:pt x="482931" y="130618"/>
                      <a:pt x="482883" y="130046"/>
                    </a:cubicBezTo>
                    <a:lnTo>
                      <a:pt x="482883" y="119569"/>
                    </a:lnTo>
                    <a:cubicBezTo>
                      <a:pt x="482502" y="115169"/>
                      <a:pt x="479921" y="111263"/>
                      <a:pt x="476025" y="1091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3" name="任意多边形 498"/>
              <p:cNvSpPr/>
              <p:nvPr/>
            </p:nvSpPr>
            <p:spPr>
              <a:xfrm>
                <a:off x="5126694" y="4110227"/>
                <a:ext cx="483279" cy="170497"/>
              </a:xfrm>
              <a:custGeom>
                <a:avLst/>
                <a:gdLst>
                  <a:gd name="connsiteX0" fmla="*/ 125 w 483279"/>
                  <a:gd name="connsiteY0" fmla="*/ 40559 h 170497"/>
                  <a:gd name="connsiteX1" fmla="*/ 125 w 483279"/>
                  <a:gd name="connsiteY1" fmla="*/ 43798 h 170497"/>
                  <a:gd name="connsiteX2" fmla="*/ 125 w 483279"/>
                  <a:gd name="connsiteY2" fmla="*/ 43798 h 170497"/>
                  <a:gd name="connsiteX3" fmla="*/ 1363 w 483279"/>
                  <a:gd name="connsiteY3" fmla="*/ 46274 h 170497"/>
                  <a:gd name="connsiteX4" fmla="*/ 1363 w 483279"/>
                  <a:gd name="connsiteY4" fmla="*/ 46274 h 170497"/>
                  <a:gd name="connsiteX5" fmla="*/ 3554 w 483279"/>
                  <a:gd name="connsiteY5" fmla="*/ 48751 h 170497"/>
                  <a:gd name="connsiteX6" fmla="*/ 3554 w 483279"/>
                  <a:gd name="connsiteY6" fmla="*/ 48751 h 170497"/>
                  <a:gd name="connsiteX7" fmla="*/ 6888 w 483279"/>
                  <a:gd name="connsiteY7" fmla="*/ 51037 h 170497"/>
                  <a:gd name="connsiteX8" fmla="*/ 186434 w 483279"/>
                  <a:gd name="connsiteY8" fmla="*/ 155812 h 170497"/>
                  <a:gd name="connsiteX9" fmla="*/ 191578 w 483279"/>
                  <a:gd name="connsiteY9" fmla="*/ 158002 h 170497"/>
                  <a:gd name="connsiteX10" fmla="*/ 193578 w 483279"/>
                  <a:gd name="connsiteY10" fmla="*/ 158669 h 170497"/>
                  <a:gd name="connsiteX11" fmla="*/ 196150 w 483279"/>
                  <a:gd name="connsiteY11" fmla="*/ 159336 h 170497"/>
                  <a:gd name="connsiteX12" fmla="*/ 199388 w 483279"/>
                  <a:gd name="connsiteY12" fmla="*/ 159812 h 170497"/>
                  <a:gd name="connsiteX13" fmla="*/ 200150 w 483279"/>
                  <a:gd name="connsiteY13" fmla="*/ 159812 h 170497"/>
                  <a:gd name="connsiteX14" fmla="*/ 204532 w 483279"/>
                  <a:gd name="connsiteY14" fmla="*/ 159812 h 170497"/>
                  <a:gd name="connsiteX15" fmla="*/ 205579 w 483279"/>
                  <a:gd name="connsiteY15" fmla="*/ 159812 h 170497"/>
                  <a:gd name="connsiteX16" fmla="*/ 209961 w 483279"/>
                  <a:gd name="connsiteY16" fmla="*/ 159812 h 170497"/>
                  <a:gd name="connsiteX17" fmla="*/ 210628 w 483279"/>
                  <a:gd name="connsiteY17" fmla="*/ 159812 h 170497"/>
                  <a:gd name="connsiteX18" fmla="*/ 214819 w 483279"/>
                  <a:gd name="connsiteY18" fmla="*/ 159050 h 170497"/>
                  <a:gd name="connsiteX19" fmla="*/ 215581 w 483279"/>
                  <a:gd name="connsiteY19" fmla="*/ 159050 h 170497"/>
                  <a:gd name="connsiteX20" fmla="*/ 219200 w 483279"/>
                  <a:gd name="connsiteY20" fmla="*/ 158002 h 170497"/>
                  <a:gd name="connsiteX21" fmla="*/ 219772 w 483279"/>
                  <a:gd name="connsiteY21" fmla="*/ 158002 h 170497"/>
                  <a:gd name="connsiteX22" fmla="*/ 223772 w 483279"/>
                  <a:gd name="connsiteY22" fmla="*/ 156193 h 170497"/>
                  <a:gd name="connsiteX23" fmla="*/ 475708 w 483279"/>
                  <a:gd name="connsiteY23" fmla="*/ 10556 h 170497"/>
                  <a:gd name="connsiteX24" fmla="*/ 479137 w 483279"/>
                  <a:gd name="connsiteY24" fmla="*/ 8174 h 170497"/>
                  <a:gd name="connsiteX25" fmla="*/ 479899 w 483279"/>
                  <a:gd name="connsiteY25" fmla="*/ 7317 h 170497"/>
                  <a:gd name="connsiteX26" fmla="*/ 481804 w 483279"/>
                  <a:gd name="connsiteY26" fmla="*/ 5698 h 170497"/>
                  <a:gd name="connsiteX27" fmla="*/ 482376 w 483279"/>
                  <a:gd name="connsiteY27" fmla="*/ 4555 h 170497"/>
                  <a:gd name="connsiteX28" fmla="*/ 483233 w 483279"/>
                  <a:gd name="connsiteY28" fmla="*/ 2840 h 170497"/>
                  <a:gd name="connsiteX29" fmla="*/ 483233 w 483279"/>
                  <a:gd name="connsiteY29" fmla="*/ 1602 h 170497"/>
                  <a:gd name="connsiteX30" fmla="*/ 483233 w 483279"/>
                  <a:gd name="connsiteY30" fmla="*/ -17 h 170497"/>
                  <a:gd name="connsiteX31" fmla="*/ 483233 w 483279"/>
                  <a:gd name="connsiteY31" fmla="*/ 10460 h 170497"/>
                  <a:gd name="connsiteX32" fmla="*/ 483233 w 483279"/>
                  <a:gd name="connsiteY32" fmla="*/ 12175 h 170497"/>
                  <a:gd name="connsiteX33" fmla="*/ 483233 w 483279"/>
                  <a:gd name="connsiteY33" fmla="*/ 13318 h 170497"/>
                  <a:gd name="connsiteX34" fmla="*/ 482376 w 483279"/>
                  <a:gd name="connsiteY34" fmla="*/ 15032 h 170497"/>
                  <a:gd name="connsiteX35" fmla="*/ 481804 w 483279"/>
                  <a:gd name="connsiteY35" fmla="*/ 16175 h 170497"/>
                  <a:gd name="connsiteX36" fmla="*/ 480185 w 483279"/>
                  <a:gd name="connsiteY36" fmla="*/ 17890 h 170497"/>
                  <a:gd name="connsiteX37" fmla="*/ 479423 w 483279"/>
                  <a:gd name="connsiteY37" fmla="*/ 18842 h 170497"/>
                  <a:gd name="connsiteX38" fmla="*/ 475994 w 483279"/>
                  <a:gd name="connsiteY38" fmla="*/ 21128 h 170497"/>
                  <a:gd name="connsiteX39" fmla="*/ 224058 w 483279"/>
                  <a:gd name="connsiteY39" fmla="*/ 166670 h 170497"/>
                  <a:gd name="connsiteX40" fmla="*/ 220057 w 483279"/>
                  <a:gd name="connsiteY40" fmla="*/ 168575 h 170497"/>
                  <a:gd name="connsiteX41" fmla="*/ 219486 w 483279"/>
                  <a:gd name="connsiteY41" fmla="*/ 168575 h 170497"/>
                  <a:gd name="connsiteX42" fmla="*/ 215866 w 483279"/>
                  <a:gd name="connsiteY42" fmla="*/ 169718 h 170497"/>
                  <a:gd name="connsiteX43" fmla="*/ 215104 w 483279"/>
                  <a:gd name="connsiteY43" fmla="*/ 169718 h 170497"/>
                  <a:gd name="connsiteX44" fmla="*/ 210913 w 483279"/>
                  <a:gd name="connsiteY44" fmla="*/ 170480 h 170497"/>
                  <a:gd name="connsiteX45" fmla="*/ 210247 w 483279"/>
                  <a:gd name="connsiteY45" fmla="*/ 170480 h 170497"/>
                  <a:gd name="connsiteX46" fmla="*/ 205865 w 483279"/>
                  <a:gd name="connsiteY46" fmla="*/ 170480 h 170497"/>
                  <a:gd name="connsiteX47" fmla="*/ 205579 w 483279"/>
                  <a:gd name="connsiteY47" fmla="*/ 170480 h 170497"/>
                  <a:gd name="connsiteX48" fmla="*/ 201198 w 483279"/>
                  <a:gd name="connsiteY48" fmla="*/ 170480 h 170497"/>
                  <a:gd name="connsiteX49" fmla="*/ 200436 w 483279"/>
                  <a:gd name="connsiteY49" fmla="*/ 170480 h 170497"/>
                  <a:gd name="connsiteX50" fmla="*/ 197197 w 483279"/>
                  <a:gd name="connsiteY50" fmla="*/ 169909 h 170497"/>
                  <a:gd name="connsiteX51" fmla="*/ 194626 w 483279"/>
                  <a:gd name="connsiteY51" fmla="*/ 169242 h 170497"/>
                  <a:gd name="connsiteX52" fmla="*/ 192625 w 483279"/>
                  <a:gd name="connsiteY52" fmla="*/ 168670 h 170497"/>
                  <a:gd name="connsiteX53" fmla="*/ 187482 w 483279"/>
                  <a:gd name="connsiteY53" fmla="*/ 166384 h 170497"/>
                  <a:gd name="connsiteX54" fmla="*/ 7555 w 483279"/>
                  <a:gd name="connsiteY54" fmla="*/ 62848 h 170497"/>
                  <a:gd name="connsiteX55" fmla="*/ 4221 w 483279"/>
                  <a:gd name="connsiteY55" fmla="*/ 60466 h 170497"/>
                  <a:gd name="connsiteX56" fmla="*/ 4221 w 483279"/>
                  <a:gd name="connsiteY56" fmla="*/ 60466 h 170497"/>
                  <a:gd name="connsiteX57" fmla="*/ 2030 w 483279"/>
                  <a:gd name="connsiteY57" fmla="*/ 57990 h 170497"/>
                  <a:gd name="connsiteX58" fmla="*/ 2030 w 483279"/>
                  <a:gd name="connsiteY58" fmla="*/ 57990 h 170497"/>
                  <a:gd name="connsiteX59" fmla="*/ 792 w 483279"/>
                  <a:gd name="connsiteY59" fmla="*/ 55418 h 170497"/>
                  <a:gd name="connsiteX60" fmla="*/ 792 w 483279"/>
                  <a:gd name="connsiteY60" fmla="*/ 55418 h 170497"/>
                  <a:gd name="connsiteX61" fmla="*/ 792 w 483279"/>
                  <a:gd name="connsiteY61" fmla="*/ 53037 h 170497"/>
                  <a:gd name="connsiteX62" fmla="*/ 792 w 483279"/>
                  <a:gd name="connsiteY62" fmla="*/ 53037 h 170497"/>
                  <a:gd name="connsiteX63" fmla="*/ 792 w 483279"/>
                  <a:gd name="connsiteY63" fmla="*/ 41607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83279" h="170497">
                    <a:moveTo>
                      <a:pt x="125" y="40559"/>
                    </a:moveTo>
                    <a:cubicBezTo>
                      <a:pt x="-56" y="41626"/>
                      <a:pt x="-56" y="42731"/>
                      <a:pt x="125" y="43798"/>
                    </a:cubicBezTo>
                    <a:lnTo>
                      <a:pt x="125" y="43798"/>
                    </a:lnTo>
                    <a:cubicBezTo>
                      <a:pt x="401" y="44683"/>
                      <a:pt x="820" y="45522"/>
                      <a:pt x="1363" y="46274"/>
                    </a:cubicBezTo>
                    <a:lnTo>
                      <a:pt x="1363" y="46274"/>
                    </a:lnTo>
                    <a:cubicBezTo>
                      <a:pt x="1982" y="47188"/>
                      <a:pt x="2725" y="48017"/>
                      <a:pt x="3554" y="48751"/>
                    </a:cubicBezTo>
                    <a:lnTo>
                      <a:pt x="3554" y="48751"/>
                    </a:lnTo>
                    <a:cubicBezTo>
                      <a:pt x="4592" y="49608"/>
                      <a:pt x="5707" y="50380"/>
                      <a:pt x="6888" y="51037"/>
                    </a:cubicBezTo>
                    <a:lnTo>
                      <a:pt x="186434" y="155812"/>
                    </a:lnTo>
                    <a:cubicBezTo>
                      <a:pt x="188082" y="156697"/>
                      <a:pt x="189796" y="157431"/>
                      <a:pt x="191578" y="158002"/>
                    </a:cubicBezTo>
                    <a:lnTo>
                      <a:pt x="193578" y="158669"/>
                    </a:lnTo>
                    <a:lnTo>
                      <a:pt x="196150" y="159336"/>
                    </a:lnTo>
                    <a:lnTo>
                      <a:pt x="199388" y="159812"/>
                    </a:lnTo>
                    <a:lnTo>
                      <a:pt x="200150" y="159812"/>
                    </a:lnTo>
                    <a:lnTo>
                      <a:pt x="204532" y="159812"/>
                    </a:lnTo>
                    <a:lnTo>
                      <a:pt x="205579" y="159812"/>
                    </a:lnTo>
                    <a:lnTo>
                      <a:pt x="209961" y="159812"/>
                    </a:lnTo>
                    <a:lnTo>
                      <a:pt x="210628" y="159812"/>
                    </a:lnTo>
                    <a:lnTo>
                      <a:pt x="214819" y="159050"/>
                    </a:lnTo>
                    <a:lnTo>
                      <a:pt x="215581" y="159050"/>
                    </a:lnTo>
                    <a:lnTo>
                      <a:pt x="219200" y="158002"/>
                    </a:lnTo>
                    <a:lnTo>
                      <a:pt x="219772" y="158002"/>
                    </a:lnTo>
                    <a:cubicBezTo>
                      <a:pt x="221153" y="157517"/>
                      <a:pt x="222496" y="156907"/>
                      <a:pt x="223772" y="156193"/>
                    </a:cubicBezTo>
                    <a:lnTo>
                      <a:pt x="475708" y="10556"/>
                    </a:lnTo>
                    <a:cubicBezTo>
                      <a:pt x="476918" y="9860"/>
                      <a:pt x="478061" y="9070"/>
                      <a:pt x="479137" y="8174"/>
                    </a:cubicBezTo>
                    <a:lnTo>
                      <a:pt x="479899" y="7317"/>
                    </a:lnTo>
                    <a:lnTo>
                      <a:pt x="481804" y="5698"/>
                    </a:lnTo>
                    <a:lnTo>
                      <a:pt x="482376" y="4555"/>
                    </a:lnTo>
                    <a:cubicBezTo>
                      <a:pt x="482700" y="4002"/>
                      <a:pt x="482985" y="3431"/>
                      <a:pt x="483233" y="2840"/>
                    </a:cubicBezTo>
                    <a:cubicBezTo>
                      <a:pt x="483233" y="2840"/>
                      <a:pt x="483233" y="2078"/>
                      <a:pt x="483233" y="1602"/>
                    </a:cubicBezTo>
                    <a:cubicBezTo>
                      <a:pt x="483281" y="1059"/>
                      <a:pt x="483281" y="526"/>
                      <a:pt x="483233" y="-17"/>
                    </a:cubicBezTo>
                    <a:lnTo>
                      <a:pt x="483233" y="10460"/>
                    </a:lnTo>
                    <a:cubicBezTo>
                      <a:pt x="483281" y="11032"/>
                      <a:pt x="483281" y="11603"/>
                      <a:pt x="483233" y="12175"/>
                    </a:cubicBezTo>
                    <a:cubicBezTo>
                      <a:pt x="483233" y="12175"/>
                      <a:pt x="483233" y="12937"/>
                      <a:pt x="483233" y="13318"/>
                    </a:cubicBezTo>
                    <a:cubicBezTo>
                      <a:pt x="482985" y="13908"/>
                      <a:pt x="482700" y="14480"/>
                      <a:pt x="482376" y="15032"/>
                    </a:cubicBezTo>
                    <a:lnTo>
                      <a:pt x="481804" y="16175"/>
                    </a:lnTo>
                    <a:lnTo>
                      <a:pt x="480185" y="17890"/>
                    </a:lnTo>
                    <a:lnTo>
                      <a:pt x="479423" y="18842"/>
                    </a:lnTo>
                    <a:cubicBezTo>
                      <a:pt x="478347" y="19699"/>
                      <a:pt x="477204" y="20471"/>
                      <a:pt x="475994" y="21128"/>
                    </a:cubicBezTo>
                    <a:lnTo>
                      <a:pt x="224058" y="166670"/>
                    </a:lnTo>
                    <a:cubicBezTo>
                      <a:pt x="222762" y="167385"/>
                      <a:pt x="221429" y="168013"/>
                      <a:pt x="220057" y="168575"/>
                    </a:cubicBezTo>
                    <a:lnTo>
                      <a:pt x="219486" y="168575"/>
                    </a:lnTo>
                    <a:lnTo>
                      <a:pt x="215866" y="169718"/>
                    </a:lnTo>
                    <a:lnTo>
                      <a:pt x="215104" y="169718"/>
                    </a:lnTo>
                    <a:cubicBezTo>
                      <a:pt x="213723" y="170061"/>
                      <a:pt x="212323" y="170318"/>
                      <a:pt x="210913" y="170480"/>
                    </a:cubicBezTo>
                    <a:lnTo>
                      <a:pt x="210247" y="170480"/>
                    </a:lnTo>
                    <a:lnTo>
                      <a:pt x="205865" y="170480"/>
                    </a:lnTo>
                    <a:lnTo>
                      <a:pt x="205579" y="170480"/>
                    </a:lnTo>
                    <a:lnTo>
                      <a:pt x="201198" y="170480"/>
                    </a:lnTo>
                    <a:lnTo>
                      <a:pt x="200436" y="170480"/>
                    </a:lnTo>
                    <a:lnTo>
                      <a:pt x="197197" y="169909"/>
                    </a:lnTo>
                    <a:lnTo>
                      <a:pt x="194626" y="169242"/>
                    </a:lnTo>
                    <a:lnTo>
                      <a:pt x="192625" y="168670"/>
                    </a:lnTo>
                    <a:cubicBezTo>
                      <a:pt x="190844" y="168061"/>
                      <a:pt x="189120" y="167299"/>
                      <a:pt x="187482" y="166384"/>
                    </a:cubicBezTo>
                    <a:lnTo>
                      <a:pt x="7555" y="62848"/>
                    </a:lnTo>
                    <a:cubicBezTo>
                      <a:pt x="6373" y="62152"/>
                      <a:pt x="5259" y="61362"/>
                      <a:pt x="4221" y="60466"/>
                    </a:cubicBezTo>
                    <a:lnTo>
                      <a:pt x="4221" y="60466"/>
                    </a:lnTo>
                    <a:cubicBezTo>
                      <a:pt x="3392" y="59733"/>
                      <a:pt x="2649" y="58904"/>
                      <a:pt x="2030" y="57990"/>
                    </a:cubicBezTo>
                    <a:cubicBezTo>
                      <a:pt x="2030" y="57990"/>
                      <a:pt x="2030" y="57990"/>
                      <a:pt x="2030" y="57990"/>
                    </a:cubicBezTo>
                    <a:cubicBezTo>
                      <a:pt x="1506" y="57190"/>
                      <a:pt x="1087" y="56323"/>
                      <a:pt x="792" y="55418"/>
                    </a:cubicBezTo>
                    <a:cubicBezTo>
                      <a:pt x="792" y="55418"/>
                      <a:pt x="792" y="55418"/>
                      <a:pt x="792" y="55418"/>
                    </a:cubicBezTo>
                    <a:cubicBezTo>
                      <a:pt x="697" y="54628"/>
                      <a:pt x="697" y="53828"/>
                      <a:pt x="792" y="53037"/>
                    </a:cubicBezTo>
                    <a:lnTo>
                      <a:pt x="792" y="53037"/>
                    </a:lnTo>
                    <a:lnTo>
                      <a:pt x="792" y="4160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4" name="任意多边形 499"/>
              <p:cNvSpPr/>
              <p:nvPr/>
            </p:nvSpPr>
            <p:spPr>
              <a:xfrm>
                <a:off x="5332285" y="4252816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5" name="任意多边形 500"/>
              <p:cNvSpPr/>
              <p:nvPr/>
            </p:nvSpPr>
            <p:spPr>
              <a:xfrm>
                <a:off x="5184633" y="4010638"/>
                <a:ext cx="381600" cy="230800"/>
              </a:xfrm>
              <a:custGeom>
                <a:avLst/>
                <a:gdLst>
                  <a:gd name="connsiteX0" fmla="*/ 236510 w 381600"/>
                  <a:gd name="connsiteY0" fmla="*/ 3083 h 230800"/>
                  <a:gd name="connsiteX1" fmla="*/ 374622 w 381600"/>
                  <a:gd name="connsiteY1" fmla="*/ 84331 h 230800"/>
                  <a:gd name="connsiteX2" fmla="*/ 379727 w 381600"/>
                  <a:gd name="connsiteY2" fmla="*/ 103324 h 230800"/>
                  <a:gd name="connsiteX3" fmla="*/ 374622 w 381600"/>
                  <a:gd name="connsiteY3" fmla="*/ 108429 h 230800"/>
                  <a:gd name="connsiteX4" fmla="*/ 168120 w 381600"/>
                  <a:gd name="connsiteY4" fmla="*/ 227683 h 230800"/>
                  <a:gd name="connsiteX5" fmla="*/ 145069 w 381600"/>
                  <a:gd name="connsiteY5" fmla="*/ 227683 h 230800"/>
                  <a:gd name="connsiteX6" fmla="*/ 6957 w 381600"/>
                  <a:gd name="connsiteY6" fmla="*/ 146434 h 230800"/>
                  <a:gd name="connsiteX7" fmla="*/ 1852 w 381600"/>
                  <a:gd name="connsiteY7" fmla="*/ 127441 h 230800"/>
                  <a:gd name="connsiteX8" fmla="*/ 6957 w 381600"/>
                  <a:gd name="connsiteY8" fmla="*/ 122336 h 230800"/>
                  <a:gd name="connsiteX9" fmla="*/ 213459 w 381600"/>
                  <a:gd name="connsiteY9" fmla="*/ 3083 h 230800"/>
                  <a:gd name="connsiteX10" fmla="*/ 236510 w 381600"/>
                  <a:gd name="connsiteY10" fmla="*/ 3083 h 23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1600" h="230800">
                    <a:moveTo>
                      <a:pt x="236510" y="3083"/>
                    </a:moveTo>
                    <a:lnTo>
                      <a:pt x="374622" y="84331"/>
                    </a:lnTo>
                    <a:cubicBezTo>
                      <a:pt x="381280" y="88170"/>
                      <a:pt x="383566" y="96666"/>
                      <a:pt x="379727" y="103324"/>
                    </a:cubicBezTo>
                    <a:cubicBezTo>
                      <a:pt x="378508" y="105448"/>
                      <a:pt x="376746" y="107210"/>
                      <a:pt x="374622" y="108429"/>
                    </a:cubicBezTo>
                    <a:lnTo>
                      <a:pt x="168120" y="227683"/>
                    </a:lnTo>
                    <a:cubicBezTo>
                      <a:pt x="160995" y="231816"/>
                      <a:pt x="152194" y="231816"/>
                      <a:pt x="145069" y="227683"/>
                    </a:cubicBezTo>
                    <a:lnTo>
                      <a:pt x="6957" y="146434"/>
                    </a:lnTo>
                    <a:cubicBezTo>
                      <a:pt x="299" y="142596"/>
                      <a:pt x="-1987" y="134099"/>
                      <a:pt x="1852" y="127441"/>
                    </a:cubicBezTo>
                    <a:cubicBezTo>
                      <a:pt x="3071" y="125317"/>
                      <a:pt x="4833" y="123555"/>
                      <a:pt x="6957" y="122336"/>
                    </a:cubicBezTo>
                    <a:lnTo>
                      <a:pt x="213459" y="3083"/>
                    </a:lnTo>
                    <a:cubicBezTo>
                      <a:pt x="220584" y="-1051"/>
                      <a:pt x="229385" y="-1051"/>
                      <a:pt x="236510" y="308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6" name="任意多边形 501"/>
              <p:cNvSpPr/>
              <p:nvPr/>
            </p:nvSpPr>
            <p:spPr>
              <a:xfrm>
                <a:off x="5312758" y="3333368"/>
                <a:ext cx="739113" cy="454628"/>
              </a:xfrm>
              <a:custGeom>
                <a:avLst/>
                <a:gdLst>
                  <a:gd name="connsiteX0" fmla="*/ 161724 w 739113"/>
                  <a:gd name="connsiteY0" fmla="*/ -17 h 454628"/>
                  <a:gd name="connsiteX1" fmla="*/ 223636 w 739113"/>
                  <a:gd name="connsiteY1" fmla="*/ 156574 h 454628"/>
                  <a:gd name="connsiteX2" fmla="*/ 467762 w 739113"/>
                  <a:gd name="connsiteY2" fmla="*/ 257158 h 454628"/>
                  <a:gd name="connsiteX3" fmla="*/ 514530 w 739113"/>
                  <a:gd name="connsiteY3" fmla="*/ 264397 h 454628"/>
                  <a:gd name="connsiteX4" fmla="*/ 608542 w 739113"/>
                  <a:gd name="connsiteY4" fmla="*/ 256681 h 454628"/>
                  <a:gd name="connsiteX5" fmla="*/ 640069 w 739113"/>
                  <a:gd name="connsiteY5" fmla="*/ 264111 h 454628"/>
                  <a:gd name="connsiteX6" fmla="*/ 693886 w 739113"/>
                  <a:gd name="connsiteY6" fmla="*/ 296782 h 454628"/>
                  <a:gd name="connsiteX7" fmla="*/ 708173 w 739113"/>
                  <a:gd name="connsiteY7" fmla="*/ 309069 h 454628"/>
                  <a:gd name="connsiteX8" fmla="*/ 734557 w 739113"/>
                  <a:gd name="connsiteY8" fmla="*/ 340311 h 454628"/>
                  <a:gd name="connsiteX9" fmla="*/ 731986 w 739113"/>
                  <a:gd name="connsiteY9" fmla="*/ 368076 h 454628"/>
                  <a:gd name="connsiteX10" fmla="*/ 730938 w 739113"/>
                  <a:gd name="connsiteY10" fmla="*/ 368886 h 454628"/>
                  <a:gd name="connsiteX11" fmla="*/ 714841 w 739113"/>
                  <a:gd name="connsiteY11" fmla="*/ 380887 h 454628"/>
                  <a:gd name="connsiteX12" fmla="*/ 653976 w 739113"/>
                  <a:gd name="connsiteY12" fmla="*/ 385555 h 454628"/>
                  <a:gd name="connsiteX13" fmla="*/ 612352 w 739113"/>
                  <a:gd name="connsiteY13" fmla="*/ 364600 h 454628"/>
                  <a:gd name="connsiteX14" fmla="*/ 526627 w 739113"/>
                  <a:gd name="connsiteY14" fmla="*/ 374125 h 454628"/>
                  <a:gd name="connsiteX15" fmla="*/ 526627 w 739113"/>
                  <a:gd name="connsiteY15" fmla="*/ 396508 h 454628"/>
                  <a:gd name="connsiteX16" fmla="*/ 549868 w 739113"/>
                  <a:gd name="connsiteY16" fmla="*/ 416511 h 454628"/>
                  <a:gd name="connsiteX17" fmla="*/ 552573 w 739113"/>
                  <a:gd name="connsiteY17" fmla="*/ 451429 h 454628"/>
                  <a:gd name="connsiteX18" fmla="*/ 549296 w 739113"/>
                  <a:gd name="connsiteY18" fmla="*/ 454611 h 454628"/>
                  <a:gd name="connsiteX19" fmla="*/ 549296 w 739113"/>
                  <a:gd name="connsiteY19" fmla="*/ 454611 h 454628"/>
                  <a:gd name="connsiteX20" fmla="*/ 439759 w 739113"/>
                  <a:gd name="connsiteY20" fmla="*/ 354217 h 454628"/>
                  <a:gd name="connsiteX21" fmla="*/ 133816 w 739113"/>
                  <a:gd name="connsiteY21" fmla="*/ 289543 h 454628"/>
                  <a:gd name="connsiteX22" fmla="*/ 58473 w 739113"/>
                  <a:gd name="connsiteY22" fmla="*/ 223439 h 454628"/>
                  <a:gd name="connsiteX23" fmla="*/ -11 w 739113"/>
                  <a:gd name="connsiteY23" fmla="*/ 57133 h 45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9113" h="454628">
                    <a:moveTo>
                      <a:pt x="161724" y="-17"/>
                    </a:moveTo>
                    <a:lnTo>
                      <a:pt x="223636" y="156574"/>
                    </a:lnTo>
                    <a:lnTo>
                      <a:pt x="467762" y="257158"/>
                    </a:lnTo>
                    <a:cubicBezTo>
                      <a:pt x="482555" y="263244"/>
                      <a:pt x="498585" y="265730"/>
                      <a:pt x="514530" y="264397"/>
                    </a:cubicBezTo>
                    <a:lnTo>
                      <a:pt x="608542" y="256681"/>
                    </a:lnTo>
                    <a:cubicBezTo>
                      <a:pt x="619572" y="255805"/>
                      <a:pt x="630592" y="258406"/>
                      <a:pt x="640069" y="264111"/>
                    </a:cubicBezTo>
                    <a:lnTo>
                      <a:pt x="693886" y="296782"/>
                    </a:lnTo>
                    <a:cubicBezTo>
                      <a:pt x="699296" y="300058"/>
                      <a:pt x="704125" y="304211"/>
                      <a:pt x="708173" y="309069"/>
                    </a:cubicBezTo>
                    <a:lnTo>
                      <a:pt x="734557" y="340311"/>
                    </a:lnTo>
                    <a:cubicBezTo>
                      <a:pt x="741511" y="348693"/>
                      <a:pt x="740358" y="361123"/>
                      <a:pt x="731986" y="368076"/>
                    </a:cubicBezTo>
                    <a:cubicBezTo>
                      <a:pt x="731643" y="368353"/>
                      <a:pt x="731300" y="368629"/>
                      <a:pt x="730938" y="368886"/>
                    </a:cubicBezTo>
                    <a:lnTo>
                      <a:pt x="714841" y="380887"/>
                    </a:lnTo>
                    <a:cubicBezTo>
                      <a:pt x="697010" y="393660"/>
                      <a:pt x="673550" y="395461"/>
                      <a:pt x="653976" y="385555"/>
                    </a:cubicBezTo>
                    <a:lnTo>
                      <a:pt x="612352" y="364600"/>
                    </a:lnTo>
                    <a:lnTo>
                      <a:pt x="526627" y="374125"/>
                    </a:lnTo>
                    <a:lnTo>
                      <a:pt x="526627" y="396508"/>
                    </a:lnTo>
                    <a:lnTo>
                      <a:pt x="549868" y="416511"/>
                    </a:lnTo>
                    <a:cubicBezTo>
                      <a:pt x="560259" y="425407"/>
                      <a:pt x="561469" y="441038"/>
                      <a:pt x="552573" y="451429"/>
                    </a:cubicBezTo>
                    <a:cubicBezTo>
                      <a:pt x="551582" y="452592"/>
                      <a:pt x="550487" y="453658"/>
                      <a:pt x="549296" y="454611"/>
                    </a:cubicBezTo>
                    <a:lnTo>
                      <a:pt x="549296" y="454611"/>
                    </a:lnTo>
                    <a:cubicBezTo>
                      <a:pt x="549296" y="454611"/>
                      <a:pt x="492146" y="437561"/>
                      <a:pt x="439759" y="354217"/>
                    </a:cubicBezTo>
                    <a:lnTo>
                      <a:pt x="133816" y="289543"/>
                    </a:lnTo>
                    <a:cubicBezTo>
                      <a:pt x="98868" y="282199"/>
                      <a:pt x="70303" y="257129"/>
                      <a:pt x="58473" y="223439"/>
                    </a:cubicBezTo>
                    <a:lnTo>
                      <a:pt x="-11" y="57133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7" name="任意多边形 502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8" name="任意多边形 503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9" name="任意多边形 504"/>
              <p:cNvSpPr/>
              <p:nvPr/>
            </p:nvSpPr>
            <p:spPr>
              <a:xfrm>
                <a:off x="5472149" y="3495095"/>
                <a:ext cx="146838" cy="164112"/>
              </a:xfrm>
              <a:custGeom>
                <a:avLst/>
                <a:gdLst>
                  <a:gd name="connsiteX0" fmla="*/ 143 w 146838"/>
                  <a:gd name="connsiteY0" fmla="*/ 137246 h 164112"/>
                  <a:gd name="connsiteX1" fmla="*/ 87677 w 146838"/>
                  <a:gd name="connsiteY1" fmla="*/ 3324 h 164112"/>
                  <a:gd name="connsiteX2" fmla="*/ 110347 w 146838"/>
                  <a:gd name="connsiteY2" fmla="*/ 1895 h 164112"/>
                  <a:gd name="connsiteX3" fmla="*/ 135112 w 146838"/>
                  <a:gd name="connsiteY3" fmla="*/ 11420 h 164112"/>
                  <a:gd name="connsiteX4" fmla="*/ 146828 w 146838"/>
                  <a:gd name="connsiteY4" fmla="*/ 28661 h 164112"/>
                  <a:gd name="connsiteX5" fmla="*/ 146828 w 146838"/>
                  <a:gd name="connsiteY5" fmla="*/ 28661 h 164112"/>
                  <a:gd name="connsiteX6" fmla="*/ 133969 w 146838"/>
                  <a:gd name="connsiteY6" fmla="*/ 23327 h 164112"/>
                  <a:gd name="connsiteX7" fmla="*/ 73485 w 146838"/>
                  <a:gd name="connsiteY7" fmla="*/ 148581 h 164112"/>
                  <a:gd name="connsiteX8" fmla="*/ 91583 w 146838"/>
                  <a:gd name="connsiteY8" fmla="*/ 152391 h 164112"/>
                  <a:gd name="connsiteX9" fmla="*/ 91583 w 146838"/>
                  <a:gd name="connsiteY9" fmla="*/ 152391 h 164112"/>
                  <a:gd name="connsiteX10" fmla="*/ 63008 w 146838"/>
                  <a:gd name="connsiteY10" fmla="*/ 163820 h 164112"/>
                  <a:gd name="connsiteX11" fmla="*/ 15954 w 146838"/>
                  <a:gd name="connsiteY11" fmla="*/ 157915 h 164112"/>
                  <a:gd name="connsiteX12" fmla="*/ 143 w 146838"/>
                  <a:gd name="connsiteY12" fmla="*/ 137246 h 16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6838" h="164112">
                    <a:moveTo>
                      <a:pt x="143" y="137246"/>
                    </a:moveTo>
                    <a:cubicBezTo>
                      <a:pt x="8572" y="82039"/>
                      <a:pt x="40500" y="33195"/>
                      <a:pt x="87677" y="3324"/>
                    </a:cubicBezTo>
                    <a:cubicBezTo>
                      <a:pt x="94631" y="-562"/>
                      <a:pt x="102965" y="-1086"/>
                      <a:pt x="110347" y="1895"/>
                    </a:cubicBezTo>
                    <a:lnTo>
                      <a:pt x="135112" y="11420"/>
                    </a:lnTo>
                    <a:cubicBezTo>
                      <a:pt x="142198" y="14202"/>
                      <a:pt x="146847" y="21050"/>
                      <a:pt x="146828" y="28661"/>
                    </a:cubicBezTo>
                    <a:lnTo>
                      <a:pt x="146828" y="28661"/>
                    </a:lnTo>
                    <a:lnTo>
                      <a:pt x="133969" y="23327"/>
                    </a:lnTo>
                    <a:cubicBezTo>
                      <a:pt x="88535" y="52950"/>
                      <a:pt x="72723" y="110766"/>
                      <a:pt x="73485" y="148581"/>
                    </a:cubicBezTo>
                    <a:lnTo>
                      <a:pt x="91583" y="152391"/>
                    </a:lnTo>
                    <a:lnTo>
                      <a:pt x="91583" y="152391"/>
                    </a:lnTo>
                    <a:cubicBezTo>
                      <a:pt x="84715" y="160935"/>
                      <a:pt x="73876" y="165268"/>
                      <a:pt x="63008" y="163820"/>
                    </a:cubicBezTo>
                    <a:lnTo>
                      <a:pt x="15954" y="157915"/>
                    </a:lnTo>
                    <a:cubicBezTo>
                      <a:pt x="5905" y="156534"/>
                      <a:pt x="-1153" y="147304"/>
                      <a:pt x="143" y="13724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0" name="任意多边形 505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1" name="任意多边形 506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2" name="任意多边形 507"/>
              <p:cNvSpPr/>
              <p:nvPr/>
            </p:nvSpPr>
            <p:spPr>
              <a:xfrm>
                <a:off x="5716532" y="3406430"/>
                <a:ext cx="625808" cy="698425"/>
              </a:xfrm>
              <a:custGeom>
                <a:avLst/>
                <a:gdLst>
                  <a:gd name="connsiteX0" fmla="*/ 617772 w 625808"/>
                  <a:gd name="connsiteY0" fmla="*/ 7217 h 698425"/>
                  <a:gd name="connsiteX1" fmla="*/ 617772 w 625808"/>
                  <a:gd name="connsiteY1" fmla="*/ 7217 h 698425"/>
                  <a:gd name="connsiteX2" fmla="*/ 605580 w 625808"/>
                  <a:gd name="connsiteY2" fmla="*/ 1216 h 698425"/>
                  <a:gd name="connsiteX3" fmla="*/ 605580 w 625808"/>
                  <a:gd name="connsiteY3" fmla="*/ 1216 h 698425"/>
                  <a:gd name="connsiteX4" fmla="*/ 592054 w 625808"/>
                  <a:gd name="connsiteY4" fmla="*/ 2073 h 698425"/>
                  <a:gd name="connsiteX5" fmla="*/ 82467 w 625808"/>
                  <a:gd name="connsiteY5" fmla="*/ 298396 h 698425"/>
                  <a:gd name="connsiteX6" fmla="*/ 52654 w 625808"/>
                  <a:gd name="connsiteY6" fmla="*/ 342020 h 698425"/>
                  <a:gd name="connsiteX7" fmla="*/ 171 w 625808"/>
                  <a:gd name="connsiteY7" fmla="*/ 675396 h 698425"/>
                  <a:gd name="connsiteX8" fmla="*/ 8743 w 625808"/>
                  <a:gd name="connsiteY8" fmla="*/ 691588 h 698425"/>
                  <a:gd name="connsiteX9" fmla="*/ 8743 w 625808"/>
                  <a:gd name="connsiteY9" fmla="*/ 691588 h 698425"/>
                  <a:gd name="connsiteX10" fmla="*/ 20459 w 625808"/>
                  <a:gd name="connsiteY10" fmla="*/ 697398 h 698425"/>
                  <a:gd name="connsiteX11" fmla="*/ 20459 w 625808"/>
                  <a:gd name="connsiteY11" fmla="*/ 697398 h 698425"/>
                  <a:gd name="connsiteX12" fmla="*/ 33604 w 625808"/>
                  <a:gd name="connsiteY12" fmla="*/ 696350 h 698425"/>
                  <a:gd name="connsiteX13" fmla="*/ 543382 w 625808"/>
                  <a:gd name="connsiteY13" fmla="*/ 399932 h 698425"/>
                  <a:gd name="connsiteX14" fmla="*/ 573195 w 625808"/>
                  <a:gd name="connsiteY14" fmla="*/ 356308 h 698425"/>
                  <a:gd name="connsiteX15" fmla="*/ 625582 w 625808"/>
                  <a:gd name="connsiteY15" fmla="*/ 22933 h 698425"/>
                  <a:gd name="connsiteX16" fmla="*/ 617772 w 625808"/>
                  <a:gd name="connsiteY16" fmla="*/ 7217 h 6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808" h="698425">
                    <a:moveTo>
                      <a:pt x="617772" y="7217"/>
                    </a:move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396"/>
                    </a:lnTo>
                    <a:cubicBezTo>
                      <a:pt x="66474" y="307711"/>
                      <a:pt x="55521" y="323732"/>
                      <a:pt x="52654" y="342020"/>
                    </a:cubicBezTo>
                    <a:lnTo>
                      <a:pt x="171" y="675396"/>
                    </a:lnTo>
                    <a:cubicBezTo>
                      <a:pt x="-867" y="682091"/>
                      <a:pt x="2619" y="688683"/>
                      <a:pt x="8743" y="691588"/>
                    </a:cubicBezTo>
                    <a:lnTo>
                      <a:pt x="8743" y="691588"/>
                    </a:lnTo>
                    <a:lnTo>
                      <a:pt x="20459" y="697398"/>
                    </a:lnTo>
                    <a:lnTo>
                      <a:pt x="20459" y="697398"/>
                    </a:lnTo>
                    <a:cubicBezTo>
                      <a:pt x="24774" y="699046"/>
                      <a:pt x="29603" y="698665"/>
                      <a:pt x="33604" y="696350"/>
                    </a:cubicBezTo>
                    <a:lnTo>
                      <a:pt x="543382" y="399932"/>
                    </a:lnTo>
                    <a:cubicBezTo>
                      <a:pt x="559374" y="390617"/>
                      <a:pt x="570328" y="374596"/>
                      <a:pt x="573195" y="356308"/>
                    </a:cubicBezTo>
                    <a:lnTo>
                      <a:pt x="625582" y="22933"/>
                    </a:lnTo>
                    <a:cubicBezTo>
                      <a:pt x="626678" y="16551"/>
                      <a:pt x="623525" y="10198"/>
                      <a:pt x="617772" y="72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3" name="任意多边形 508"/>
              <p:cNvSpPr/>
              <p:nvPr/>
            </p:nvSpPr>
            <p:spPr>
              <a:xfrm>
                <a:off x="6005214" y="3712076"/>
                <a:ext cx="89981" cy="107400"/>
              </a:xfrm>
              <a:custGeom>
                <a:avLst/>
                <a:gdLst>
                  <a:gd name="connsiteX0" fmla="*/ 50960 w 89981"/>
                  <a:gd name="connsiteY0" fmla="*/ 6561 h 107400"/>
                  <a:gd name="connsiteX1" fmla="*/ 382 w 89981"/>
                  <a:gd name="connsiteY1" fmla="*/ 79427 h 107400"/>
                  <a:gd name="connsiteX2" fmla="*/ 38958 w 89981"/>
                  <a:gd name="connsiteY2" fmla="*/ 100763 h 107400"/>
                  <a:gd name="connsiteX3" fmla="*/ 89536 w 89981"/>
                  <a:gd name="connsiteY3" fmla="*/ 27897 h 107400"/>
                  <a:gd name="connsiteX4" fmla="*/ 50960 w 89981"/>
                  <a:gd name="connsiteY4" fmla="*/ 6561 h 10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81" h="107400">
                    <a:moveTo>
                      <a:pt x="50960" y="6561"/>
                    </a:moveTo>
                    <a:cubicBezTo>
                      <a:pt x="24842" y="22906"/>
                      <a:pt x="6564" y="49242"/>
                      <a:pt x="382" y="79427"/>
                    </a:cubicBezTo>
                    <a:cubicBezTo>
                      <a:pt x="-2857" y="105430"/>
                      <a:pt x="14288" y="115050"/>
                      <a:pt x="38958" y="100763"/>
                    </a:cubicBezTo>
                    <a:cubicBezTo>
                      <a:pt x="65047" y="84389"/>
                      <a:pt x="83316" y="58062"/>
                      <a:pt x="89536" y="27897"/>
                    </a:cubicBezTo>
                    <a:cubicBezTo>
                      <a:pt x="92965" y="1893"/>
                      <a:pt x="75725" y="-7632"/>
                      <a:pt x="50960" y="6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4" name="任意多边形 509"/>
              <p:cNvSpPr/>
              <p:nvPr/>
            </p:nvSpPr>
            <p:spPr>
              <a:xfrm>
                <a:off x="5716532" y="3406811"/>
                <a:ext cx="617782" cy="697034"/>
              </a:xfrm>
              <a:custGeom>
                <a:avLst/>
                <a:gdLst>
                  <a:gd name="connsiteX0" fmla="*/ 10458 w 617782"/>
                  <a:gd name="connsiteY0" fmla="*/ 680539 h 697034"/>
                  <a:gd name="connsiteX1" fmla="*/ 62845 w 617782"/>
                  <a:gd name="connsiteY1" fmla="*/ 347164 h 697034"/>
                  <a:gd name="connsiteX2" fmla="*/ 92754 w 617782"/>
                  <a:gd name="connsiteY2" fmla="*/ 303540 h 697034"/>
                  <a:gd name="connsiteX3" fmla="*/ 602532 w 617782"/>
                  <a:gd name="connsiteY3" fmla="*/ 7217 h 697034"/>
                  <a:gd name="connsiteX4" fmla="*/ 617772 w 617782"/>
                  <a:gd name="connsiteY4" fmla="*/ 7217 h 697034"/>
                  <a:gd name="connsiteX5" fmla="*/ 617772 w 617782"/>
                  <a:gd name="connsiteY5" fmla="*/ 7217 h 697034"/>
                  <a:gd name="connsiteX6" fmla="*/ 605580 w 617782"/>
                  <a:gd name="connsiteY6" fmla="*/ 1216 h 697034"/>
                  <a:gd name="connsiteX7" fmla="*/ 605580 w 617782"/>
                  <a:gd name="connsiteY7" fmla="*/ 1216 h 697034"/>
                  <a:gd name="connsiteX8" fmla="*/ 592054 w 617782"/>
                  <a:gd name="connsiteY8" fmla="*/ 2073 h 697034"/>
                  <a:gd name="connsiteX9" fmla="*/ 82467 w 617782"/>
                  <a:gd name="connsiteY9" fmla="*/ 298015 h 697034"/>
                  <a:gd name="connsiteX10" fmla="*/ 52654 w 617782"/>
                  <a:gd name="connsiteY10" fmla="*/ 341640 h 697034"/>
                  <a:gd name="connsiteX11" fmla="*/ 171 w 617782"/>
                  <a:gd name="connsiteY11" fmla="*/ 675015 h 697034"/>
                  <a:gd name="connsiteX12" fmla="*/ 8743 w 617782"/>
                  <a:gd name="connsiteY12" fmla="*/ 691207 h 697034"/>
                  <a:gd name="connsiteX13" fmla="*/ 8743 w 617782"/>
                  <a:gd name="connsiteY13" fmla="*/ 691207 h 697034"/>
                  <a:gd name="connsiteX14" fmla="*/ 20459 w 617782"/>
                  <a:gd name="connsiteY14" fmla="*/ 697017 h 697034"/>
                  <a:gd name="connsiteX15" fmla="*/ 20459 w 617782"/>
                  <a:gd name="connsiteY15" fmla="*/ 697017 h 697034"/>
                  <a:gd name="connsiteX16" fmla="*/ 10458 w 617782"/>
                  <a:gd name="connsiteY16" fmla="*/ 680539 h 6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7782" h="697034">
                    <a:moveTo>
                      <a:pt x="10458" y="680539"/>
                    </a:moveTo>
                    <a:lnTo>
                      <a:pt x="62845" y="347164"/>
                    </a:lnTo>
                    <a:cubicBezTo>
                      <a:pt x="65789" y="328885"/>
                      <a:pt x="76761" y="312874"/>
                      <a:pt x="92754" y="303540"/>
                    </a:cubicBezTo>
                    <a:lnTo>
                      <a:pt x="602532" y="7217"/>
                    </a:lnTo>
                    <a:cubicBezTo>
                      <a:pt x="607228" y="4416"/>
                      <a:pt x="613076" y="4416"/>
                      <a:pt x="617772" y="7217"/>
                    </a:cubicBez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015"/>
                    </a:lnTo>
                    <a:cubicBezTo>
                      <a:pt x="66474" y="307330"/>
                      <a:pt x="55521" y="323351"/>
                      <a:pt x="52654" y="341640"/>
                    </a:cubicBezTo>
                    <a:lnTo>
                      <a:pt x="171" y="675015"/>
                    </a:lnTo>
                    <a:cubicBezTo>
                      <a:pt x="-867" y="681710"/>
                      <a:pt x="2619" y="688302"/>
                      <a:pt x="8743" y="691207"/>
                    </a:cubicBezTo>
                    <a:lnTo>
                      <a:pt x="8743" y="691207"/>
                    </a:lnTo>
                    <a:lnTo>
                      <a:pt x="20459" y="697017"/>
                    </a:lnTo>
                    <a:lnTo>
                      <a:pt x="20459" y="697017"/>
                    </a:lnTo>
                    <a:cubicBezTo>
                      <a:pt x="13630" y="694598"/>
                      <a:pt x="9458" y="687711"/>
                      <a:pt x="10458" y="680539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5" name="任意多边形 510"/>
              <p:cNvSpPr/>
              <p:nvPr/>
            </p:nvSpPr>
            <p:spPr>
              <a:xfrm>
                <a:off x="5239035" y="3069525"/>
                <a:ext cx="60864" cy="158972"/>
              </a:xfrm>
              <a:custGeom>
                <a:avLst/>
                <a:gdLst>
                  <a:gd name="connsiteX0" fmla="*/ 10562 w 60864"/>
                  <a:gd name="connsiteY0" fmla="*/ 158955 h 158972"/>
                  <a:gd name="connsiteX1" fmla="*/ 45328 w 60864"/>
                  <a:gd name="connsiteY1" fmla="*/ 108758 h 158972"/>
                  <a:gd name="connsiteX2" fmla="*/ 37613 w 60864"/>
                  <a:gd name="connsiteY2" fmla="*/ 89708 h 158972"/>
                  <a:gd name="connsiteX3" fmla="*/ 60854 w 60864"/>
                  <a:gd name="connsiteY3" fmla="*/ 61133 h 158972"/>
                  <a:gd name="connsiteX4" fmla="*/ -11 w 60864"/>
                  <a:gd name="connsiteY4" fmla="*/ -17 h 158972"/>
                  <a:gd name="connsiteX5" fmla="*/ 7609 w 60864"/>
                  <a:gd name="connsiteY5" fmla="*/ 60562 h 158972"/>
                  <a:gd name="connsiteX6" fmla="*/ 5038 w 60864"/>
                  <a:gd name="connsiteY6" fmla="*/ 144382 h 15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4" h="158972">
                    <a:moveTo>
                      <a:pt x="10562" y="158955"/>
                    </a:moveTo>
                    <a:lnTo>
                      <a:pt x="45328" y="108758"/>
                    </a:lnTo>
                    <a:lnTo>
                      <a:pt x="37613" y="89708"/>
                    </a:lnTo>
                    <a:lnTo>
                      <a:pt x="60854" y="61133"/>
                    </a:lnTo>
                    <a:cubicBezTo>
                      <a:pt x="46643" y="35492"/>
                      <a:pt x="25564" y="14318"/>
                      <a:pt x="-11" y="-17"/>
                    </a:cubicBezTo>
                    <a:lnTo>
                      <a:pt x="7609" y="60562"/>
                    </a:lnTo>
                    <a:cubicBezTo>
                      <a:pt x="22468" y="86374"/>
                      <a:pt x="19611" y="111235"/>
                      <a:pt x="5038" y="144382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6" name="任意多边形 511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7" name="任意多边形 512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8" name="任意多边形 513"/>
              <p:cNvSpPr/>
              <p:nvPr/>
            </p:nvSpPr>
            <p:spPr>
              <a:xfrm>
                <a:off x="5058631" y="3341464"/>
                <a:ext cx="346805" cy="190976"/>
              </a:xfrm>
              <a:custGeom>
                <a:avLst/>
                <a:gdLst>
                  <a:gd name="connsiteX0" fmla="*/ 280501 w 346805"/>
                  <a:gd name="connsiteY0" fmla="*/ -17 h 190976"/>
                  <a:gd name="connsiteX1" fmla="*/ 237924 w 346805"/>
                  <a:gd name="connsiteY1" fmla="*/ 76183 h 190976"/>
                  <a:gd name="connsiteX2" fmla="*/ 174106 w 346805"/>
                  <a:gd name="connsiteY2" fmla="*/ 16080 h 190976"/>
                  <a:gd name="connsiteX3" fmla="*/ 134673 w 346805"/>
                  <a:gd name="connsiteY3" fmla="*/ 97042 h 190976"/>
                  <a:gd name="connsiteX4" fmla="*/ 65235 w 346805"/>
                  <a:gd name="connsiteY4" fmla="*/ 37511 h 190976"/>
                  <a:gd name="connsiteX5" fmla="*/ -11 w 346805"/>
                  <a:gd name="connsiteY5" fmla="*/ 146572 h 190976"/>
                  <a:gd name="connsiteX6" fmla="*/ 50186 w 346805"/>
                  <a:gd name="connsiteY6" fmla="*/ 176671 h 190976"/>
                  <a:gd name="connsiteX7" fmla="*/ 79809 w 346805"/>
                  <a:gd name="connsiteY7" fmla="*/ 127141 h 190976"/>
                  <a:gd name="connsiteX8" fmla="*/ 154199 w 346805"/>
                  <a:gd name="connsiteY8" fmla="*/ 190959 h 190976"/>
                  <a:gd name="connsiteX9" fmla="*/ 192299 w 346805"/>
                  <a:gd name="connsiteY9" fmla="*/ 113330 h 190976"/>
                  <a:gd name="connsiteX10" fmla="*/ 252783 w 346805"/>
                  <a:gd name="connsiteY10" fmla="*/ 170480 h 190976"/>
                  <a:gd name="connsiteX11" fmla="*/ 292693 w 346805"/>
                  <a:gd name="connsiteY11" fmla="*/ 98185 h 190976"/>
                  <a:gd name="connsiteX12" fmla="*/ 340318 w 346805"/>
                  <a:gd name="connsiteY12" fmla="*/ 148192 h 190976"/>
                  <a:gd name="connsiteX13" fmla="*/ 345080 w 346805"/>
                  <a:gd name="connsiteY13" fmla="*/ 53418 h 190976"/>
                  <a:gd name="connsiteX14" fmla="*/ 346794 w 346805"/>
                  <a:gd name="connsiteY14" fmla="*/ 20652 h 190976"/>
                  <a:gd name="connsiteX15" fmla="*/ 333650 w 346805"/>
                  <a:gd name="connsiteY15" fmla="*/ 55990 h 19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05" h="190976">
                    <a:moveTo>
                      <a:pt x="280501" y="-17"/>
                    </a:moveTo>
                    <a:lnTo>
                      <a:pt x="237924" y="76183"/>
                    </a:lnTo>
                    <a:lnTo>
                      <a:pt x="174106" y="16080"/>
                    </a:lnTo>
                    <a:lnTo>
                      <a:pt x="134673" y="97042"/>
                    </a:lnTo>
                    <a:lnTo>
                      <a:pt x="65235" y="37511"/>
                    </a:lnTo>
                    <a:lnTo>
                      <a:pt x="-11" y="146572"/>
                    </a:lnTo>
                    <a:lnTo>
                      <a:pt x="50186" y="176671"/>
                    </a:lnTo>
                    <a:lnTo>
                      <a:pt x="79809" y="127141"/>
                    </a:lnTo>
                    <a:lnTo>
                      <a:pt x="154199" y="190959"/>
                    </a:lnTo>
                    <a:lnTo>
                      <a:pt x="192299" y="113330"/>
                    </a:lnTo>
                    <a:lnTo>
                      <a:pt x="252783" y="170480"/>
                    </a:lnTo>
                    <a:lnTo>
                      <a:pt x="292693" y="98185"/>
                    </a:lnTo>
                    <a:lnTo>
                      <a:pt x="340318" y="148192"/>
                    </a:lnTo>
                    <a:cubicBezTo>
                      <a:pt x="342032" y="118759"/>
                      <a:pt x="344413" y="87803"/>
                      <a:pt x="345080" y="53418"/>
                    </a:cubicBezTo>
                    <a:cubicBezTo>
                      <a:pt x="345080" y="42083"/>
                      <a:pt x="345937" y="31225"/>
                      <a:pt x="346794" y="20652"/>
                    </a:cubicBezTo>
                    <a:lnTo>
                      <a:pt x="333650" y="5599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9" name="任意多边形 514"/>
              <p:cNvSpPr/>
              <p:nvPr/>
            </p:nvSpPr>
            <p:spPr>
              <a:xfrm>
                <a:off x="4917852" y="3499389"/>
                <a:ext cx="789263" cy="431572"/>
              </a:xfrm>
              <a:custGeom>
                <a:avLst/>
                <a:gdLst>
                  <a:gd name="connsiteX0" fmla="*/ 182298 w 789263"/>
                  <a:gd name="connsiteY0" fmla="*/ -17 h 431572"/>
                  <a:gd name="connsiteX1" fmla="*/ 221065 w 789263"/>
                  <a:gd name="connsiteY1" fmla="*/ 172671 h 431572"/>
                  <a:gd name="connsiteX2" fmla="*/ 490622 w 789263"/>
                  <a:gd name="connsiteY2" fmla="*/ 283161 h 431572"/>
                  <a:gd name="connsiteX3" fmla="*/ 542152 w 789263"/>
                  <a:gd name="connsiteY3" fmla="*/ 291162 h 431572"/>
                  <a:gd name="connsiteX4" fmla="*/ 645689 w 789263"/>
                  <a:gd name="connsiteY4" fmla="*/ 282685 h 431572"/>
                  <a:gd name="connsiteX5" fmla="*/ 680455 w 789263"/>
                  <a:gd name="connsiteY5" fmla="*/ 290876 h 431572"/>
                  <a:gd name="connsiteX6" fmla="*/ 739701 w 789263"/>
                  <a:gd name="connsiteY6" fmla="*/ 326785 h 431572"/>
                  <a:gd name="connsiteX7" fmla="*/ 755512 w 789263"/>
                  <a:gd name="connsiteY7" fmla="*/ 340311 h 431572"/>
                  <a:gd name="connsiteX8" fmla="*/ 784087 w 789263"/>
                  <a:gd name="connsiteY8" fmla="*/ 374696 h 431572"/>
                  <a:gd name="connsiteX9" fmla="*/ 781601 w 789263"/>
                  <a:gd name="connsiteY9" fmla="*/ 405310 h 431572"/>
                  <a:gd name="connsiteX10" fmla="*/ 780182 w 789263"/>
                  <a:gd name="connsiteY10" fmla="*/ 406415 h 431572"/>
                  <a:gd name="connsiteX11" fmla="*/ 761894 w 789263"/>
                  <a:gd name="connsiteY11" fmla="*/ 419464 h 431572"/>
                  <a:gd name="connsiteX12" fmla="*/ 695219 w 789263"/>
                  <a:gd name="connsiteY12" fmla="*/ 424702 h 431572"/>
                  <a:gd name="connsiteX13" fmla="*/ 649309 w 789263"/>
                  <a:gd name="connsiteY13" fmla="*/ 401557 h 431572"/>
                  <a:gd name="connsiteX14" fmla="*/ 574061 w 789263"/>
                  <a:gd name="connsiteY14" fmla="*/ 415177 h 431572"/>
                  <a:gd name="connsiteX15" fmla="*/ 474620 w 789263"/>
                  <a:gd name="connsiteY15" fmla="*/ 398699 h 431572"/>
                  <a:gd name="connsiteX16" fmla="*/ 458809 w 789263"/>
                  <a:gd name="connsiteY16" fmla="*/ 390032 h 431572"/>
                  <a:gd name="connsiteX17" fmla="*/ 130291 w 789263"/>
                  <a:gd name="connsiteY17" fmla="*/ 321261 h 431572"/>
                  <a:gd name="connsiteX18" fmla="*/ 43804 w 789263"/>
                  <a:gd name="connsiteY18" fmla="*/ 236203 h 431572"/>
                  <a:gd name="connsiteX19" fmla="*/ -11 w 789263"/>
                  <a:gd name="connsiteY19" fmla="*/ 45036 h 43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9263" h="431572">
                    <a:moveTo>
                      <a:pt x="182298" y="-17"/>
                    </a:moveTo>
                    <a:lnTo>
                      <a:pt x="221065" y="172671"/>
                    </a:lnTo>
                    <a:lnTo>
                      <a:pt x="490622" y="283161"/>
                    </a:lnTo>
                    <a:cubicBezTo>
                      <a:pt x="506900" y="289933"/>
                      <a:pt x="524579" y="292686"/>
                      <a:pt x="542152" y="291162"/>
                    </a:cubicBezTo>
                    <a:lnTo>
                      <a:pt x="645689" y="282685"/>
                    </a:lnTo>
                    <a:cubicBezTo>
                      <a:pt x="657843" y="281742"/>
                      <a:pt x="669997" y="284609"/>
                      <a:pt x="680455" y="290876"/>
                    </a:cubicBezTo>
                    <a:lnTo>
                      <a:pt x="739701" y="326785"/>
                    </a:lnTo>
                    <a:cubicBezTo>
                      <a:pt x="745683" y="330396"/>
                      <a:pt x="751026" y="334958"/>
                      <a:pt x="755512" y="340311"/>
                    </a:cubicBezTo>
                    <a:lnTo>
                      <a:pt x="784087" y="374696"/>
                    </a:lnTo>
                    <a:cubicBezTo>
                      <a:pt x="791850" y="383840"/>
                      <a:pt x="790736" y="397537"/>
                      <a:pt x="781601" y="405310"/>
                    </a:cubicBezTo>
                    <a:cubicBezTo>
                      <a:pt x="781144" y="405700"/>
                      <a:pt x="780668" y="406062"/>
                      <a:pt x="780182" y="406415"/>
                    </a:cubicBezTo>
                    <a:lnTo>
                      <a:pt x="761894" y="419464"/>
                    </a:lnTo>
                    <a:cubicBezTo>
                      <a:pt x="742358" y="433437"/>
                      <a:pt x="716698" y="435456"/>
                      <a:pt x="695219" y="424702"/>
                    </a:cubicBezTo>
                    <a:lnTo>
                      <a:pt x="649309" y="401557"/>
                    </a:lnTo>
                    <a:lnTo>
                      <a:pt x="574061" y="415177"/>
                    </a:lnTo>
                    <a:cubicBezTo>
                      <a:pt x="540009" y="421321"/>
                      <a:pt x="504872" y="415492"/>
                      <a:pt x="474620" y="398699"/>
                    </a:cubicBezTo>
                    <a:lnTo>
                      <a:pt x="458809" y="390032"/>
                    </a:lnTo>
                    <a:lnTo>
                      <a:pt x="130291" y="321261"/>
                    </a:lnTo>
                    <a:cubicBezTo>
                      <a:pt x="87343" y="312193"/>
                      <a:pt x="53587" y="278989"/>
                      <a:pt x="43804" y="236203"/>
                    </a:cubicBezTo>
                    <a:lnTo>
                      <a:pt x="-11" y="45036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0" name="任意多边形 515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1" name="任意多边形 516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2" name="任意多边形 517"/>
              <p:cNvSpPr/>
              <p:nvPr/>
            </p:nvSpPr>
            <p:spPr>
              <a:xfrm>
                <a:off x="5059861" y="3676270"/>
                <a:ext cx="170410" cy="179610"/>
              </a:xfrm>
              <a:custGeom>
                <a:avLst/>
                <a:gdLst>
                  <a:gd name="connsiteX0" fmla="*/ -3 w 170410"/>
                  <a:gd name="connsiteY0" fmla="*/ 157333 h 179610"/>
                  <a:gd name="connsiteX1" fmla="*/ 106106 w 170410"/>
                  <a:gd name="connsiteY1" fmla="*/ 1219 h 179610"/>
                  <a:gd name="connsiteX2" fmla="*/ 125156 w 170410"/>
                  <a:gd name="connsiteY2" fmla="*/ 1219 h 179610"/>
                  <a:gd name="connsiteX3" fmla="*/ 154683 w 170410"/>
                  <a:gd name="connsiteY3" fmla="*/ 9124 h 179610"/>
                  <a:gd name="connsiteX4" fmla="*/ 169733 w 170410"/>
                  <a:gd name="connsiteY4" fmla="*/ 26841 h 179610"/>
                  <a:gd name="connsiteX5" fmla="*/ 170400 w 170410"/>
                  <a:gd name="connsiteY5" fmla="*/ 33603 h 179610"/>
                  <a:gd name="connsiteX6" fmla="*/ 162970 w 170410"/>
                  <a:gd name="connsiteY6" fmla="*/ 30555 h 179610"/>
                  <a:gd name="connsiteX7" fmla="*/ 80674 w 170410"/>
                  <a:gd name="connsiteY7" fmla="*/ 163905 h 179610"/>
                  <a:gd name="connsiteX8" fmla="*/ 95724 w 170410"/>
                  <a:gd name="connsiteY8" fmla="*/ 167144 h 179610"/>
                  <a:gd name="connsiteX9" fmla="*/ 93057 w 170410"/>
                  <a:gd name="connsiteY9" fmla="*/ 171716 h 179610"/>
                  <a:gd name="connsiteX10" fmla="*/ 77817 w 170410"/>
                  <a:gd name="connsiteY10" fmla="*/ 179527 h 179610"/>
                  <a:gd name="connsiteX11" fmla="*/ 13809 w 170410"/>
                  <a:gd name="connsiteY11" fmla="*/ 172954 h 179610"/>
                  <a:gd name="connsiteX12" fmla="*/ -3 w 170410"/>
                  <a:gd name="connsiteY12" fmla="*/ 157333 h 179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0410" h="179610">
                    <a:moveTo>
                      <a:pt x="-3" y="157333"/>
                    </a:moveTo>
                    <a:cubicBezTo>
                      <a:pt x="-764" y="84467"/>
                      <a:pt x="52385" y="16268"/>
                      <a:pt x="106106" y="1219"/>
                    </a:cubicBezTo>
                    <a:cubicBezTo>
                      <a:pt x="112345" y="-429"/>
                      <a:pt x="118917" y="-429"/>
                      <a:pt x="125156" y="1219"/>
                    </a:cubicBezTo>
                    <a:lnTo>
                      <a:pt x="154683" y="9124"/>
                    </a:lnTo>
                    <a:cubicBezTo>
                      <a:pt x="162856" y="11382"/>
                      <a:pt x="168828" y="18411"/>
                      <a:pt x="169733" y="26841"/>
                    </a:cubicBezTo>
                    <a:lnTo>
                      <a:pt x="170400" y="33603"/>
                    </a:lnTo>
                    <a:lnTo>
                      <a:pt x="162970" y="30555"/>
                    </a:lnTo>
                    <a:cubicBezTo>
                      <a:pt x="103629" y="45510"/>
                      <a:pt x="82389" y="119138"/>
                      <a:pt x="80674" y="163905"/>
                    </a:cubicBezTo>
                    <a:lnTo>
                      <a:pt x="95724" y="167144"/>
                    </a:lnTo>
                    <a:lnTo>
                      <a:pt x="93057" y="171716"/>
                    </a:lnTo>
                    <a:cubicBezTo>
                      <a:pt x="89913" y="177050"/>
                      <a:pt x="83979" y="180088"/>
                      <a:pt x="77817" y="179527"/>
                    </a:cubicBezTo>
                    <a:lnTo>
                      <a:pt x="13809" y="172954"/>
                    </a:lnTo>
                    <a:cubicBezTo>
                      <a:pt x="5912" y="171992"/>
                      <a:pt x="-12" y="165287"/>
                      <a:pt x="-3" y="15733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3" name="任意多边形 518"/>
              <p:cNvSpPr/>
              <p:nvPr/>
            </p:nvSpPr>
            <p:spPr>
              <a:xfrm>
                <a:off x="5097992" y="2561025"/>
                <a:ext cx="136164" cy="111789"/>
              </a:xfrm>
              <a:custGeom>
                <a:avLst/>
                <a:gdLst>
                  <a:gd name="connsiteX0" fmla="*/ 114838 w 136164"/>
                  <a:gd name="connsiteY0" fmla="*/ 26613 h 111789"/>
                  <a:gd name="connsiteX1" fmla="*/ 60832 w 136164"/>
                  <a:gd name="connsiteY1" fmla="*/ 324 h 111789"/>
                  <a:gd name="connsiteX2" fmla="*/ 14826 w 136164"/>
                  <a:gd name="connsiteY2" fmla="*/ 14802 h 111789"/>
                  <a:gd name="connsiteX3" fmla="*/ 7777 w 136164"/>
                  <a:gd name="connsiteY3" fmla="*/ 79858 h 111789"/>
                  <a:gd name="connsiteX4" fmla="*/ 67404 w 136164"/>
                  <a:gd name="connsiteY4" fmla="*/ 111767 h 111789"/>
                  <a:gd name="connsiteX5" fmla="*/ 131793 w 136164"/>
                  <a:gd name="connsiteY5" fmla="*/ 86049 h 111789"/>
                  <a:gd name="connsiteX6" fmla="*/ 114838 w 136164"/>
                  <a:gd name="connsiteY6" fmla="*/ 26613 h 11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64" h="111789">
                    <a:moveTo>
                      <a:pt x="114838" y="26613"/>
                    </a:moveTo>
                    <a:cubicBezTo>
                      <a:pt x="100798" y="11345"/>
                      <a:pt x="81510" y="1953"/>
                      <a:pt x="60832" y="324"/>
                    </a:cubicBezTo>
                    <a:cubicBezTo>
                      <a:pt x="44153" y="-1457"/>
                      <a:pt x="27475" y="3782"/>
                      <a:pt x="14826" y="14802"/>
                    </a:cubicBezTo>
                    <a:cubicBezTo>
                      <a:pt x="-1919" y="32423"/>
                      <a:pt x="-4805" y="59065"/>
                      <a:pt x="7777" y="79858"/>
                    </a:cubicBezTo>
                    <a:cubicBezTo>
                      <a:pt x="20874" y="100013"/>
                      <a:pt x="43372" y="112052"/>
                      <a:pt x="67404" y="111767"/>
                    </a:cubicBezTo>
                    <a:cubicBezTo>
                      <a:pt x="87597" y="111767"/>
                      <a:pt x="119029" y="103385"/>
                      <a:pt x="131793" y="86049"/>
                    </a:cubicBezTo>
                    <a:cubicBezTo>
                      <a:pt x="144556" y="68714"/>
                      <a:pt x="126364" y="39281"/>
                      <a:pt x="114838" y="26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4" name="任意多边形 519"/>
              <p:cNvSpPr/>
              <p:nvPr/>
            </p:nvSpPr>
            <p:spPr>
              <a:xfrm>
                <a:off x="5148547" y="2619639"/>
                <a:ext cx="85534" cy="53360"/>
              </a:xfrm>
              <a:custGeom>
                <a:avLst/>
                <a:gdLst>
                  <a:gd name="connsiteX0" fmla="*/ 49805 w 85534"/>
                  <a:gd name="connsiteY0" fmla="*/ 3 h 53360"/>
                  <a:gd name="connsiteX1" fmla="*/ 9514 w 85534"/>
                  <a:gd name="connsiteY1" fmla="*/ 22672 h 53360"/>
                  <a:gd name="connsiteX2" fmla="*/ -11 w 85534"/>
                  <a:gd name="connsiteY2" fmla="*/ 51247 h 53360"/>
                  <a:gd name="connsiteX3" fmla="*/ 17039 w 85534"/>
                  <a:gd name="connsiteY3" fmla="*/ 53343 h 53360"/>
                  <a:gd name="connsiteX4" fmla="*/ 81428 w 85534"/>
                  <a:gd name="connsiteY4" fmla="*/ 27625 h 53360"/>
                  <a:gd name="connsiteX5" fmla="*/ 85524 w 85534"/>
                  <a:gd name="connsiteY5" fmla="*/ 15053 h 53360"/>
                  <a:gd name="connsiteX6" fmla="*/ 49805 w 85534"/>
                  <a:gd name="connsiteY6" fmla="*/ 3 h 5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" h="53360">
                    <a:moveTo>
                      <a:pt x="49805" y="3"/>
                    </a:moveTo>
                    <a:cubicBezTo>
                      <a:pt x="33584" y="889"/>
                      <a:pt x="18696" y="9271"/>
                      <a:pt x="9514" y="22672"/>
                    </a:cubicBezTo>
                    <a:cubicBezTo>
                      <a:pt x="3885" y="31197"/>
                      <a:pt x="599" y="41056"/>
                      <a:pt x="-11" y="51247"/>
                    </a:cubicBezTo>
                    <a:cubicBezTo>
                      <a:pt x="5571" y="52610"/>
                      <a:pt x="11295" y="53314"/>
                      <a:pt x="17039" y="53343"/>
                    </a:cubicBezTo>
                    <a:cubicBezTo>
                      <a:pt x="37232" y="53343"/>
                      <a:pt x="68664" y="44961"/>
                      <a:pt x="81428" y="27625"/>
                    </a:cubicBezTo>
                    <a:cubicBezTo>
                      <a:pt x="84057" y="23958"/>
                      <a:pt x="85495" y="19567"/>
                      <a:pt x="85524" y="15053"/>
                    </a:cubicBezTo>
                    <a:cubicBezTo>
                      <a:pt x="76361" y="5099"/>
                      <a:pt x="63331" y="-397"/>
                      <a:pt x="49805" y="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5" name="任意多边形 520"/>
              <p:cNvSpPr/>
              <p:nvPr/>
            </p:nvSpPr>
            <p:spPr>
              <a:xfrm>
                <a:off x="5179809" y="2631916"/>
                <a:ext cx="55243" cy="45812"/>
              </a:xfrm>
              <a:custGeom>
                <a:avLst/>
                <a:gdLst>
                  <a:gd name="connsiteX0" fmla="*/ 12733 w 55243"/>
                  <a:gd name="connsiteY0" fmla="*/ 6395 h 45812"/>
                  <a:gd name="connsiteX1" fmla="*/ 39498 w 55243"/>
                  <a:gd name="connsiteY1" fmla="*/ 775 h 45812"/>
                  <a:gd name="connsiteX2" fmla="*/ 52166 w 55243"/>
                  <a:gd name="connsiteY2" fmla="*/ 8300 h 45812"/>
                  <a:gd name="connsiteX3" fmla="*/ 50452 w 55243"/>
                  <a:gd name="connsiteY3" fmla="*/ 31922 h 45812"/>
                  <a:gd name="connsiteX4" fmla="*/ 28735 w 55243"/>
                  <a:gd name="connsiteY4" fmla="*/ 44209 h 45812"/>
                  <a:gd name="connsiteX5" fmla="*/ 9685 w 55243"/>
                  <a:gd name="connsiteY5" fmla="*/ 44209 h 45812"/>
                  <a:gd name="connsiteX6" fmla="*/ 12733 w 55243"/>
                  <a:gd name="connsiteY6" fmla="*/ 6395 h 4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3" h="45812">
                    <a:moveTo>
                      <a:pt x="12733" y="6395"/>
                    </a:moveTo>
                    <a:cubicBezTo>
                      <a:pt x="20429" y="747"/>
                      <a:pt x="30182" y="-1301"/>
                      <a:pt x="39498" y="775"/>
                    </a:cubicBezTo>
                    <a:cubicBezTo>
                      <a:pt x="44498" y="1661"/>
                      <a:pt x="49004" y="4338"/>
                      <a:pt x="52166" y="8300"/>
                    </a:cubicBezTo>
                    <a:cubicBezTo>
                      <a:pt x="56814" y="15701"/>
                      <a:pt x="56129" y="25274"/>
                      <a:pt x="50452" y="31922"/>
                    </a:cubicBezTo>
                    <a:cubicBezTo>
                      <a:pt x="44765" y="38304"/>
                      <a:pt x="37136" y="42628"/>
                      <a:pt x="28735" y="44209"/>
                    </a:cubicBezTo>
                    <a:cubicBezTo>
                      <a:pt x="22562" y="46324"/>
                      <a:pt x="15857" y="46324"/>
                      <a:pt x="9685" y="44209"/>
                    </a:cubicBezTo>
                    <a:cubicBezTo>
                      <a:pt x="-7556" y="36208"/>
                      <a:pt x="1207" y="14777"/>
                      <a:pt x="12733" y="639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6" name="任意多边形 521"/>
              <p:cNvSpPr/>
              <p:nvPr/>
            </p:nvSpPr>
            <p:spPr>
              <a:xfrm>
                <a:off x="5039606" y="2843675"/>
                <a:ext cx="219484" cy="373568"/>
              </a:xfrm>
              <a:custGeom>
                <a:avLst/>
                <a:gdLst>
                  <a:gd name="connsiteX0" fmla="*/ 10346 w 219484"/>
                  <a:gd name="connsiteY0" fmla="*/ 19617 h 373568"/>
                  <a:gd name="connsiteX1" fmla="*/ 33016 w 219484"/>
                  <a:gd name="connsiteY1" fmla="*/ 1424 h 373568"/>
                  <a:gd name="connsiteX2" fmla="*/ 39302 w 219484"/>
                  <a:gd name="connsiteY2" fmla="*/ -4 h 373568"/>
                  <a:gd name="connsiteX3" fmla="*/ 70925 w 219484"/>
                  <a:gd name="connsiteY3" fmla="*/ 15426 h 373568"/>
                  <a:gd name="connsiteX4" fmla="*/ 82832 w 219484"/>
                  <a:gd name="connsiteY4" fmla="*/ 49716 h 373568"/>
                  <a:gd name="connsiteX5" fmla="*/ 82070 w 219484"/>
                  <a:gd name="connsiteY5" fmla="*/ 86387 h 373568"/>
                  <a:gd name="connsiteX6" fmla="*/ 83594 w 219484"/>
                  <a:gd name="connsiteY6" fmla="*/ 151443 h 373568"/>
                  <a:gd name="connsiteX7" fmla="*/ 117693 w 219484"/>
                  <a:gd name="connsiteY7" fmla="*/ 210784 h 373568"/>
                  <a:gd name="connsiteX8" fmla="*/ 119027 w 219484"/>
                  <a:gd name="connsiteY8" fmla="*/ 211736 h 373568"/>
                  <a:gd name="connsiteX9" fmla="*/ 211991 w 219484"/>
                  <a:gd name="connsiteY9" fmla="*/ 249836 h 373568"/>
                  <a:gd name="connsiteX10" fmla="*/ 208085 w 219484"/>
                  <a:gd name="connsiteY10" fmla="*/ 278411 h 373568"/>
                  <a:gd name="connsiteX11" fmla="*/ 207038 w 219484"/>
                  <a:gd name="connsiteY11" fmla="*/ 286412 h 373568"/>
                  <a:gd name="connsiteX12" fmla="*/ 159413 w 219484"/>
                  <a:gd name="connsiteY12" fmla="*/ 366327 h 373568"/>
                  <a:gd name="connsiteX13" fmla="*/ 58733 w 219484"/>
                  <a:gd name="connsiteY13" fmla="*/ 238025 h 373568"/>
                  <a:gd name="connsiteX14" fmla="*/ 66068 w 219484"/>
                  <a:gd name="connsiteY14" fmla="*/ 171350 h 373568"/>
                  <a:gd name="connsiteX15" fmla="*/ 72068 w 219484"/>
                  <a:gd name="connsiteY15" fmla="*/ 116296 h 373568"/>
                  <a:gd name="connsiteX16" fmla="*/ 44732 w 219484"/>
                  <a:gd name="connsiteY16" fmla="*/ 125821 h 373568"/>
                  <a:gd name="connsiteX17" fmla="*/ 31397 w 219484"/>
                  <a:gd name="connsiteY17" fmla="*/ 123440 h 373568"/>
                  <a:gd name="connsiteX18" fmla="*/ 4917 w 219484"/>
                  <a:gd name="connsiteY18" fmla="*/ 93912 h 373568"/>
                  <a:gd name="connsiteX19" fmla="*/ 536 w 219484"/>
                  <a:gd name="connsiteY19" fmla="*/ 53717 h 373568"/>
                  <a:gd name="connsiteX20" fmla="*/ 10346 w 219484"/>
                  <a:gd name="connsiteY20" fmla="*/ 19617 h 37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484" h="373568">
                    <a:moveTo>
                      <a:pt x="10346" y="19617"/>
                    </a:moveTo>
                    <a:cubicBezTo>
                      <a:pt x="15442" y="10997"/>
                      <a:pt x="23500" y="4530"/>
                      <a:pt x="33016" y="1424"/>
                    </a:cubicBezTo>
                    <a:cubicBezTo>
                      <a:pt x="35064" y="758"/>
                      <a:pt x="37169" y="281"/>
                      <a:pt x="39302" y="-4"/>
                    </a:cubicBezTo>
                    <a:cubicBezTo>
                      <a:pt x="51733" y="-328"/>
                      <a:pt x="63534" y="5434"/>
                      <a:pt x="70925" y="15426"/>
                    </a:cubicBezTo>
                    <a:cubicBezTo>
                      <a:pt x="78050" y="25504"/>
                      <a:pt x="82174" y="37391"/>
                      <a:pt x="82832" y="49716"/>
                    </a:cubicBezTo>
                    <a:cubicBezTo>
                      <a:pt x="83432" y="61946"/>
                      <a:pt x="83184" y="74195"/>
                      <a:pt x="82070" y="86387"/>
                    </a:cubicBezTo>
                    <a:cubicBezTo>
                      <a:pt x="80955" y="108076"/>
                      <a:pt x="81470" y="129831"/>
                      <a:pt x="83594" y="151443"/>
                    </a:cubicBezTo>
                    <a:cubicBezTo>
                      <a:pt x="85727" y="175256"/>
                      <a:pt x="98195" y="196944"/>
                      <a:pt x="117693" y="210784"/>
                    </a:cubicBezTo>
                    <a:lnTo>
                      <a:pt x="119027" y="211736"/>
                    </a:lnTo>
                    <a:cubicBezTo>
                      <a:pt x="147154" y="230529"/>
                      <a:pt x="178768" y="243483"/>
                      <a:pt x="211991" y="249836"/>
                    </a:cubicBezTo>
                    <a:lnTo>
                      <a:pt x="208085" y="278411"/>
                    </a:lnTo>
                    <a:lnTo>
                      <a:pt x="207038" y="286412"/>
                    </a:lnTo>
                    <a:cubicBezTo>
                      <a:pt x="228850" y="326132"/>
                      <a:pt x="227135" y="396236"/>
                      <a:pt x="159413" y="366327"/>
                    </a:cubicBezTo>
                    <a:cubicBezTo>
                      <a:pt x="91690" y="336419"/>
                      <a:pt x="52637" y="283745"/>
                      <a:pt x="58733" y="238025"/>
                    </a:cubicBezTo>
                    <a:cubicBezTo>
                      <a:pt x="60924" y="218975"/>
                      <a:pt x="63591" y="193734"/>
                      <a:pt x="66068" y="171350"/>
                    </a:cubicBezTo>
                    <a:cubicBezTo>
                      <a:pt x="69401" y="141347"/>
                      <a:pt x="72068" y="116296"/>
                      <a:pt x="72068" y="116296"/>
                    </a:cubicBezTo>
                    <a:cubicBezTo>
                      <a:pt x="64506" y="122840"/>
                      <a:pt x="54723" y="126250"/>
                      <a:pt x="44732" y="125821"/>
                    </a:cubicBezTo>
                    <a:cubicBezTo>
                      <a:pt x="40179" y="125878"/>
                      <a:pt x="35654" y="125068"/>
                      <a:pt x="31397" y="123440"/>
                    </a:cubicBezTo>
                    <a:cubicBezTo>
                      <a:pt x="18948" y="117572"/>
                      <a:pt x="9394" y="106923"/>
                      <a:pt x="4917" y="93912"/>
                    </a:cubicBezTo>
                    <a:cubicBezTo>
                      <a:pt x="564" y="80987"/>
                      <a:pt x="-931" y="67271"/>
                      <a:pt x="536" y="53717"/>
                    </a:cubicBezTo>
                    <a:cubicBezTo>
                      <a:pt x="1155" y="41753"/>
                      <a:pt x="4508" y="30085"/>
                      <a:pt x="10346" y="1961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7" name="任意多边形 522"/>
              <p:cNvSpPr/>
              <p:nvPr/>
            </p:nvSpPr>
            <p:spPr>
              <a:xfrm>
                <a:off x="5072129" y="2717952"/>
                <a:ext cx="369066" cy="381937"/>
              </a:xfrm>
              <a:custGeom>
                <a:avLst/>
                <a:gdLst>
                  <a:gd name="connsiteX0" fmla="*/ 17353 w 369066"/>
                  <a:gd name="connsiteY0" fmla="*/ 21896 h 381937"/>
                  <a:gd name="connsiteX1" fmla="*/ 76217 w 369066"/>
                  <a:gd name="connsiteY1" fmla="*/ -12 h 381937"/>
                  <a:gd name="connsiteX2" fmla="*/ 360348 w 369066"/>
                  <a:gd name="connsiteY2" fmla="*/ 64758 h 381937"/>
                  <a:gd name="connsiteX3" fmla="*/ 351585 w 369066"/>
                  <a:gd name="connsiteY3" fmla="*/ 182392 h 381937"/>
                  <a:gd name="connsiteX4" fmla="*/ 286434 w 369066"/>
                  <a:gd name="connsiteY4" fmla="*/ 375083 h 381937"/>
                  <a:gd name="connsiteX5" fmla="*/ 179468 w 369066"/>
                  <a:gd name="connsiteY5" fmla="*/ 375750 h 381937"/>
                  <a:gd name="connsiteX6" fmla="*/ 86504 w 369066"/>
                  <a:gd name="connsiteY6" fmla="*/ 337650 h 381937"/>
                  <a:gd name="connsiteX7" fmla="*/ 85075 w 369066"/>
                  <a:gd name="connsiteY7" fmla="*/ 336602 h 381937"/>
                  <a:gd name="connsiteX8" fmla="*/ 51071 w 369066"/>
                  <a:gd name="connsiteY8" fmla="*/ 277071 h 381937"/>
                  <a:gd name="connsiteX9" fmla="*/ 49547 w 369066"/>
                  <a:gd name="connsiteY9" fmla="*/ 212301 h 381937"/>
                  <a:gd name="connsiteX10" fmla="*/ 50309 w 369066"/>
                  <a:gd name="connsiteY10" fmla="*/ 175629 h 381937"/>
                  <a:gd name="connsiteX11" fmla="*/ 38403 w 369066"/>
                  <a:gd name="connsiteY11" fmla="*/ 141339 h 381937"/>
                  <a:gd name="connsiteX12" fmla="*/ 6780 w 369066"/>
                  <a:gd name="connsiteY12" fmla="*/ 125909 h 381937"/>
                  <a:gd name="connsiteX13" fmla="*/ 494 w 369066"/>
                  <a:gd name="connsiteY13" fmla="*/ 127338 h 381937"/>
                  <a:gd name="connsiteX14" fmla="*/ 17353 w 369066"/>
                  <a:gd name="connsiteY14" fmla="*/ 21896 h 38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66" h="381937">
                    <a:moveTo>
                      <a:pt x="17353" y="21896"/>
                    </a:moveTo>
                    <a:cubicBezTo>
                      <a:pt x="33583" y="7551"/>
                      <a:pt x="54557" y="-259"/>
                      <a:pt x="76217" y="-12"/>
                    </a:cubicBezTo>
                    <a:lnTo>
                      <a:pt x="360348" y="64758"/>
                    </a:lnTo>
                    <a:cubicBezTo>
                      <a:pt x="384161" y="139434"/>
                      <a:pt x="351585" y="182392"/>
                      <a:pt x="351585" y="182392"/>
                    </a:cubicBezTo>
                    <a:cubicBezTo>
                      <a:pt x="342060" y="290120"/>
                      <a:pt x="336536" y="358795"/>
                      <a:pt x="286434" y="375083"/>
                    </a:cubicBezTo>
                    <a:cubicBezTo>
                      <a:pt x="259192" y="384036"/>
                      <a:pt x="219759" y="384132"/>
                      <a:pt x="179468" y="375750"/>
                    </a:cubicBezTo>
                    <a:cubicBezTo>
                      <a:pt x="146245" y="369396"/>
                      <a:pt x="114632" y="356442"/>
                      <a:pt x="86504" y="337650"/>
                    </a:cubicBezTo>
                    <a:lnTo>
                      <a:pt x="85075" y="336602"/>
                    </a:lnTo>
                    <a:cubicBezTo>
                      <a:pt x="65568" y="322695"/>
                      <a:pt x="53148" y="300931"/>
                      <a:pt x="51071" y="277071"/>
                    </a:cubicBezTo>
                    <a:cubicBezTo>
                      <a:pt x="48947" y="255554"/>
                      <a:pt x="48433" y="233894"/>
                      <a:pt x="49547" y="212301"/>
                    </a:cubicBezTo>
                    <a:cubicBezTo>
                      <a:pt x="50662" y="200109"/>
                      <a:pt x="50909" y="187859"/>
                      <a:pt x="50309" y="175629"/>
                    </a:cubicBezTo>
                    <a:cubicBezTo>
                      <a:pt x="49652" y="163304"/>
                      <a:pt x="45528" y="151417"/>
                      <a:pt x="38403" y="141339"/>
                    </a:cubicBezTo>
                    <a:cubicBezTo>
                      <a:pt x="31012" y="131348"/>
                      <a:pt x="19210" y="125585"/>
                      <a:pt x="6780" y="125909"/>
                    </a:cubicBezTo>
                    <a:cubicBezTo>
                      <a:pt x="4646" y="126195"/>
                      <a:pt x="2541" y="126671"/>
                      <a:pt x="494" y="127338"/>
                    </a:cubicBezTo>
                    <a:cubicBezTo>
                      <a:pt x="-1412" y="78474"/>
                      <a:pt x="1637" y="36850"/>
                      <a:pt x="17353" y="218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8" name="任意多边形 523"/>
              <p:cNvSpPr/>
              <p:nvPr/>
            </p:nvSpPr>
            <p:spPr>
              <a:xfrm>
                <a:off x="5151059" y="2762059"/>
                <a:ext cx="270957" cy="243317"/>
              </a:xfrm>
              <a:custGeom>
                <a:avLst/>
                <a:gdLst>
                  <a:gd name="connsiteX0" fmla="*/ 42626 w 270957"/>
                  <a:gd name="connsiteY0" fmla="*/ -17 h 243317"/>
                  <a:gd name="connsiteX1" fmla="*/ 30910 w 270957"/>
                  <a:gd name="connsiteY1" fmla="*/ 59704 h 243317"/>
                  <a:gd name="connsiteX2" fmla="*/ 4811 w 270957"/>
                  <a:gd name="connsiteY2" fmla="*/ 115807 h 243317"/>
                  <a:gd name="connsiteX3" fmla="*/ 4811 w 270957"/>
                  <a:gd name="connsiteY3" fmla="*/ 175909 h 243317"/>
                  <a:gd name="connsiteX4" fmla="*/ 45864 w 270957"/>
                  <a:gd name="connsiteY4" fmla="*/ 218581 h 243317"/>
                  <a:gd name="connsiteX5" fmla="*/ 140257 w 270957"/>
                  <a:gd name="connsiteY5" fmla="*/ 213247 h 243317"/>
                  <a:gd name="connsiteX6" fmla="*/ 224744 w 270957"/>
                  <a:gd name="connsiteY6" fmla="*/ 240013 h 243317"/>
                  <a:gd name="connsiteX7" fmla="*/ 246023 w 270957"/>
                  <a:gd name="connsiteY7" fmla="*/ 237584 h 243317"/>
                  <a:gd name="connsiteX8" fmla="*/ 249032 w 270957"/>
                  <a:gd name="connsiteY8" fmla="*/ 231059 h 243317"/>
                  <a:gd name="connsiteX9" fmla="*/ 270464 w 270957"/>
                  <a:gd name="connsiteY9" fmla="*/ 26557 h 243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957" h="243317">
                    <a:moveTo>
                      <a:pt x="42626" y="-17"/>
                    </a:moveTo>
                    <a:cubicBezTo>
                      <a:pt x="44978" y="20623"/>
                      <a:pt x="40883" y="41483"/>
                      <a:pt x="30910" y="59704"/>
                    </a:cubicBezTo>
                    <a:cubicBezTo>
                      <a:pt x="20890" y="77764"/>
                      <a:pt x="12165" y="96509"/>
                      <a:pt x="4811" y="115807"/>
                    </a:cubicBezTo>
                    <a:cubicBezTo>
                      <a:pt x="-1618" y="135323"/>
                      <a:pt x="-1618" y="156393"/>
                      <a:pt x="4811" y="175909"/>
                    </a:cubicBezTo>
                    <a:cubicBezTo>
                      <a:pt x="11507" y="195502"/>
                      <a:pt x="26538" y="211133"/>
                      <a:pt x="45864" y="218581"/>
                    </a:cubicBezTo>
                    <a:cubicBezTo>
                      <a:pt x="75868" y="229249"/>
                      <a:pt x="108443" y="215152"/>
                      <a:pt x="140257" y="213247"/>
                    </a:cubicBezTo>
                    <a:cubicBezTo>
                      <a:pt x="170689" y="212000"/>
                      <a:pt x="200588" y="221468"/>
                      <a:pt x="224744" y="240013"/>
                    </a:cubicBezTo>
                    <a:cubicBezTo>
                      <a:pt x="231287" y="245213"/>
                      <a:pt x="240822" y="244127"/>
                      <a:pt x="246023" y="237584"/>
                    </a:cubicBezTo>
                    <a:cubicBezTo>
                      <a:pt x="247537" y="235679"/>
                      <a:pt x="248566" y="233440"/>
                      <a:pt x="249032" y="231059"/>
                    </a:cubicBezTo>
                    <a:cubicBezTo>
                      <a:pt x="260843" y="169813"/>
                      <a:pt x="273607" y="73135"/>
                      <a:pt x="270464" y="2655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9" name="任意多边形 524"/>
              <p:cNvSpPr/>
              <p:nvPr/>
            </p:nvSpPr>
            <p:spPr>
              <a:xfrm>
                <a:off x="5305329" y="2888932"/>
                <a:ext cx="50291" cy="81153"/>
              </a:xfrm>
              <a:custGeom>
                <a:avLst/>
                <a:gdLst>
                  <a:gd name="connsiteX0" fmla="*/ 6286 w 50291"/>
                  <a:gd name="connsiteY0" fmla="*/ 0 h 81153"/>
                  <a:gd name="connsiteX1" fmla="*/ 50292 w 50291"/>
                  <a:gd name="connsiteY1" fmla="*/ 70485 h 81153"/>
                  <a:gd name="connsiteX2" fmla="*/ 0 w 50291"/>
                  <a:gd name="connsiteY2" fmla="*/ 81153 h 81153"/>
                  <a:gd name="connsiteX3" fmla="*/ 6286 w 50291"/>
                  <a:gd name="connsiteY3" fmla="*/ 0 h 81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1" h="81153">
                    <a:moveTo>
                      <a:pt x="6286" y="0"/>
                    </a:moveTo>
                    <a:lnTo>
                      <a:pt x="50292" y="70485"/>
                    </a:lnTo>
                    <a:lnTo>
                      <a:pt x="0" y="81153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0" name="任意多边形 525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1" name="任意多边形 526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2" name="任意多边形 527"/>
              <p:cNvSpPr/>
              <p:nvPr/>
            </p:nvSpPr>
            <p:spPr>
              <a:xfrm>
                <a:off x="5256001" y="3002466"/>
                <a:ext cx="24276" cy="21578"/>
              </a:xfrm>
              <a:custGeom>
                <a:avLst/>
                <a:gdLst>
                  <a:gd name="connsiteX0" fmla="*/ 24266 w 24276"/>
                  <a:gd name="connsiteY0" fmla="*/ 21037 h 21578"/>
                  <a:gd name="connsiteX1" fmla="*/ 10931 w 24276"/>
                  <a:gd name="connsiteY1" fmla="*/ 20084 h 21578"/>
                  <a:gd name="connsiteX2" fmla="*/ 73 w 24276"/>
                  <a:gd name="connsiteY2" fmla="*/ -14 h 21578"/>
                  <a:gd name="connsiteX3" fmla="*/ 15408 w 24276"/>
                  <a:gd name="connsiteY3" fmla="*/ 4939 h 21578"/>
                  <a:gd name="connsiteX4" fmla="*/ 24266 w 24276"/>
                  <a:gd name="connsiteY4" fmla="*/ 21037 h 2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6" h="21578">
                    <a:moveTo>
                      <a:pt x="24266" y="21037"/>
                    </a:moveTo>
                    <a:cubicBezTo>
                      <a:pt x="19818" y="21979"/>
                      <a:pt x="15198" y="21646"/>
                      <a:pt x="10931" y="20084"/>
                    </a:cubicBezTo>
                    <a:cubicBezTo>
                      <a:pt x="3606" y="16179"/>
                      <a:pt x="-670" y="8254"/>
                      <a:pt x="73" y="-14"/>
                    </a:cubicBezTo>
                    <a:cubicBezTo>
                      <a:pt x="5597" y="-109"/>
                      <a:pt x="10988" y="1634"/>
                      <a:pt x="15408" y="4939"/>
                    </a:cubicBezTo>
                    <a:cubicBezTo>
                      <a:pt x="20370" y="8921"/>
                      <a:pt x="23552" y="14712"/>
                      <a:pt x="24266" y="2103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3" name="任意多边形 528"/>
              <p:cNvSpPr/>
              <p:nvPr/>
            </p:nvSpPr>
            <p:spPr>
              <a:xfrm>
                <a:off x="5238326" y="2880024"/>
                <a:ext cx="28953" cy="28961"/>
              </a:xfrm>
              <a:custGeom>
                <a:avLst/>
                <a:gdLst>
                  <a:gd name="connsiteX0" fmla="*/ 31 w 28953"/>
                  <a:gd name="connsiteY0" fmla="*/ 13367 h 28961"/>
                  <a:gd name="connsiteX1" fmla="*/ 13375 w 28953"/>
                  <a:gd name="connsiteY1" fmla="*/ 28903 h 28961"/>
                  <a:gd name="connsiteX2" fmla="*/ 28901 w 28953"/>
                  <a:gd name="connsiteY2" fmla="*/ 15558 h 28961"/>
                  <a:gd name="connsiteX3" fmla="*/ 15652 w 28953"/>
                  <a:gd name="connsiteY3" fmla="*/ 32 h 28961"/>
                  <a:gd name="connsiteX4" fmla="*/ 40 w 28953"/>
                  <a:gd name="connsiteY4" fmla="*/ 13282 h 28961"/>
                  <a:gd name="connsiteX5" fmla="*/ 31 w 28953"/>
                  <a:gd name="connsiteY5" fmla="*/ 13367 h 2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3" h="28961">
                    <a:moveTo>
                      <a:pt x="31" y="13367"/>
                    </a:moveTo>
                    <a:cubicBezTo>
                      <a:pt x="-569" y="21340"/>
                      <a:pt x="5403" y="28293"/>
                      <a:pt x="13375" y="28903"/>
                    </a:cubicBezTo>
                    <a:cubicBezTo>
                      <a:pt x="21348" y="29503"/>
                      <a:pt x="28301" y="23530"/>
                      <a:pt x="28901" y="15558"/>
                    </a:cubicBezTo>
                    <a:cubicBezTo>
                      <a:pt x="29501" y="7614"/>
                      <a:pt x="23586" y="680"/>
                      <a:pt x="15652" y="32"/>
                    </a:cubicBezTo>
                    <a:cubicBezTo>
                      <a:pt x="7679" y="-625"/>
                      <a:pt x="688" y="5309"/>
                      <a:pt x="40" y="13282"/>
                    </a:cubicBezTo>
                    <a:cubicBezTo>
                      <a:pt x="31" y="13310"/>
                      <a:pt x="31" y="13339"/>
                      <a:pt x="31" y="133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4" name="任意多边形 529"/>
              <p:cNvSpPr/>
              <p:nvPr/>
            </p:nvSpPr>
            <p:spPr>
              <a:xfrm>
                <a:off x="5360824" y="2884787"/>
                <a:ext cx="28959" cy="28953"/>
              </a:xfrm>
              <a:custGeom>
                <a:avLst/>
                <a:gdLst>
                  <a:gd name="connsiteX0" fmla="*/ 24 w 28959"/>
                  <a:gd name="connsiteY0" fmla="*/ 13461 h 28953"/>
                  <a:gd name="connsiteX1" fmla="*/ 13464 w 28959"/>
                  <a:gd name="connsiteY1" fmla="*/ 28901 h 28953"/>
                  <a:gd name="connsiteX2" fmla="*/ 28914 w 28959"/>
                  <a:gd name="connsiteY2" fmla="*/ 15461 h 28953"/>
                  <a:gd name="connsiteX3" fmla="*/ 15645 w 28959"/>
                  <a:gd name="connsiteY3" fmla="*/ 31 h 28953"/>
                  <a:gd name="connsiteX4" fmla="*/ 34 w 28959"/>
                  <a:gd name="connsiteY4" fmla="*/ 13280 h 28953"/>
                  <a:gd name="connsiteX5" fmla="*/ 24 w 28959"/>
                  <a:gd name="connsiteY5" fmla="*/ 13461 h 2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9" h="28953">
                    <a:moveTo>
                      <a:pt x="24" y="13461"/>
                    </a:moveTo>
                    <a:cubicBezTo>
                      <a:pt x="-528" y="21434"/>
                      <a:pt x="5492" y="28349"/>
                      <a:pt x="13464" y="28901"/>
                    </a:cubicBezTo>
                    <a:cubicBezTo>
                      <a:pt x="21446" y="29454"/>
                      <a:pt x="28361" y="23434"/>
                      <a:pt x="28914" y="15461"/>
                    </a:cubicBezTo>
                    <a:cubicBezTo>
                      <a:pt x="29457" y="7556"/>
                      <a:pt x="23542" y="679"/>
                      <a:pt x="15645" y="31"/>
                    </a:cubicBezTo>
                    <a:cubicBezTo>
                      <a:pt x="7673" y="-617"/>
                      <a:pt x="691" y="5317"/>
                      <a:pt x="34" y="13280"/>
                    </a:cubicBezTo>
                    <a:cubicBezTo>
                      <a:pt x="34" y="13347"/>
                      <a:pt x="24" y="13404"/>
                      <a:pt x="24" y="134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5" name="任意多边形 530"/>
              <p:cNvSpPr/>
              <p:nvPr/>
            </p:nvSpPr>
            <p:spPr>
              <a:xfrm>
                <a:off x="5378957" y="2838664"/>
                <a:ext cx="32177" cy="27693"/>
              </a:xfrm>
              <a:custGeom>
                <a:avLst/>
                <a:gdLst>
                  <a:gd name="connsiteX0" fmla="*/ -11 w 32177"/>
                  <a:gd name="connsiteY0" fmla="*/ 3006 h 27693"/>
                  <a:gd name="connsiteX1" fmla="*/ 30374 w 32177"/>
                  <a:gd name="connsiteY1" fmla="*/ 27676 h 27693"/>
                  <a:gd name="connsiteX2" fmla="*/ 25897 w 32177"/>
                  <a:gd name="connsiteY2" fmla="*/ 4435 h 27693"/>
                  <a:gd name="connsiteX3" fmla="*/ -11 w 32177"/>
                  <a:gd name="connsiteY3" fmla="*/ 3006 h 27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77" h="27693">
                    <a:moveTo>
                      <a:pt x="-11" y="3006"/>
                    </a:moveTo>
                    <a:lnTo>
                      <a:pt x="30374" y="27676"/>
                    </a:lnTo>
                    <a:cubicBezTo>
                      <a:pt x="33908" y="19760"/>
                      <a:pt x="32117" y="10474"/>
                      <a:pt x="25897" y="4435"/>
                    </a:cubicBezTo>
                    <a:cubicBezTo>
                      <a:pt x="18239" y="-937"/>
                      <a:pt x="8190" y="-1490"/>
                      <a:pt x="-11" y="30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6" name="任意多边形 531"/>
              <p:cNvSpPr/>
              <p:nvPr/>
            </p:nvSpPr>
            <p:spPr>
              <a:xfrm>
                <a:off x="5220525" y="2825009"/>
                <a:ext cx="34511" cy="24775"/>
              </a:xfrm>
              <a:custGeom>
                <a:avLst/>
                <a:gdLst>
                  <a:gd name="connsiteX0" fmla="*/ 34501 w 34511"/>
                  <a:gd name="connsiteY0" fmla="*/ 5041 h 24775"/>
                  <a:gd name="connsiteX1" fmla="*/ 687 w 34511"/>
                  <a:gd name="connsiteY1" fmla="*/ 24758 h 24775"/>
                  <a:gd name="connsiteX2" fmla="*/ 8688 w 34511"/>
                  <a:gd name="connsiteY2" fmla="*/ 2469 h 24775"/>
                  <a:gd name="connsiteX3" fmla="*/ 34501 w 34511"/>
                  <a:gd name="connsiteY3" fmla="*/ 5041 h 2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11" h="24775">
                    <a:moveTo>
                      <a:pt x="34501" y="5041"/>
                    </a:moveTo>
                    <a:lnTo>
                      <a:pt x="687" y="24758"/>
                    </a:lnTo>
                    <a:cubicBezTo>
                      <a:pt x="-1532" y="16385"/>
                      <a:pt x="1649" y="7517"/>
                      <a:pt x="8688" y="2469"/>
                    </a:cubicBezTo>
                    <a:cubicBezTo>
                      <a:pt x="17089" y="-1608"/>
                      <a:pt x="27072" y="-617"/>
                      <a:pt x="34501" y="50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7" name="任意多边形 532"/>
              <p:cNvSpPr/>
              <p:nvPr/>
            </p:nvSpPr>
            <p:spPr>
              <a:xfrm>
                <a:off x="5127402" y="3013804"/>
                <a:ext cx="124205" cy="104394"/>
              </a:xfrm>
              <a:custGeom>
                <a:avLst/>
                <a:gdLst>
                  <a:gd name="connsiteX0" fmla="*/ 12086 w 124205"/>
                  <a:gd name="connsiteY0" fmla="*/ 37130 h 104394"/>
                  <a:gd name="connsiteX1" fmla="*/ -11 w 124205"/>
                  <a:gd name="connsiteY1" fmla="*/ -17 h 104394"/>
                  <a:gd name="connsiteX2" fmla="*/ 29898 w 124205"/>
                  <a:gd name="connsiteY2" fmla="*/ 40654 h 104394"/>
                  <a:gd name="connsiteX3" fmla="*/ 31231 w 124205"/>
                  <a:gd name="connsiteY3" fmla="*/ 41607 h 104394"/>
                  <a:gd name="connsiteX4" fmla="*/ 124195 w 124205"/>
                  <a:gd name="connsiteY4" fmla="*/ 79707 h 104394"/>
                  <a:gd name="connsiteX5" fmla="*/ 120861 w 124205"/>
                  <a:gd name="connsiteY5" fmla="*/ 104377 h 104394"/>
                  <a:gd name="connsiteX6" fmla="*/ 65426 w 124205"/>
                  <a:gd name="connsiteY6" fmla="*/ 85327 h 104394"/>
                  <a:gd name="connsiteX7" fmla="*/ 12086 w 124205"/>
                  <a:gd name="connsiteY7" fmla="*/ 37130 h 10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05" h="104394">
                    <a:moveTo>
                      <a:pt x="12086" y="37130"/>
                    </a:moveTo>
                    <a:cubicBezTo>
                      <a:pt x="5476" y="25738"/>
                      <a:pt x="1351" y="13079"/>
                      <a:pt x="-11" y="-17"/>
                    </a:cubicBezTo>
                    <a:cubicBezTo>
                      <a:pt x="5390" y="16375"/>
                      <a:pt x="15858" y="30615"/>
                      <a:pt x="29898" y="40654"/>
                    </a:cubicBezTo>
                    <a:lnTo>
                      <a:pt x="31231" y="41607"/>
                    </a:lnTo>
                    <a:cubicBezTo>
                      <a:pt x="59359" y="60400"/>
                      <a:pt x="90972" y="73354"/>
                      <a:pt x="124195" y="79707"/>
                    </a:cubicBezTo>
                    <a:lnTo>
                      <a:pt x="120861" y="104377"/>
                    </a:lnTo>
                    <a:cubicBezTo>
                      <a:pt x="101697" y="100243"/>
                      <a:pt x="83085" y="93852"/>
                      <a:pt x="65426" y="85327"/>
                    </a:cubicBezTo>
                    <a:cubicBezTo>
                      <a:pt x="43490" y="74563"/>
                      <a:pt x="25002" y="57866"/>
                      <a:pt x="12086" y="3713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8" name="任意多边形 533"/>
              <p:cNvSpPr/>
              <p:nvPr/>
            </p:nvSpPr>
            <p:spPr>
              <a:xfrm>
                <a:off x="5129456" y="2638165"/>
                <a:ext cx="320861" cy="160743"/>
              </a:xfrm>
              <a:custGeom>
                <a:avLst/>
                <a:gdLst>
                  <a:gd name="connsiteX0" fmla="*/ 246156 w 320861"/>
                  <a:gd name="connsiteY0" fmla="*/ 160548 h 160743"/>
                  <a:gd name="connsiteX1" fmla="*/ 304830 w 320861"/>
                  <a:gd name="connsiteY1" fmla="*/ 148927 h 160743"/>
                  <a:gd name="connsiteX2" fmla="*/ 315498 w 320861"/>
                  <a:gd name="connsiteY2" fmla="*/ 88539 h 160743"/>
                  <a:gd name="connsiteX3" fmla="*/ 238346 w 320861"/>
                  <a:gd name="connsiteY3" fmla="*/ 19197 h 160743"/>
                  <a:gd name="connsiteX4" fmla="*/ 126141 w 320861"/>
                  <a:gd name="connsiteY4" fmla="*/ 147 h 160743"/>
                  <a:gd name="connsiteX5" fmla="*/ 47750 w 320861"/>
                  <a:gd name="connsiteY5" fmla="*/ 14244 h 160743"/>
                  <a:gd name="connsiteX6" fmla="*/ 602 w 320861"/>
                  <a:gd name="connsiteY6" fmla="*/ 66536 h 160743"/>
                  <a:gd name="connsiteX7" fmla="*/ 73944 w 320861"/>
                  <a:gd name="connsiteY7" fmla="*/ 136831 h 160743"/>
                  <a:gd name="connsiteX8" fmla="*/ 246156 w 320861"/>
                  <a:gd name="connsiteY8" fmla="*/ 160548 h 1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861" h="160743">
                    <a:moveTo>
                      <a:pt x="246156" y="160548"/>
                    </a:moveTo>
                    <a:cubicBezTo>
                      <a:pt x="266730" y="161215"/>
                      <a:pt x="289400" y="160548"/>
                      <a:pt x="304830" y="148927"/>
                    </a:cubicBezTo>
                    <a:cubicBezTo>
                      <a:pt x="323880" y="134640"/>
                      <a:pt x="323880" y="108827"/>
                      <a:pt x="315498" y="88539"/>
                    </a:cubicBezTo>
                    <a:cubicBezTo>
                      <a:pt x="302259" y="58059"/>
                      <a:pt x="272826" y="33675"/>
                      <a:pt x="238346" y="19197"/>
                    </a:cubicBezTo>
                    <a:cubicBezTo>
                      <a:pt x="202617" y="5328"/>
                      <a:pt x="164451" y="-1158"/>
                      <a:pt x="126141" y="147"/>
                    </a:cubicBezTo>
                    <a:cubicBezTo>
                      <a:pt x="99328" y="-453"/>
                      <a:pt x="72668" y="4338"/>
                      <a:pt x="47750" y="14244"/>
                    </a:cubicBezTo>
                    <a:cubicBezTo>
                      <a:pt x="23843" y="24912"/>
                      <a:pt x="4221" y="43962"/>
                      <a:pt x="602" y="66536"/>
                    </a:cubicBezTo>
                    <a:cubicBezTo>
                      <a:pt x="-5590" y="105398"/>
                      <a:pt x="36321" y="127496"/>
                      <a:pt x="73944" y="136831"/>
                    </a:cubicBezTo>
                    <a:cubicBezTo>
                      <a:pt x="130361" y="150756"/>
                      <a:pt x="188082" y="158709"/>
                      <a:pt x="246156" y="1605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9" name="任意多边形 534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0" name="任意多边形 535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1" name="任意多边形 536"/>
              <p:cNvSpPr/>
              <p:nvPr/>
            </p:nvSpPr>
            <p:spPr>
              <a:xfrm>
                <a:off x="5180170" y="3166680"/>
                <a:ext cx="69437" cy="62250"/>
              </a:xfrm>
              <a:custGeom>
                <a:avLst/>
                <a:gdLst>
                  <a:gd name="connsiteX0" fmla="*/ 21802 w 69437"/>
                  <a:gd name="connsiteY0" fmla="*/ -17 h 62250"/>
                  <a:gd name="connsiteX1" fmla="*/ 30184 w 69437"/>
                  <a:gd name="connsiteY1" fmla="*/ 19033 h 62250"/>
                  <a:gd name="connsiteX2" fmla="*/ 54758 w 69437"/>
                  <a:gd name="connsiteY2" fmla="*/ 24081 h 62250"/>
                  <a:gd name="connsiteX3" fmla="*/ 69427 w 69437"/>
                  <a:gd name="connsiteY3" fmla="*/ 62181 h 62250"/>
                  <a:gd name="connsiteX4" fmla="*/ -11 w 69437"/>
                  <a:gd name="connsiteY4" fmla="*/ 42464 h 6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37" h="62250">
                    <a:moveTo>
                      <a:pt x="21802" y="-17"/>
                    </a:moveTo>
                    <a:lnTo>
                      <a:pt x="30184" y="19033"/>
                    </a:lnTo>
                    <a:lnTo>
                      <a:pt x="54758" y="24081"/>
                    </a:lnTo>
                    <a:lnTo>
                      <a:pt x="69427" y="62181"/>
                    </a:lnTo>
                    <a:cubicBezTo>
                      <a:pt x="44804" y="62905"/>
                      <a:pt x="20554" y="56028"/>
                      <a:pt x="-11" y="42464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2" name="任意多边形 537"/>
              <p:cNvSpPr/>
              <p:nvPr/>
            </p:nvSpPr>
            <p:spPr>
              <a:xfrm>
                <a:off x="5060346" y="3067049"/>
                <a:ext cx="141636" cy="184689"/>
              </a:xfrm>
              <a:custGeom>
                <a:avLst/>
                <a:gdLst>
                  <a:gd name="connsiteX0" fmla="*/ 36089 w 141636"/>
                  <a:gd name="connsiteY0" fmla="*/ 26653 h 184689"/>
                  <a:gd name="connsiteX1" fmla="*/ 15420 w 141636"/>
                  <a:gd name="connsiteY1" fmla="*/ -17 h 184689"/>
                  <a:gd name="connsiteX2" fmla="*/ -11 w 141636"/>
                  <a:gd name="connsiteY2" fmla="*/ 39226 h 184689"/>
                  <a:gd name="connsiteX3" fmla="*/ 97716 w 141636"/>
                  <a:gd name="connsiteY3" fmla="*/ 184672 h 184689"/>
                  <a:gd name="connsiteX4" fmla="*/ 141626 w 141636"/>
                  <a:gd name="connsiteY4" fmla="*/ 99900 h 184689"/>
                  <a:gd name="connsiteX5" fmla="*/ 36089 w 141636"/>
                  <a:gd name="connsiteY5" fmla="*/ 26653 h 18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1636" h="184689">
                    <a:moveTo>
                      <a:pt x="36089" y="26653"/>
                    </a:moveTo>
                    <a:cubicBezTo>
                      <a:pt x="28393" y="18423"/>
                      <a:pt x="21478" y="9489"/>
                      <a:pt x="15420" y="-17"/>
                    </a:cubicBezTo>
                    <a:lnTo>
                      <a:pt x="-11" y="39226"/>
                    </a:lnTo>
                    <a:cubicBezTo>
                      <a:pt x="-11" y="39226"/>
                      <a:pt x="19039" y="111520"/>
                      <a:pt x="97716" y="184672"/>
                    </a:cubicBezTo>
                    <a:lnTo>
                      <a:pt x="141626" y="99900"/>
                    </a:lnTo>
                    <a:cubicBezTo>
                      <a:pt x="102031" y="82555"/>
                      <a:pt x="66188" y="57675"/>
                      <a:pt x="36089" y="2665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3" name="任意多边形 538"/>
              <p:cNvSpPr/>
              <p:nvPr/>
            </p:nvSpPr>
            <p:spPr>
              <a:xfrm>
                <a:off x="5179885" y="3166490"/>
                <a:ext cx="30479" cy="45338"/>
              </a:xfrm>
              <a:custGeom>
                <a:avLst/>
                <a:gdLst>
                  <a:gd name="connsiteX0" fmla="*/ 30469 w 30479"/>
                  <a:gd name="connsiteY0" fmla="*/ 19033 h 45338"/>
                  <a:gd name="connsiteX1" fmla="*/ 22087 w 30479"/>
                  <a:gd name="connsiteY1" fmla="*/ -17 h 45338"/>
                  <a:gd name="connsiteX2" fmla="*/ -11 w 30479"/>
                  <a:gd name="connsiteY2" fmla="*/ 42273 h 45338"/>
                  <a:gd name="connsiteX3" fmla="*/ 4276 w 30479"/>
                  <a:gd name="connsiteY3" fmla="*/ 45322 h 45338"/>
                  <a:gd name="connsiteX4" fmla="*/ 21802 w 30479"/>
                  <a:gd name="connsiteY4" fmla="*/ 11127 h 4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45338">
                    <a:moveTo>
                      <a:pt x="30469" y="19033"/>
                    </a:moveTo>
                    <a:lnTo>
                      <a:pt x="22087" y="-17"/>
                    </a:lnTo>
                    <a:lnTo>
                      <a:pt x="-11" y="42273"/>
                    </a:lnTo>
                    <a:cubicBezTo>
                      <a:pt x="1332" y="43407"/>
                      <a:pt x="2761" y="44426"/>
                      <a:pt x="4276" y="45322"/>
                    </a:cubicBezTo>
                    <a:lnTo>
                      <a:pt x="21802" y="1112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4" name="任意多边形 539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5" name="任意多边形 540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6" name="任意多边形 541"/>
              <p:cNvSpPr/>
              <p:nvPr/>
            </p:nvSpPr>
            <p:spPr>
              <a:xfrm>
                <a:off x="5119115" y="3977163"/>
                <a:ext cx="160006" cy="105251"/>
              </a:xfrm>
              <a:custGeom>
                <a:avLst/>
                <a:gdLst>
                  <a:gd name="connsiteX0" fmla="*/ 157914 w 160006"/>
                  <a:gd name="connsiteY0" fmla="*/ 7698 h 105251"/>
                  <a:gd name="connsiteX1" fmla="*/ 147436 w 160006"/>
                  <a:gd name="connsiteY1" fmla="*/ -17 h 105251"/>
                  <a:gd name="connsiteX2" fmla="*/ -11 w 160006"/>
                  <a:gd name="connsiteY2" fmla="*/ 85136 h 105251"/>
                  <a:gd name="connsiteX3" fmla="*/ 11419 w 160006"/>
                  <a:gd name="connsiteY3" fmla="*/ 93042 h 105251"/>
                  <a:gd name="connsiteX4" fmla="*/ 12943 w 160006"/>
                  <a:gd name="connsiteY4" fmla="*/ 105234 h 105251"/>
                  <a:gd name="connsiteX5" fmla="*/ 159247 w 160006"/>
                  <a:gd name="connsiteY5" fmla="*/ 20747 h 105251"/>
                  <a:gd name="connsiteX6" fmla="*/ 157914 w 160006"/>
                  <a:gd name="connsiteY6" fmla="*/ 7698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006" h="105251">
                    <a:moveTo>
                      <a:pt x="157914" y="7698"/>
                    </a:moveTo>
                    <a:cubicBezTo>
                      <a:pt x="155590" y="3831"/>
                      <a:pt x="151818" y="1059"/>
                      <a:pt x="147436" y="-17"/>
                    </a:cubicBezTo>
                    <a:lnTo>
                      <a:pt x="-11" y="85136"/>
                    </a:lnTo>
                    <a:cubicBezTo>
                      <a:pt x="4733" y="86060"/>
                      <a:pt x="8876" y="88927"/>
                      <a:pt x="11419" y="93042"/>
                    </a:cubicBezTo>
                    <a:cubicBezTo>
                      <a:pt x="13429" y="96776"/>
                      <a:pt x="13982" y="101119"/>
                      <a:pt x="12943" y="105234"/>
                    </a:cubicBezTo>
                    <a:lnTo>
                      <a:pt x="159247" y="20747"/>
                    </a:lnTo>
                    <a:cubicBezTo>
                      <a:pt x="160590" y="16394"/>
                      <a:pt x="160114" y="11689"/>
                      <a:pt x="157914" y="769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7" name="任意多边形 542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8" name="任意多边形 543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9" name="组合 578"/>
            <p:cNvGrpSpPr/>
            <p:nvPr/>
          </p:nvGrpSpPr>
          <p:grpSpPr>
            <a:xfrm>
              <a:off x="3880579" y="3654265"/>
              <a:ext cx="4261926" cy="1034843"/>
              <a:chOff x="3880579" y="3654265"/>
              <a:chExt cx="4261926" cy="1034843"/>
            </a:xfrm>
          </p:grpSpPr>
          <p:sp>
            <p:nvSpPr>
              <p:cNvPr id="580" name="任意多边形 545"/>
              <p:cNvSpPr/>
              <p:nvPr/>
            </p:nvSpPr>
            <p:spPr>
              <a:xfrm>
                <a:off x="7765008" y="4391596"/>
                <a:ext cx="295668" cy="297513"/>
              </a:xfrm>
              <a:custGeom>
                <a:avLst/>
                <a:gdLst>
                  <a:gd name="connsiteX0" fmla="*/ 1189 w 295668"/>
                  <a:gd name="connsiteY0" fmla="*/ -17 h 297513"/>
                  <a:gd name="connsiteX1" fmla="*/ 147874 w 295668"/>
                  <a:gd name="connsiteY1" fmla="*/ 4269 h 297513"/>
                  <a:gd name="connsiteX2" fmla="*/ 294464 w 295668"/>
                  <a:gd name="connsiteY2" fmla="*/ -17 h 297513"/>
                  <a:gd name="connsiteX3" fmla="*/ 254840 w 295668"/>
                  <a:gd name="connsiteY3" fmla="*/ 249252 h 297513"/>
                  <a:gd name="connsiteX4" fmla="*/ 254840 w 295668"/>
                  <a:gd name="connsiteY4" fmla="*/ 249252 h 297513"/>
                  <a:gd name="connsiteX5" fmla="*/ 226265 w 295668"/>
                  <a:gd name="connsiteY5" fmla="*/ 278779 h 297513"/>
                  <a:gd name="connsiteX6" fmla="*/ 70055 w 295668"/>
                  <a:gd name="connsiteY6" fmla="*/ 278779 h 297513"/>
                  <a:gd name="connsiteX7" fmla="*/ 41480 w 295668"/>
                  <a:gd name="connsiteY7" fmla="*/ 248490 h 297513"/>
                  <a:gd name="connsiteX8" fmla="*/ 1189 w 295668"/>
                  <a:gd name="connsiteY8" fmla="*/ -17 h 29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668" h="297513">
                    <a:moveTo>
                      <a:pt x="1189" y="-17"/>
                    </a:moveTo>
                    <a:lnTo>
                      <a:pt x="147874" y="4269"/>
                    </a:lnTo>
                    <a:lnTo>
                      <a:pt x="294464" y="-17"/>
                    </a:lnTo>
                    <a:cubicBezTo>
                      <a:pt x="300751" y="99043"/>
                      <a:pt x="281415" y="200008"/>
                      <a:pt x="254840" y="249252"/>
                    </a:cubicBezTo>
                    <a:lnTo>
                      <a:pt x="254840" y="249252"/>
                    </a:lnTo>
                    <a:cubicBezTo>
                      <a:pt x="248658" y="261854"/>
                      <a:pt x="238657" y="272188"/>
                      <a:pt x="226265" y="278779"/>
                    </a:cubicBezTo>
                    <a:cubicBezTo>
                      <a:pt x="183022" y="303735"/>
                      <a:pt x="113108" y="303735"/>
                      <a:pt x="70055" y="278779"/>
                    </a:cubicBezTo>
                    <a:cubicBezTo>
                      <a:pt x="57473" y="272083"/>
                      <a:pt x="47433" y="261444"/>
                      <a:pt x="41480" y="248490"/>
                    </a:cubicBezTo>
                    <a:cubicBezTo>
                      <a:pt x="14048" y="198865"/>
                      <a:pt x="-5097" y="98566"/>
                      <a:pt x="1189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1" name="任意多边形 546"/>
              <p:cNvSpPr/>
              <p:nvPr/>
            </p:nvSpPr>
            <p:spPr>
              <a:xfrm>
                <a:off x="7766385" y="4306728"/>
                <a:ext cx="293122" cy="169830"/>
              </a:xfrm>
              <a:custGeom>
                <a:avLst/>
                <a:gdLst>
                  <a:gd name="connsiteX0" fmla="*/ 43151 w 293122"/>
                  <a:gd name="connsiteY0" fmla="*/ 24843 h 169830"/>
                  <a:gd name="connsiteX1" fmla="*/ 42484 w 293122"/>
                  <a:gd name="connsiteY1" fmla="*/ 144953 h 169830"/>
                  <a:gd name="connsiteX2" fmla="*/ 249843 w 293122"/>
                  <a:gd name="connsiteY2" fmla="*/ 144953 h 169830"/>
                  <a:gd name="connsiteX3" fmla="*/ 250510 w 293122"/>
                  <a:gd name="connsiteY3" fmla="*/ 24843 h 169830"/>
                  <a:gd name="connsiteX4" fmla="*/ 43151 w 293122"/>
                  <a:gd name="connsiteY4" fmla="*/ 24843 h 169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122" h="169830">
                    <a:moveTo>
                      <a:pt x="43151" y="24843"/>
                    </a:moveTo>
                    <a:cubicBezTo>
                      <a:pt x="-13999" y="57990"/>
                      <a:pt x="-14571" y="111806"/>
                      <a:pt x="42484" y="144953"/>
                    </a:cubicBezTo>
                    <a:cubicBezTo>
                      <a:pt x="99539" y="178100"/>
                      <a:pt x="192408" y="178100"/>
                      <a:pt x="249843" y="144953"/>
                    </a:cubicBezTo>
                    <a:cubicBezTo>
                      <a:pt x="307279" y="111806"/>
                      <a:pt x="307565" y="57990"/>
                      <a:pt x="250510" y="24843"/>
                    </a:cubicBezTo>
                    <a:cubicBezTo>
                      <a:pt x="193455" y="-8304"/>
                      <a:pt x="100586" y="-8304"/>
                      <a:pt x="43151" y="248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2" name="任意多边形 547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3" name="任意多边形 548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4" name="任意多边形 549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5" name="任意多边形 550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6" name="任意多边形 551"/>
              <p:cNvSpPr/>
              <p:nvPr/>
            </p:nvSpPr>
            <p:spPr>
              <a:xfrm>
                <a:off x="7851645" y="3920078"/>
                <a:ext cx="182728" cy="416653"/>
              </a:xfrm>
              <a:custGeom>
                <a:avLst/>
                <a:gdLst>
                  <a:gd name="connsiteX0" fmla="*/ 4182 w 182728"/>
                  <a:gd name="connsiteY0" fmla="*/ 416636 h 416653"/>
                  <a:gd name="connsiteX1" fmla="*/ 7039 w 182728"/>
                  <a:gd name="connsiteY1" fmla="*/ 413302 h 416653"/>
                  <a:gd name="connsiteX2" fmla="*/ 181442 w 182728"/>
                  <a:gd name="connsiteY2" fmla="*/ 6204 h 416653"/>
                  <a:gd name="connsiteX3" fmla="*/ 181918 w 182728"/>
                  <a:gd name="connsiteY3" fmla="*/ 1251 h 416653"/>
                  <a:gd name="connsiteX4" fmla="*/ 177099 w 182728"/>
                  <a:gd name="connsiteY4" fmla="*/ 746 h 416653"/>
                  <a:gd name="connsiteX5" fmla="*/ 177061 w 182728"/>
                  <a:gd name="connsiteY5" fmla="*/ 774 h 416653"/>
                  <a:gd name="connsiteX6" fmla="*/ -9 w 182728"/>
                  <a:gd name="connsiteY6" fmla="*/ 413016 h 416653"/>
                  <a:gd name="connsiteX7" fmla="*/ 3325 w 182728"/>
                  <a:gd name="connsiteY7" fmla="*/ 416636 h 41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728" h="416653">
                    <a:moveTo>
                      <a:pt x="4182" y="416636"/>
                    </a:moveTo>
                    <a:cubicBezTo>
                      <a:pt x="5763" y="416264"/>
                      <a:pt x="6915" y="414921"/>
                      <a:pt x="7039" y="413302"/>
                    </a:cubicBezTo>
                    <a:cubicBezTo>
                      <a:pt x="9802" y="349199"/>
                      <a:pt x="30661" y="130314"/>
                      <a:pt x="181442" y="6204"/>
                    </a:cubicBezTo>
                    <a:cubicBezTo>
                      <a:pt x="182938" y="4965"/>
                      <a:pt x="183147" y="2755"/>
                      <a:pt x="181918" y="1251"/>
                    </a:cubicBezTo>
                    <a:cubicBezTo>
                      <a:pt x="180728" y="-216"/>
                      <a:pt x="178565" y="-445"/>
                      <a:pt x="177099" y="746"/>
                    </a:cubicBezTo>
                    <a:cubicBezTo>
                      <a:pt x="177080" y="755"/>
                      <a:pt x="177070" y="765"/>
                      <a:pt x="177061" y="774"/>
                    </a:cubicBezTo>
                    <a:cubicBezTo>
                      <a:pt x="23803" y="126790"/>
                      <a:pt x="2848" y="348246"/>
                      <a:pt x="-9" y="413016"/>
                    </a:cubicBezTo>
                    <a:cubicBezTo>
                      <a:pt x="-66" y="414931"/>
                      <a:pt x="1420" y="416531"/>
                      <a:pt x="3325" y="416636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7" name="任意多边形 552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8" name="任意多边形 553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9" name="任意多边形 554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0" name="任意多边形 555"/>
              <p:cNvSpPr/>
              <p:nvPr/>
            </p:nvSpPr>
            <p:spPr>
              <a:xfrm>
                <a:off x="7901355" y="4112885"/>
                <a:ext cx="195677" cy="298903"/>
              </a:xfrm>
              <a:custGeom>
                <a:avLst/>
                <a:gdLst>
                  <a:gd name="connsiteX0" fmla="*/ 1 w 195677"/>
                  <a:gd name="connsiteY0" fmla="*/ 295171 h 298903"/>
                  <a:gd name="connsiteX1" fmla="*/ 34292 w 195677"/>
                  <a:gd name="connsiteY1" fmla="*/ 195825 h 298903"/>
                  <a:gd name="connsiteX2" fmla="*/ 35530 w 195677"/>
                  <a:gd name="connsiteY2" fmla="*/ 193254 h 298903"/>
                  <a:gd name="connsiteX3" fmla="*/ 37911 w 195677"/>
                  <a:gd name="connsiteY3" fmla="*/ 188015 h 298903"/>
                  <a:gd name="connsiteX4" fmla="*/ 3907 w 195677"/>
                  <a:gd name="connsiteY4" fmla="*/ 74287 h 298903"/>
                  <a:gd name="connsiteX5" fmla="*/ 5831 w 195677"/>
                  <a:gd name="connsiteY5" fmla="*/ 69686 h 298903"/>
                  <a:gd name="connsiteX6" fmla="*/ 10003 w 195677"/>
                  <a:gd name="connsiteY6" fmla="*/ 70857 h 298903"/>
                  <a:gd name="connsiteX7" fmla="*/ 43435 w 195677"/>
                  <a:gd name="connsiteY7" fmla="*/ 176490 h 298903"/>
                  <a:gd name="connsiteX8" fmla="*/ 190216 w 195677"/>
                  <a:gd name="connsiteY8" fmla="*/ 563 h 298903"/>
                  <a:gd name="connsiteX9" fmla="*/ 195074 w 195677"/>
                  <a:gd name="connsiteY9" fmla="*/ 1420 h 298903"/>
                  <a:gd name="connsiteX10" fmla="*/ 194216 w 195677"/>
                  <a:gd name="connsiteY10" fmla="*/ 6373 h 298903"/>
                  <a:gd name="connsiteX11" fmla="*/ 45721 w 195677"/>
                  <a:gd name="connsiteY11" fmla="*/ 187348 h 298903"/>
                  <a:gd name="connsiteX12" fmla="*/ 167165 w 195677"/>
                  <a:gd name="connsiteY12" fmla="*/ 170870 h 298903"/>
                  <a:gd name="connsiteX13" fmla="*/ 169956 w 195677"/>
                  <a:gd name="connsiteY13" fmla="*/ 174842 h 298903"/>
                  <a:gd name="connsiteX14" fmla="*/ 169927 w 195677"/>
                  <a:gd name="connsiteY14" fmla="*/ 174966 h 298903"/>
                  <a:gd name="connsiteX15" fmla="*/ 167260 w 195677"/>
                  <a:gd name="connsiteY15" fmla="*/ 177728 h 298903"/>
                  <a:gd name="connsiteX16" fmla="*/ 165927 w 195677"/>
                  <a:gd name="connsiteY16" fmla="*/ 177728 h 298903"/>
                  <a:gd name="connsiteX17" fmla="*/ 40864 w 195677"/>
                  <a:gd name="connsiteY17" fmla="*/ 197731 h 298903"/>
                  <a:gd name="connsiteX18" fmla="*/ 6859 w 195677"/>
                  <a:gd name="connsiteY18" fmla="*/ 296124 h 298903"/>
                  <a:gd name="connsiteX19" fmla="*/ 4097 w 195677"/>
                  <a:gd name="connsiteY19" fmla="*/ 298886 h 298903"/>
                  <a:gd name="connsiteX20" fmla="*/ 2668 w 195677"/>
                  <a:gd name="connsiteY20" fmla="*/ 298886 h 298903"/>
                  <a:gd name="connsiteX21" fmla="*/ 1 w 195677"/>
                  <a:gd name="connsiteY21" fmla="*/ 295171 h 29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5677" h="298903">
                    <a:moveTo>
                      <a:pt x="1" y="295171"/>
                    </a:moveTo>
                    <a:cubicBezTo>
                      <a:pt x="8002" y="260967"/>
                      <a:pt x="19499" y="227677"/>
                      <a:pt x="34292" y="195825"/>
                    </a:cubicBezTo>
                    <a:cubicBezTo>
                      <a:pt x="34253" y="194816"/>
                      <a:pt x="34720" y="193854"/>
                      <a:pt x="35530" y="193254"/>
                    </a:cubicBezTo>
                    <a:cubicBezTo>
                      <a:pt x="36292" y="191444"/>
                      <a:pt x="37054" y="189730"/>
                      <a:pt x="37911" y="188015"/>
                    </a:cubicBezTo>
                    <a:cubicBezTo>
                      <a:pt x="33768" y="148315"/>
                      <a:pt x="22242" y="109739"/>
                      <a:pt x="3907" y="74287"/>
                    </a:cubicBezTo>
                    <a:cubicBezTo>
                      <a:pt x="3173" y="72486"/>
                      <a:pt x="4031" y="70429"/>
                      <a:pt x="5831" y="69686"/>
                    </a:cubicBezTo>
                    <a:cubicBezTo>
                      <a:pt x="7326" y="69076"/>
                      <a:pt x="9041" y="69562"/>
                      <a:pt x="10003" y="70857"/>
                    </a:cubicBezTo>
                    <a:cubicBezTo>
                      <a:pt x="27129" y="103890"/>
                      <a:pt x="38444" y="139618"/>
                      <a:pt x="43435" y="176490"/>
                    </a:cubicBezTo>
                    <a:cubicBezTo>
                      <a:pt x="76983" y="106567"/>
                      <a:pt x="127427" y="46102"/>
                      <a:pt x="190216" y="563"/>
                    </a:cubicBezTo>
                    <a:cubicBezTo>
                      <a:pt x="191806" y="-466"/>
                      <a:pt x="193930" y="-94"/>
                      <a:pt x="195074" y="1420"/>
                    </a:cubicBezTo>
                    <a:cubicBezTo>
                      <a:pt x="196121" y="3039"/>
                      <a:pt x="195750" y="5192"/>
                      <a:pt x="194216" y="6373"/>
                    </a:cubicBezTo>
                    <a:cubicBezTo>
                      <a:pt x="120493" y="57618"/>
                      <a:pt x="74011" y="128674"/>
                      <a:pt x="45721" y="187348"/>
                    </a:cubicBezTo>
                    <a:cubicBezTo>
                      <a:pt x="83726" y="170127"/>
                      <a:pt x="125941" y="164393"/>
                      <a:pt x="167165" y="170870"/>
                    </a:cubicBezTo>
                    <a:cubicBezTo>
                      <a:pt x="169032" y="171194"/>
                      <a:pt x="170280" y="172975"/>
                      <a:pt x="169956" y="174842"/>
                    </a:cubicBezTo>
                    <a:cubicBezTo>
                      <a:pt x="169947" y="174880"/>
                      <a:pt x="169937" y="174928"/>
                      <a:pt x="169927" y="174966"/>
                    </a:cubicBezTo>
                    <a:cubicBezTo>
                      <a:pt x="169708" y="176357"/>
                      <a:pt x="168641" y="177461"/>
                      <a:pt x="167260" y="177728"/>
                    </a:cubicBezTo>
                    <a:lnTo>
                      <a:pt x="165927" y="177728"/>
                    </a:lnTo>
                    <a:cubicBezTo>
                      <a:pt x="165260" y="177728"/>
                      <a:pt x="98585" y="165441"/>
                      <a:pt x="40864" y="197731"/>
                    </a:cubicBezTo>
                    <a:cubicBezTo>
                      <a:pt x="26243" y="229296"/>
                      <a:pt x="14851" y="262262"/>
                      <a:pt x="6859" y="296124"/>
                    </a:cubicBezTo>
                    <a:cubicBezTo>
                      <a:pt x="6555" y="297505"/>
                      <a:pt x="5478" y="298581"/>
                      <a:pt x="4097" y="298886"/>
                    </a:cubicBezTo>
                    <a:lnTo>
                      <a:pt x="2668" y="298886"/>
                    </a:lnTo>
                    <a:cubicBezTo>
                      <a:pt x="992" y="298467"/>
                      <a:pt x="-142" y="296895"/>
                      <a:pt x="1" y="295171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1" name="任意多边形 556"/>
              <p:cNvSpPr/>
              <p:nvPr/>
            </p:nvSpPr>
            <p:spPr>
              <a:xfrm>
                <a:off x="4079347" y="4313681"/>
                <a:ext cx="311233" cy="313467"/>
              </a:xfrm>
              <a:custGeom>
                <a:avLst/>
                <a:gdLst>
                  <a:gd name="connsiteX0" fmla="*/ 1247 w 311233"/>
                  <a:gd name="connsiteY0" fmla="*/ -17 h 313467"/>
                  <a:gd name="connsiteX1" fmla="*/ 155742 w 311233"/>
                  <a:gd name="connsiteY1" fmla="*/ 4459 h 313467"/>
                  <a:gd name="connsiteX2" fmla="*/ 309952 w 311233"/>
                  <a:gd name="connsiteY2" fmla="*/ -17 h 313467"/>
                  <a:gd name="connsiteX3" fmla="*/ 268137 w 311233"/>
                  <a:gd name="connsiteY3" fmla="*/ 262587 h 313467"/>
                  <a:gd name="connsiteX4" fmla="*/ 268137 w 311233"/>
                  <a:gd name="connsiteY4" fmla="*/ 262587 h 313467"/>
                  <a:gd name="connsiteX5" fmla="*/ 237562 w 311233"/>
                  <a:gd name="connsiteY5" fmla="*/ 293734 h 313467"/>
                  <a:gd name="connsiteX6" fmla="*/ 72970 w 311233"/>
                  <a:gd name="connsiteY6" fmla="*/ 293734 h 313467"/>
                  <a:gd name="connsiteX7" fmla="*/ 42395 w 311233"/>
                  <a:gd name="connsiteY7" fmla="*/ 261825 h 313467"/>
                  <a:gd name="connsiteX8" fmla="*/ 1247 w 311233"/>
                  <a:gd name="connsiteY8" fmla="*/ -17 h 31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233" h="313467">
                    <a:moveTo>
                      <a:pt x="1247" y="-17"/>
                    </a:moveTo>
                    <a:lnTo>
                      <a:pt x="155742" y="4459"/>
                    </a:lnTo>
                    <a:lnTo>
                      <a:pt x="309952" y="-17"/>
                    </a:lnTo>
                    <a:cubicBezTo>
                      <a:pt x="316619" y="104281"/>
                      <a:pt x="296236" y="210676"/>
                      <a:pt x="268137" y="262587"/>
                    </a:cubicBezTo>
                    <a:lnTo>
                      <a:pt x="268137" y="262587"/>
                    </a:lnTo>
                    <a:cubicBezTo>
                      <a:pt x="261492" y="275941"/>
                      <a:pt x="250788" y="286838"/>
                      <a:pt x="237562" y="293734"/>
                    </a:cubicBezTo>
                    <a:cubicBezTo>
                      <a:pt x="191937" y="320022"/>
                      <a:pt x="118214" y="320022"/>
                      <a:pt x="72970" y="293734"/>
                    </a:cubicBezTo>
                    <a:cubicBezTo>
                      <a:pt x="59549" y="286742"/>
                      <a:pt x="48804" y="275531"/>
                      <a:pt x="42395" y="261825"/>
                    </a:cubicBezTo>
                    <a:cubicBezTo>
                      <a:pt x="14677" y="209533"/>
                      <a:pt x="-5326" y="103805"/>
                      <a:pt x="124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2" name="任意多边形 557"/>
              <p:cNvSpPr/>
              <p:nvPr/>
            </p:nvSpPr>
            <p:spPr>
              <a:xfrm>
                <a:off x="4080556" y="4224122"/>
                <a:ext cx="309789" cy="179022"/>
              </a:xfrm>
              <a:custGeom>
                <a:avLst/>
                <a:gdLst>
                  <a:gd name="connsiteX0" fmla="*/ 45662 w 309789"/>
                  <a:gd name="connsiteY0" fmla="*/ 26200 h 179022"/>
                  <a:gd name="connsiteX1" fmla="*/ 44900 w 309789"/>
                  <a:gd name="connsiteY1" fmla="*/ 152787 h 179022"/>
                  <a:gd name="connsiteX2" fmla="*/ 263975 w 309789"/>
                  <a:gd name="connsiteY2" fmla="*/ 152787 h 179022"/>
                  <a:gd name="connsiteX3" fmla="*/ 264642 w 309789"/>
                  <a:gd name="connsiteY3" fmla="*/ 26200 h 179022"/>
                  <a:gd name="connsiteX4" fmla="*/ 45662 w 30978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789" h="179022">
                    <a:moveTo>
                      <a:pt x="45662" y="26200"/>
                    </a:moveTo>
                    <a:cubicBezTo>
                      <a:pt x="-15107" y="61157"/>
                      <a:pt x="-15107" y="117831"/>
                      <a:pt x="44900" y="152787"/>
                    </a:cubicBezTo>
                    <a:cubicBezTo>
                      <a:pt x="104908" y="187744"/>
                      <a:pt x="202920" y="187744"/>
                      <a:pt x="263975" y="152787"/>
                    </a:cubicBezTo>
                    <a:cubicBezTo>
                      <a:pt x="325030" y="117831"/>
                      <a:pt x="324840" y="61157"/>
                      <a:pt x="264642" y="26200"/>
                    </a:cubicBezTo>
                    <a:cubicBezTo>
                      <a:pt x="204444" y="-8757"/>
                      <a:pt x="106241" y="-8757"/>
                      <a:pt x="45662" y="262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3" name="任意多边形 558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4" name="任意多边形 559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5" name="任意多边形 560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6" name="任意多边形 561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7" name="任意多边形 562"/>
              <p:cNvSpPr/>
              <p:nvPr/>
            </p:nvSpPr>
            <p:spPr>
              <a:xfrm>
                <a:off x="4079556" y="3712463"/>
                <a:ext cx="173847" cy="466058"/>
              </a:xfrm>
              <a:custGeom>
                <a:avLst/>
                <a:gdLst>
                  <a:gd name="connsiteX0" fmla="*/ -11 w 173847"/>
                  <a:gd name="connsiteY0" fmla="*/ -17 h 466058"/>
                  <a:gd name="connsiteX1" fmla="*/ 148389 w 173847"/>
                  <a:gd name="connsiteY1" fmla="*/ 466041 h 466058"/>
                  <a:gd name="connsiteX2" fmla="*/ -11 w 173847"/>
                  <a:gd name="connsiteY2" fmla="*/ -17 h 4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847" h="466058">
                    <a:moveTo>
                      <a:pt x="-11" y="-17"/>
                    </a:moveTo>
                    <a:cubicBezTo>
                      <a:pt x="183631" y="139428"/>
                      <a:pt x="200014" y="299163"/>
                      <a:pt x="148389" y="466041"/>
                    </a:cubicBezTo>
                    <a:cubicBezTo>
                      <a:pt x="166867" y="319165"/>
                      <a:pt x="186489" y="170575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8" name="任意多边形 563"/>
              <p:cNvSpPr/>
              <p:nvPr/>
            </p:nvSpPr>
            <p:spPr>
              <a:xfrm>
                <a:off x="4216398" y="3890866"/>
                <a:ext cx="354457" cy="457264"/>
              </a:xfrm>
              <a:custGeom>
                <a:avLst/>
                <a:gdLst>
                  <a:gd name="connsiteX0" fmla="*/ 354447 w 354457"/>
                  <a:gd name="connsiteY0" fmla="*/ -17 h 457264"/>
                  <a:gd name="connsiteX1" fmla="*/ 15166 w 354457"/>
                  <a:gd name="connsiteY1" fmla="*/ 432323 h 457264"/>
                  <a:gd name="connsiteX2" fmla="*/ 163661 w 354457"/>
                  <a:gd name="connsiteY2" fmla="*/ 310117 h 457264"/>
                  <a:gd name="connsiteX3" fmla="*/ 76507 w 354457"/>
                  <a:gd name="connsiteY3" fmla="*/ 305926 h 457264"/>
                  <a:gd name="connsiteX4" fmla="*/ 184807 w 354457"/>
                  <a:gd name="connsiteY4" fmla="*/ 273255 h 457264"/>
                  <a:gd name="connsiteX5" fmla="*/ 224335 w 354457"/>
                  <a:gd name="connsiteY5" fmla="*/ 200770 h 457264"/>
                  <a:gd name="connsiteX6" fmla="*/ 140420 w 354457"/>
                  <a:gd name="connsiteY6" fmla="*/ 192197 h 457264"/>
                  <a:gd name="connsiteX7" fmla="*/ 253387 w 354457"/>
                  <a:gd name="connsiteY7" fmla="*/ 166765 h 457264"/>
                  <a:gd name="connsiteX8" fmla="*/ 354447 w 354457"/>
                  <a:gd name="connsiteY8" fmla="*/ -17 h 45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457" h="457264">
                    <a:moveTo>
                      <a:pt x="354447" y="-17"/>
                    </a:moveTo>
                    <a:cubicBezTo>
                      <a:pt x="11547" y="48370"/>
                      <a:pt x="-30458" y="264778"/>
                      <a:pt x="15166" y="432323"/>
                    </a:cubicBezTo>
                    <a:cubicBezTo>
                      <a:pt x="28025" y="466898"/>
                      <a:pt x="80794" y="493664"/>
                      <a:pt x="163661" y="310117"/>
                    </a:cubicBezTo>
                    <a:lnTo>
                      <a:pt x="76507" y="305926"/>
                    </a:lnTo>
                    <a:lnTo>
                      <a:pt x="184807" y="273255"/>
                    </a:lnTo>
                    <a:lnTo>
                      <a:pt x="224335" y="200770"/>
                    </a:lnTo>
                    <a:lnTo>
                      <a:pt x="140420" y="192197"/>
                    </a:lnTo>
                    <a:lnTo>
                      <a:pt x="253387" y="166765"/>
                    </a:lnTo>
                    <a:cubicBezTo>
                      <a:pt x="283639" y="109158"/>
                      <a:pt x="317389" y="53465"/>
                      <a:pt x="354447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9" name="任意多边形 564"/>
              <p:cNvSpPr/>
              <p:nvPr/>
            </p:nvSpPr>
            <p:spPr>
              <a:xfrm>
                <a:off x="4249132" y="3928776"/>
                <a:ext cx="220378" cy="409575"/>
              </a:xfrm>
              <a:custGeom>
                <a:avLst/>
                <a:gdLst>
                  <a:gd name="connsiteX0" fmla="*/ 220367 w 220378"/>
                  <a:gd name="connsiteY0" fmla="*/ -17 h 409575"/>
                  <a:gd name="connsiteX1" fmla="*/ 4721 w 220378"/>
                  <a:gd name="connsiteY1" fmla="*/ 409558 h 409575"/>
                  <a:gd name="connsiteX2" fmla="*/ 220367 w 220378"/>
                  <a:gd name="connsiteY2" fmla="*/ -17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378" h="409575">
                    <a:moveTo>
                      <a:pt x="220367" y="-17"/>
                    </a:moveTo>
                    <a:cubicBezTo>
                      <a:pt x="26153" y="99328"/>
                      <a:pt x="-15853" y="245346"/>
                      <a:pt x="4721" y="409558"/>
                    </a:cubicBezTo>
                    <a:cubicBezTo>
                      <a:pt x="12056" y="269445"/>
                      <a:pt x="18247" y="127903"/>
                      <a:pt x="22036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0" name="任意多边形 565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1" name="任意多边形 566"/>
              <p:cNvSpPr/>
              <p:nvPr/>
            </p:nvSpPr>
            <p:spPr>
              <a:xfrm>
                <a:off x="3976210" y="3994784"/>
                <a:ext cx="240126" cy="344805"/>
              </a:xfrm>
              <a:custGeom>
                <a:avLst/>
                <a:gdLst>
                  <a:gd name="connsiteX0" fmla="*/ -11 w 240126"/>
                  <a:gd name="connsiteY0" fmla="*/ -17 h 344805"/>
                  <a:gd name="connsiteX1" fmla="*/ 240115 w 240126"/>
                  <a:gd name="connsiteY1" fmla="*/ 344788 h 344805"/>
                  <a:gd name="connsiteX2" fmla="*/ -11 w 240126"/>
                  <a:gd name="connsiteY2" fmla="*/ -17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126" h="344805">
                    <a:moveTo>
                      <a:pt x="-11" y="-17"/>
                    </a:moveTo>
                    <a:cubicBezTo>
                      <a:pt x="186203" y="67801"/>
                      <a:pt x="240400" y="194674"/>
                      <a:pt x="240115" y="344788"/>
                    </a:cubicBezTo>
                    <a:cubicBezTo>
                      <a:pt x="217921" y="219629"/>
                      <a:pt x="196490" y="92566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2" name="任意多边形 567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35110" y="2944516"/>
            <a:ext cx="6627200" cy="9807946"/>
          </a:xfrm>
          <a:prstGeom prst="rect">
            <a:avLst/>
          </a:prstGeom>
          <a:effectLst>
            <a:outerShdw blurRad="647700" dist="419100" dir="3600000" sx="94000" sy="94000" algn="t" rotWithShape="0">
              <a:srgbClr val="1D78FA">
                <a:alpha val="39000"/>
              </a:srgbClr>
            </a:outerShdw>
          </a:effectLst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87516" y="2922513"/>
            <a:ext cx="6627200" cy="9807946"/>
          </a:xfrm>
          <a:prstGeom prst="rect">
            <a:avLst/>
          </a:prstGeom>
          <a:effectLst>
            <a:outerShdw blurRad="647700" dist="419100" dir="3600000" sx="94000" sy="94000" algn="t" rotWithShape="0">
              <a:srgbClr val="1D78FA">
                <a:alpha val="40000"/>
              </a:srgb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15618268" y="7001279"/>
            <a:ext cx="503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gradFill>
                  <a:gsLst>
                    <a:gs pos="7000">
                      <a:srgbClr val="1D78FA"/>
                    </a:gs>
                    <a:gs pos="99000">
                      <a:srgbClr val="1D78FA">
                        <a:lumMod val="50000"/>
                      </a:srgbClr>
                    </a:gs>
                  </a:gsLst>
                  <a:path path="circle">
                    <a:fillToRect r="100000" b="100000"/>
                  </a:path>
                </a:gradFill>
                <a:cs typeface="+mn-ea"/>
                <a:sym typeface="+mn-lt"/>
              </a:rPr>
              <a:t>数据结构</a:t>
            </a:r>
            <a:endParaRPr lang="en-US" altLang="zh-CN" sz="7200" dirty="0">
              <a:gradFill>
                <a:gsLst>
                  <a:gs pos="7000">
                    <a:srgbClr val="1D78FA"/>
                  </a:gs>
                  <a:gs pos="99000">
                    <a:srgbClr val="1D78FA">
                      <a:lumMod val="50000"/>
                    </a:srgbClr>
                  </a:gs>
                </a:gsLst>
                <a:path path="circle">
                  <a:fillToRect r="100000" b="100000"/>
                </a:path>
              </a:gra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93955" y="8334252"/>
            <a:ext cx="5596260" cy="385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3200" dirty="0">
                <a:cs typeface="+mn-ea"/>
                <a:sym typeface="+mn-lt"/>
              </a:rPr>
              <a:t>枚举、排序、搜索、计数、贪心、动态规划、图论、数论、博弈论*、概率论*、计算几何*、字符串算法等。 </a:t>
            </a:r>
            <a:endParaRPr lang="en-US" altLang="zh-CN" sz="3200" dirty="0"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201304" y="8476118"/>
            <a:ext cx="5599624" cy="385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3200" dirty="0">
                <a:cs typeface="+mn-ea"/>
                <a:sym typeface="+mn-lt"/>
              </a:rPr>
              <a:t>数组、对象</a:t>
            </a:r>
            <a:r>
              <a:rPr lang="en-US" altLang="zh-CN" sz="3200" dirty="0">
                <a:cs typeface="+mn-ea"/>
                <a:sym typeface="+mn-lt"/>
              </a:rPr>
              <a:t>/</a:t>
            </a:r>
            <a:r>
              <a:rPr lang="zh-CN" altLang="en-US" sz="3200" dirty="0">
                <a:cs typeface="+mn-ea"/>
                <a:sym typeface="+mn-lt"/>
              </a:rPr>
              <a:t>结构、字符串、队列、栈、树、图、堆、平衡树</a:t>
            </a:r>
            <a:r>
              <a:rPr lang="en-US" altLang="zh-CN" sz="3200" dirty="0">
                <a:cs typeface="+mn-ea"/>
                <a:sym typeface="+mn-lt"/>
              </a:rPr>
              <a:t>/</a:t>
            </a:r>
            <a:r>
              <a:rPr lang="zh-CN" altLang="en-US" sz="3200" dirty="0">
                <a:cs typeface="+mn-ea"/>
                <a:sym typeface="+mn-lt"/>
              </a:rPr>
              <a:t>线段树、复杂数据结构*、嵌套数据结构*等。</a:t>
            </a:r>
            <a:endParaRPr lang="zh-CN" altLang="en-US" sz="32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90747" y="3837266"/>
            <a:ext cx="2696440" cy="2696440"/>
            <a:chOff x="1655654" y="1711577"/>
            <a:chExt cx="982322" cy="982322"/>
          </a:xfrm>
        </p:grpSpPr>
        <p:sp>
          <p:nvSpPr>
            <p:cNvPr id="28" name="椭圆 27"/>
            <p:cNvSpPr/>
            <p:nvPr/>
          </p:nvSpPr>
          <p:spPr>
            <a:xfrm>
              <a:off x="1655654" y="1711577"/>
              <a:ext cx="982322" cy="982322"/>
            </a:xfrm>
            <a:prstGeom prst="ellipse">
              <a:avLst/>
            </a:prstGeom>
            <a:gradFill flip="none" rotWithShape="1">
              <a:gsLst>
                <a:gs pos="100000">
                  <a:srgbClr val="1D78FA">
                    <a:lumMod val="20000"/>
                    <a:lumOff val="80000"/>
                  </a:srgbClr>
                </a:gs>
                <a:gs pos="0">
                  <a:srgbClr val="1D78FA">
                    <a:lumMod val="60000"/>
                    <a:lumOff val="40000"/>
                  </a:srgbClr>
                </a:gs>
              </a:gsLst>
              <a:lin ang="2700000" scaled="1"/>
              <a:tileRect/>
            </a:gradFill>
            <a:ln w="6350" cap="flat" cmpd="sng" algn="ctr">
              <a:gradFill flip="none" rotWithShape="1">
                <a:gsLst>
                  <a:gs pos="21800">
                    <a:srgbClr val="F3F6FB"/>
                  </a:gs>
                  <a:gs pos="0">
                    <a:srgbClr val="1D78FA">
                      <a:lumMod val="0"/>
                      <a:lumOff val="100000"/>
                    </a:srgbClr>
                  </a:gs>
                  <a:gs pos="71440">
                    <a:srgbClr val="D7E1F2"/>
                  </a:gs>
                  <a:gs pos="99000">
                    <a:srgbClr val="1D78FA">
                      <a:lumMod val="0"/>
                      <a:lumOff val="10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76200" dist="76200" dir="2700000" sx="102000" sy="102000" algn="tl" rotWithShape="0">
                <a:srgbClr val="1D78FA">
                  <a:lumMod val="60000"/>
                  <a:lumOff val="40000"/>
                  <a:alpha val="17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655654" y="1711577"/>
              <a:ext cx="982322" cy="982322"/>
            </a:xfrm>
            <a:prstGeom prst="ellipse">
              <a:avLst/>
            </a:prstGeom>
            <a:gradFill>
              <a:gsLst>
                <a:gs pos="4000">
                  <a:srgbClr val="1D78FA">
                    <a:lumMod val="11000"/>
                    <a:lumOff val="89000"/>
                  </a:srgbClr>
                </a:gs>
                <a:gs pos="71440">
                  <a:srgbClr val="1D78FA">
                    <a:lumMod val="20000"/>
                    <a:lumOff val="80000"/>
                  </a:srgbClr>
                </a:gs>
                <a:gs pos="99000">
                  <a:srgbClr val="1D78FA">
                    <a:lumMod val="0"/>
                    <a:lumOff val="100000"/>
                  </a:srgbClr>
                </a:gs>
              </a:gsLst>
              <a:lin ang="2700000" scaled="1"/>
            </a:gradFill>
            <a:ln w="6350" cap="flat" cmpd="sng" algn="ctr">
              <a:gradFill flip="none" rotWithShape="1">
                <a:gsLst>
                  <a:gs pos="21800">
                    <a:srgbClr val="F3F6FB"/>
                  </a:gs>
                  <a:gs pos="0">
                    <a:srgbClr val="1D78FA">
                      <a:lumMod val="0"/>
                      <a:lumOff val="100000"/>
                    </a:srgbClr>
                  </a:gs>
                  <a:gs pos="71440">
                    <a:srgbClr val="1D78FA">
                      <a:lumMod val="60000"/>
                      <a:lumOff val="40000"/>
                    </a:srgbClr>
                  </a:gs>
                  <a:gs pos="99000">
                    <a:srgbClr val="1D78FA">
                      <a:lumMod val="0"/>
                      <a:lumOff val="10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50800" dist="12700" dir="2700000" sx="101000" sy="101000" algn="tl" rotWithShape="0">
                <a:sysClr val="window" lastClr="FFFFFF"/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695737" y="1751660"/>
              <a:ext cx="902157" cy="902157"/>
            </a:xfrm>
            <a:prstGeom prst="ellipse">
              <a:avLst/>
            </a:prstGeom>
            <a:gradFill flip="none" rotWithShape="1">
              <a:gsLst>
                <a:gs pos="100000">
                  <a:srgbClr val="5694CB">
                    <a:lumMod val="0"/>
                    <a:lumOff val="100000"/>
                    <a:alpha val="0"/>
                  </a:srgbClr>
                </a:gs>
                <a:gs pos="0">
                  <a:srgbClr val="2A599F">
                    <a:lumMod val="0"/>
                    <a:lumOff val="100000"/>
                    <a:alpha val="84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413160" y="4208189"/>
            <a:ext cx="2696440" cy="2696440"/>
            <a:chOff x="1655654" y="1711577"/>
            <a:chExt cx="982322" cy="982322"/>
          </a:xfrm>
        </p:grpSpPr>
        <p:sp>
          <p:nvSpPr>
            <p:cNvPr id="32" name="椭圆 31"/>
            <p:cNvSpPr/>
            <p:nvPr/>
          </p:nvSpPr>
          <p:spPr>
            <a:xfrm>
              <a:off x="1655654" y="1711577"/>
              <a:ext cx="982322" cy="982322"/>
            </a:xfrm>
            <a:prstGeom prst="ellipse">
              <a:avLst/>
            </a:prstGeom>
            <a:gradFill flip="none" rotWithShape="1">
              <a:gsLst>
                <a:gs pos="100000">
                  <a:srgbClr val="1D78FA">
                    <a:lumMod val="20000"/>
                    <a:lumOff val="80000"/>
                  </a:srgbClr>
                </a:gs>
                <a:gs pos="0">
                  <a:srgbClr val="1D78FA">
                    <a:lumMod val="60000"/>
                    <a:lumOff val="40000"/>
                  </a:srgbClr>
                </a:gs>
              </a:gsLst>
              <a:lin ang="2700000" scaled="1"/>
              <a:tileRect/>
            </a:gradFill>
            <a:ln w="6350" cap="flat" cmpd="sng" algn="ctr">
              <a:gradFill flip="none" rotWithShape="1">
                <a:gsLst>
                  <a:gs pos="21800">
                    <a:srgbClr val="F3F6FB"/>
                  </a:gs>
                  <a:gs pos="0">
                    <a:srgbClr val="1D78FA">
                      <a:lumMod val="0"/>
                      <a:lumOff val="100000"/>
                    </a:srgbClr>
                  </a:gs>
                  <a:gs pos="71440">
                    <a:srgbClr val="D7E1F2"/>
                  </a:gs>
                  <a:gs pos="99000">
                    <a:srgbClr val="1D78FA">
                      <a:lumMod val="0"/>
                      <a:lumOff val="10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76200" dist="76200" dir="2700000" sx="102000" sy="102000" algn="tl" rotWithShape="0">
                <a:srgbClr val="1D78FA">
                  <a:lumMod val="60000"/>
                  <a:lumOff val="40000"/>
                  <a:alpha val="17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655654" y="1711577"/>
              <a:ext cx="982322" cy="982322"/>
            </a:xfrm>
            <a:prstGeom prst="ellipse">
              <a:avLst/>
            </a:prstGeom>
            <a:gradFill>
              <a:gsLst>
                <a:gs pos="4000">
                  <a:srgbClr val="1D78FA">
                    <a:lumMod val="11000"/>
                    <a:lumOff val="89000"/>
                  </a:srgbClr>
                </a:gs>
                <a:gs pos="71440">
                  <a:srgbClr val="1D78FA">
                    <a:lumMod val="20000"/>
                    <a:lumOff val="80000"/>
                  </a:srgbClr>
                </a:gs>
                <a:gs pos="99000">
                  <a:srgbClr val="1D78FA">
                    <a:lumMod val="0"/>
                    <a:lumOff val="100000"/>
                  </a:srgbClr>
                </a:gs>
              </a:gsLst>
              <a:lin ang="2700000" scaled="1"/>
            </a:gradFill>
            <a:ln w="6350" cap="flat" cmpd="sng" algn="ctr">
              <a:gradFill flip="none" rotWithShape="1">
                <a:gsLst>
                  <a:gs pos="21800">
                    <a:srgbClr val="F3F6FB"/>
                  </a:gs>
                  <a:gs pos="0">
                    <a:srgbClr val="1D78FA">
                      <a:lumMod val="0"/>
                      <a:lumOff val="100000"/>
                    </a:srgbClr>
                  </a:gs>
                  <a:gs pos="71440">
                    <a:srgbClr val="1D78FA">
                      <a:lumMod val="60000"/>
                      <a:lumOff val="40000"/>
                    </a:srgbClr>
                  </a:gs>
                  <a:gs pos="99000">
                    <a:srgbClr val="1D78FA">
                      <a:lumMod val="0"/>
                      <a:lumOff val="10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50800" dist="12700" dir="2700000" sx="101000" sy="101000" algn="tl" rotWithShape="0">
                <a:sysClr val="window" lastClr="FFFFFF"/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695737" y="1751660"/>
              <a:ext cx="902157" cy="902157"/>
            </a:xfrm>
            <a:prstGeom prst="ellipse">
              <a:avLst/>
            </a:prstGeom>
            <a:gradFill flip="none" rotWithShape="1">
              <a:gsLst>
                <a:gs pos="100000">
                  <a:srgbClr val="5694CB">
                    <a:lumMod val="0"/>
                    <a:lumOff val="100000"/>
                    <a:alpha val="0"/>
                  </a:srgbClr>
                </a:gs>
                <a:gs pos="0">
                  <a:srgbClr val="2A599F">
                    <a:lumMod val="0"/>
                    <a:lumOff val="100000"/>
                    <a:alpha val="84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5" name="图形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148860" y="4943889"/>
            <a:ext cx="1225040" cy="1225040"/>
          </a:xfrm>
          <a:prstGeom prst="rect">
            <a:avLst/>
          </a:prstGeom>
        </p:spPr>
      </p:pic>
      <p:pic>
        <p:nvPicPr>
          <p:cNvPr id="36" name="图形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70709" y="4617228"/>
            <a:ext cx="1136516" cy="1136516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448864" y="760323"/>
            <a:ext cx="22368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b="1" dirty="0" smtClean="0">
                <a:latin typeface="+mn-lt"/>
                <a:ea typeface="+mn-ea"/>
                <a:cs typeface="+mn-ea"/>
                <a:sym typeface="+mn-lt"/>
              </a:rPr>
              <a:t>考查</a:t>
            </a:r>
            <a:r>
              <a:rPr lang="zh-CN" altLang="en-US" sz="7200" b="1" dirty="0">
                <a:latin typeface="+mn-lt"/>
                <a:ea typeface="+mn-ea"/>
                <a:cs typeface="+mn-ea"/>
                <a:sym typeface="+mn-lt"/>
              </a:rPr>
              <a:t>范围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（标*部分只限于研究生组、大学</a:t>
            </a: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组）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967611" y="6817974"/>
            <a:ext cx="503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gradFill>
                  <a:gsLst>
                    <a:gs pos="7000">
                      <a:srgbClr val="1D78FA"/>
                    </a:gs>
                    <a:gs pos="99000">
                      <a:srgbClr val="1D78FA">
                        <a:lumMod val="50000"/>
                      </a:srgbClr>
                    </a:gs>
                  </a:gsLst>
                  <a:path path="circle">
                    <a:fillToRect r="100000" b="100000"/>
                  </a:path>
                </a:gradFill>
                <a:cs typeface="+mn-ea"/>
                <a:sym typeface="+mn-lt"/>
              </a:rPr>
              <a:t>计算机算法</a:t>
            </a:r>
            <a:endParaRPr lang="en-US" altLang="zh-CN" sz="7200" dirty="0">
              <a:gradFill>
                <a:gsLst>
                  <a:gs pos="7000">
                    <a:srgbClr val="1D78FA"/>
                  </a:gs>
                  <a:gs pos="99000">
                    <a:srgbClr val="1D78FA">
                      <a:lumMod val="50000"/>
                    </a:srgbClr>
                  </a:gs>
                </a:gsLst>
                <a:path path="circle">
                  <a:fillToRect r="100000" b="100000"/>
                </a:path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9837847" y="4733402"/>
            <a:ext cx="12801084" cy="839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914400" lvl="1" indent="0">
              <a:lnSpc>
                <a:spcPct val="150000"/>
              </a:lnSpc>
              <a:buClr>
                <a:srgbClr val="0070C0"/>
              </a:buClr>
              <a:buSzPct val="90000"/>
              <a:buNone/>
            </a:pPr>
            <a:r>
              <a:rPr lang="zh-CN" altLang="en-US" dirty="0">
                <a:cs typeface="+mn-ea"/>
                <a:sym typeface="+mn-lt"/>
              </a:rPr>
              <a:t>对于编程大题，评测系统将使用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多个评测数据</a:t>
            </a:r>
            <a:r>
              <a:rPr lang="zh-CN" altLang="en-US" dirty="0">
                <a:cs typeface="+mn-ea"/>
                <a:sym typeface="+mn-lt"/>
              </a:rPr>
              <a:t>来测试程序。每个评测数据有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对应的分数</a:t>
            </a:r>
            <a:r>
              <a:rPr lang="zh-CN" altLang="en-US" dirty="0">
                <a:cs typeface="+mn-ea"/>
                <a:sym typeface="+mn-lt"/>
              </a:rPr>
              <a:t>。选手所提交的程序将分别用每个评测数据作为输入来运行。对于某个评测数据，如果选手程序的输出与正确答案是匹配的，则选手获得该评测数据的分数。 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888" y="516685"/>
            <a:ext cx="12196482" cy="14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SzPct val="90000"/>
            </a:pPr>
            <a:r>
              <a:rPr lang="zh-CN" altLang="en-US" sz="7200" b="1" dirty="0">
                <a:latin typeface="+mn-lt"/>
                <a:ea typeface="+mn-ea"/>
                <a:cs typeface="+mn-ea"/>
                <a:sym typeface="+mn-lt"/>
              </a:rPr>
              <a:t>评分：全部使用机器自动评分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6240" y="5539481"/>
            <a:ext cx="8714367" cy="578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</a:pPr>
            <a:r>
              <a:rPr lang="zh-CN" altLang="en-US" sz="54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对于结果填空题，题目保证只有唯一解，选手的结果只有和解完全相同才得分，出现格式错误或有多余内容时不得分。</a:t>
            </a:r>
          </a:p>
        </p:txBody>
      </p:sp>
      <p:sp>
        <p:nvSpPr>
          <p:cNvPr id="5" name="矩形 4"/>
          <p:cNvSpPr/>
          <p:nvPr/>
        </p:nvSpPr>
        <p:spPr>
          <a:xfrm>
            <a:off x="10616738" y="4584504"/>
            <a:ext cx="12263900" cy="7258311"/>
          </a:xfrm>
          <a:prstGeom prst="rect">
            <a:avLst/>
          </a:prstGeom>
          <a:noFill/>
          <a:ln w="50800">
            <a:gradFill>
              <a:gsLst>
                <a:gs pos="0">
                  <a:schemeClr val="bg1">
                    <a:lumMod val="85000"/>
                  </a:schemeClr>
                </a:gs>
                <a:gs pos="85000">
                  <a:schemeClr val="accent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4891" y="4584505"/>
            <a:ext cx="8852401" cy="7258310"/>
          </a:xfrm>
          <a:prstGeom prst="rect">
            <a:avLst/>
          </a:prstGeom>
          <a:noFill/>
          <a:ln w="50800">
            <a:gradFill>
              <a:gsLst>
                <a:gs pos="0">
                  <a:schemeClr val="bg1">
                    <a:lumMod val="85000"/>
                  </a:schemeClr>
                </a:gs>
                <a:gs pos="85000">
                  <a:schemeClr val="accent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945624" y="3671866"/>
            <a:ext cx="21082283" cy="900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b="1" dirty="0">
                <a:cs typeface="+mn-ea"/>
                <a:sym typeface="+mn-lt"/>
              </a:rPr>
              <a:t>     结果填空</a:t>
            </a:r>
            <a:endParaRPr lang="en-US" altLang="zh-CN" b="1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把答案直接通过网页提交，不要书写多余的内容。填空题每题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分。</a:t>
            </a: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b="1" dirty="0">
                <a:cs typeface="+mn-ea"/>
                <a:sym typeface="+mn-lt"/>
              </a:rPr>
              <a:t>     程序设计</a:t>
            </a:r>
            <a:endParaRPr lang="en-US" altLang="zh-CN" b="1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每道题目多个测试数据，</a:t>
            </a:r>
            <a:r>
              <a:rPr lang="en-US" altLang="zh-CN" dirty="0">
                <a:cs typeface="+mn-ea"/>
                <a:sym typeface="+mn-lt"/>
              </a:rPr>
              <a:t>20%~40%</a:t>
            </a:r>
            <a:r>
              <a:rPr lang="zh-CN" altLang="en-US" dirty="0">
                <a:cs typeface="+mn-ea"/>
                <a:sym typeface="+mn-lt"/>
              </a:rPr>
              <a:t>是弱测试数据，其他是强测试数据。</a:t>
            </a:r>
            <a:endParaRPr lang="en-US" altLang="zh-CN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题量大、时间紧张，难题往往不会做或来不及用高效算法编码，此时可以用暴力方法编程得</a:t>
            </a:r>
            <a:r>
              <a:rPr lang="en-US" altLang="zh-CN" dirty="0">
                <a:cs typeface="+mn-ea"/>
                <a:sym typeface="+mn-lt"/>
              </a:rPr>
              <a:t>20%~40%</a:t>
            </a:r>
            <a:r>
              <a:rPr lang="zh-CN" altLang="en-US" dirty="0">
                <a:cs typeface="+mn-ea"/>
                <a:sym typeface="+mn-lt"/>
              </a:rPr>
              <a:t>的分数。</a:t>
            </a:r>
            <a:endParaRPr lang="en-US" altLang="zh-CN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程序设计题每题</a:t>
            </a:r>
            <a:r>
              <a:rPr lang="en-US" altLang="zh-CN" dirty="0">
                <a:cs typeface="+mn-ea"/>
                <a:sym typeface="+mn-lt"/>
              </a:rPr>
              <a:t>10~25</a:t>
            </a:r>
            <a:r>
              <a:rPr lang="zh-CN" altLang="en-US" dirty="0">
                <a:cs typeface="+mn-ea"/>
                <a:sym typeface="+mn-lt"/>
              </a:rPr>
              <a:t>分。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32720" y="749121"/>
            <a:ext cx="16492138" cy="1221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1.2 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竞赛题示例</a:t>
            </a:r>
          </a:p>
        </p:txBody>
      </p:sp>
      <p:sp>
        <p:nvSpPr>
          <p:cNvPr id="4" name="download-album-to-computer_27455"/>
          <p:cNvSpPr/>
          <p:nvPr/>
        </p:nvSpPr>
        <p:spPr>
          <a:xfrm>
            <a:off x="1503363" y="4087924"/>
            <a:ext cx="910082" cy="746614"/>
          </a:xfrm>
          <a:custGeom>
            <a:avLst/>
            <a:gdLst>
              <a:gd name="connsiteX0" fmla="*/ 284359 w 606580"/>
              <a:gd name="connsiteY0" fmla="*/ 81221 h 497627"/>
              <a:gd name="connsiteX1" fmla="*/ 322244 w 606580"/>
              <a:gd name="connsiteY1" fmla="*/ 81221 h 497627"/>
              <a:gd name="connsiteX2" fmla="*/ 322244 w 606580"/>
              <a:gd name="connsiteY2" fmla="*/ 209604 h 497627"/>
              <a:gd name="connsiteX3" fmla="*/ 380277 w 606580"/>
              <a:gd name="connsiteY3" fmla="*/ 209604 h 497627"/>
              <a:gd name="connsiteX4" fmla="*/ 303302 w 606580"/>
              <a:gd name="connsiteY4" fmla="*/ 312958 h 497627"/>
              <a:gd name="connsiteX5" fmla="*/ 226233 w 606580"/>
              <a:gd name="connsiteY5" fmla="*/ 209604 h 497627"/>
              <a:gd name="connsiteX6" fmla="*/ 284359 w 606580"/>
              <a:gd name="connsiteY6" fmla="*/ 209604 h 497627"/>
              <a:gd name="connsiteX7" fmla="*/ 37882 w 606580"/>
              <a:gd name="connsiteY7" fmla="*/ 37823 h 497627"/>
              <a:gd name="connsiteX8" fmla="*/ 37882 w 606580"/>
              <a:gd name="connsiteY8" fmla="*/ 356441 h 497627"/>
              <a:gd name="connsiteX9" fmla="*/ 568698 w 606580"/>
              <a:gd name="connsiteY9" fmla="*/ 356441 h 497627"/>
              <a:gd name="connsiteX10" fmla="*/ 568698 w 606580"/>
              <a:gd name="connsiteY10" fmla="*/ 37823 h 497627"/>
              <a:gd name="connsiteX11" fmla="*/ 28412 w 606580"/>
              <a:gd name="connsiteY11" fmla="*/ 0 h 497627"/>
              <a:gd name="connsiteX12" fmla="*/ 578168 w 606580"/>
              <a:gd name="connsiteY12" fmla="*/ 0 h 497627"/>
              <a:gd name="connsiteX13" fmla="*/ 606580 w 606580"/>
              <a:gd name="connsiteY13" fmla="*/ 28367 h 497627"/>
              <a:gd name="connsiteX14" fmla="*/ 606580 w 606580"/>
              <a:gd name="connsiteY14" fmla="*/ 365897 h 497627"/>
              <a:gd name="connsiteX15" fmla="*/ 578168 w 606580"/>
              <a:gd name="connsiteY15" fmla="*/ 394264 h 497627"/>
              <a:gd name="connsiteX16" fmla="*/ 350689 w 606580"/>
              <a:gd name="connsiteY16" fmla="*/ 394264 h 497627"/>
              <a:gd name="connsiteX17" fmla="*/ 350689 w 606580"/>
              <a:gd name="connsiteY17" fmla="*/ 459712 h 497627"/>
              <a:gd name="connsiteX18" fmla="*/ 437224 w 606580"/>
              <a:gd name="connsiteY18" fmla="*/ 459712 h 497627"/>
              <a:gd name="connsiteX19" fmla="*/ 437224 w 606580"/>
              <a:gd name="connsiteY19" fmla="*/ 497627 h 497627"/>
              <a:gd name="connsiteX20" fmla="*/ 169449 w 606580"/>
              <a:gd name="connsiteY20" fmla="*/ 497627 h 497627"/>
              <a:gd name="connsiteX21" fmla="*/ 169449 w 606580"/>
              <a:gd name="connsiteY21" fmla="*/ 459712 h 497627"/>
              <a:gd name="connsiteX22" fmla="*/ 255891 w 606580"/>
              <a:gd name="connsiteY22" fmla="*/ 459712 h 497627"/>
              <a:gd name="connsiteX23" fmla="*/ 255891 w 606580"/>
              <a:gd name="connsiteY23" fmla="*/ 394264 h 497627"/>
              <a:gd name="connsiteX24" fmla="*/ 28412 w 606580"/>
              <a:gd name="connsiteY24" fmla="*/ 394264 h 497627"/>
              <a:gd name="connsiteX25" fmla="*/ 0 w 606580"/>
              <a:gd name="connsiteY25" fmla="*/ 365897 h 497627"/>
              <a:gd name="connsiteX26" fmla="*/ 0 w 606580"/>
              <a:gd name="connsiteY26" fmla="*/ 28367 h 497627"/>
              <a:gd name="connsiteX27" fmla="*/ 28412 w 606580"/>
              <a:gd name="connsiteY27" fmla="*/ 0 h 49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497627">
                <a:moveTo>
                  <a:pt x="284359" y="81221"/>
                </a:moveTo>
                <a:lnTo>
                  <a:pt x="322244" y="81221"/>
                </a:lnTo>
                <a:lnTo>
                  <a:pt x="322244" y="209604"/>
                </a:lnTo>
                <a:lnTo>
                  <a:pt x="380277" y="209604"/>
                </a:lnTo>
                <a:lnTo>
                  <a:pt x="303302" y="312958"/>
                </a:lnTo>
                <a:lnTo>
                  <a:pt x="226233" y="209604"/>
                </a:lnTo>
                <a:lnTo>
                  <a:pt x="284359" y="209604"/>
                </a:lnTo>
                <a:close/>
                <a:moveTo>
                  <a:pt x="37882" y="37823"/>
                </a:moveTo>
                <a:lnTo>
                  <a:pt x="37882" y="356441"/>
                </a:lnTo>
                <a:lnTo>
                  <a:pt x="568698" y="356441"/>
                </a:lnTo>
                <a:lnTo>
                  <a:pt x="568698" y="37823"/>
                </a:lnTo>
                <a:close/>
                <a:moveTo>
                  <a:pt x="28412" y="0"/>
                </a:moveTo>
                <a:lnTo>
                  <a:pt x="578168" y="0"/>
                </a:lnTo>
                <a:cubicBezTo>
                  <a:pt x="593860" y="0"/>
                  <a:pt x="606580" y="12793"/>
                  <a:pt x="606580" y="28367"/>
                </a:cubicBezTo>
                <a:lnTo>
                  <a:pt x="606580" y="365897"/>
                </a:lnTo>
                <a:cubicBezTo>
                  <a:pt x="606580" y="381471"/>
                  <a:pt x="593860" y="394264"/>
                  <a:pt x="578168" y="394264"/>
                </a:cubicBezTo>
                <a:lnTo>
                  <a:pt x="350689" y="394264"/>
                </a:lnTo>
                <a:lnTo>
                  <a:pt x="350689" y="459712"/>
                </a:lnTo>
                <a:lnTo>
                  <a:pt x="437224" y="459712"/>
                </a:lnTo>
                <a:lnTo>
                  <a:pt x="437224" y="497627"/>
                </a:lnTo>
                <a:lnTo>
                  <a:pt x="169449" y="497627"/>
                </a:lnTo>
                <a:lnTo>
                  <a:pt x="169449" y="459712"/>
                </a:lnTo>
                <a:lnTo>
                  <a:pt x="255891" y="459712"/>
                </a:lnTo>
                <a:lnTo>
                  <a:pt x="255891" y="394264"/>
                </a:lnTo>
                <a:lnTo>
                  <a:pt x="28412" y="394264"/>
                </a:lnTo>
                <a:cubicBezTo>
                  <a:pt x="12813" y="394264"/>
                  <a:pt x="0" y="381471"/>
                  <a:pt x="0" y="365897"/>
                </a:cubicBezTo>
                <a:lnTo>
                  <a:pt x="0" y="28367"/>
                </a:lnTo>
                <a:cubicBezTo>
                  <a:pt x="0" y="12793"/>
                  <a:pt x="12813" y="0"/>
                  <a:pt x="284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laptop_22892"/>
          <p:cNvSpPr/>
          <p:nvPr/>
        </p:nvSpPr>
        <p:spPr>
          <a:xfrm>
            <a:off x="1466080" y="6527337"/>
            <a:ext cx="1123965" cy="746614"/>
          </a:xfrm>
          <a:custGeom>
            <a:avLst/>
            <a:gdLst>
              <a:gd name="connsiteX0" fmla="*/ 250445 w 587641"/>
              <a:gd name="connsiteY0" fmla="*/ 380520 h 402175"/>
              <a:gd name="connsiteX1" fmla="*/ 244764 w 587641"/>
              <a:gd name="connsiteY1" fmla="*/ 385676 h 402175"/>
              <a:gd name="connsiteX2" fmla="*/ 250445 w 587641"/>
              <a:gd name="connsiteY2" fmla="*/ 391347 h 402175"/>
              <a:gd name="connsiteX3" fmla="*/ 337196 w 587641"/>
              <a:gd name="connsiteY3" fmla="*/ 391347 h 402175"/>
              <a:gd name="connsiteX4" fmla="*/ 342877 w 587641"/>
              <a:gd name="connsiteY4" fmla="*/ 385676 h 402175"/>
              <a:gd name="connsiteX5" fmla="*/ 337196 w 587641"/>
              <a:gd name="connsiteY5" fmla="*/ 380520 h 402175"/>
              <a:gd name="connsiteX6" fmla="*/ 220494 w 587641"/>
              <a:gd name="connsiteY6" fmla="*/ 349583 h 402175"/>
              <a:gd name="connsiteX7" fmla="*/ 203970 w 587641"/>
              <a:gd name="connsiteY7" fmla="*/ 369692 h 402175"/>
              <a:gd name="connsiteX8" fmla="*/ 383671 w 587641"/>
              <a:gd name="connsiteY8" fmla="*/ 369692 h 402175"/>
              <a:gd name="connsiteX9" fmla="*/ 367147 w 587641"/>
              <a:gd name="connsiteY9" fmla="*/ 349583 h 402175"/>
              <a:gd name="connsiteX10" fmla="*/ 260789 w 587641"/>
              <a:gd name="connsiteY10" fmla="*/ 67422 h 402175"/>
              <a:gd name="connsiteX11" fmla="*/ 216906 w 587641"/>
              <a:gd name="connsiteY11" fmla="*/ 85599 h 402175"/>
              <a:gd name="connsiteX12" fmla="*/ 216906 w 587641"/>
              <a:gd name="connsiteY12" fmla="*/ 173262 h 402175"/>
              <a:gd name="connsiteX13" fmla="*/ 300024 w 587641"/>
              <a:gd name="connsiteY13" fmla="*/ 176872 h 402175"/>
              <a:gd name="connsiteX14" fmla="*/ 308285 w 587641"/>
              <a:gd name="connsiteY14" fmla="*/ 168621 h 402175"/>
              <a:gd name="connsiteX15" fmla="*/ 304671 w 587641"/>
              <a:gd name="connsiteY15" fmla="*/ 85599 h 402175"/>
              <a:gd name="connsiteX16" fmla="*/ 260789 w 587641"/>
              <a:gd name="connsiteY16" fmla="*/ 67422 h 402175"/>
              <a:gd name="connsiteX17" fmla="*/ 260789 w 587641"/>
              <a:gd name="connsiteY17" fmla="*/ 58011 h 402175"/>
              <a:gd name="connsiteX18" fmla="*/ 311382 w 587641"/>
              <a:gd name="connsiteY18" fmla="*/ 78895 h 402175"/>
              <a:gd name="connsiteX19" fmla="*/ 315512 w 587641"/>
              <a:gd name="connsiteY19" fmla="*/ 174294 h 402175"/>
              <a:gd name="connsiteX20" fmla="*/ 327386 w 587641"/>
              <a:gd name="connsiteY20" fmla="*/ 185638 h 402175"/>
              <a:gd name="connsiteX21" fmla="*/ 330484 w 587641"/>
              <a:gd name="connsiteY21" fmla="*/ 182544 h 402175"/>
              <a:gd name="connsiteX22" fmla="*/ 398114 w 587641"/>
              <a:gd name="connsiteY22" fmla="*/ 250097 h 402175"/>
              <a:gd name="connsiteX23" fmla="*/ 381594 w 587641"/>
              <a:gd name="connsiteY23" fmla="*/ 266598 h 402175"/>
              <a:gd name="connsiteX24" fmla="*/ 313964 w 587641"/>
              <a:gd name="connsiteY24" fmla="*/ 199046 h 402175"/>
              <a:gd name="connsiteX25" fmla="*/ 317061 w 587641"/>
              <a:gd name="connsiteY25" fmla="*/ 195952 h 402175"/>
              <a:gd name="connsiteX26" fmla="*/ 305703 w 587641"/>
              <a:gd name="connsiteY26" fmla="*/ 184091 h 402175"/>
              <a:gd name="connsiteX27" fmla="*/ 210195 w 587641"/>
              <a:gd name="connsiteY27" fmla="*/ 179966 h 402175"/>
              <a:gd name="connsiteX28" fmla="*/ 210195 w 587641"/>
              <a:gd name="connsiteY28" fmla="*/ 78895 h 402175"/>
              <a:gd name="connsiteX29" fmla="*/ 260789 w 587641"/>
              <a:gd name="connsiteY29" fmla="*/ 58011 h 402175"/>
              <a:gd name="connsiteX30" fmla="*/ 103792 w 587641"/>
              <a:gd name="connsiteY30" fmla="*/ 19593 h 402175"/>
              <a:gd name="connsiteX31" fmla="*/ 85203 w 587641"/>
              <a:gd name="connsiteY31" fmla="*/ 38671 h 402175"/>
              <a:gd name="connsiteX32" fmla="*/ 85203 w 587641"/>
              <a:gd name="connsiteY32" fmla="*/ 266054 h 402175"/>
              <a:gd name="connsiteX33" fmla="*/ 103792 w 587641"/>
              <a:gd name="connsiteY33" fmla="*/ 284616 h 402175"/>
              <a:gd name="connsiteX34" fmla="*/ 483849 w 587641"/>
              <a:gd name="connsiteY34" fmla="*/ 284616 h 402175"/>
              <a:gd name="connsiteX35" fmla="*/ 502438 w 587641"/>
              <a:gd name="connsiteY35" fmla="*/ 266054 h 402175"/>
              <a:gd name="connsiteX36" fmla="*/ 502438 w 587641"/>
              <a:gd name="connsiteY36" fmla="*/ 38671 h 402175"/>
              <a:gd name="connsiteX37" fmla="*/ 483849 w 587641"/>
              <a:gd name="connsiteY37" fmla="*/ 19593 h 402175"/>
              <a:gd name="connsiteX38" fmla="*/ 76424 w 587641"/>
              <a:gd name="connsiteY38" fmla="*/ 0 h 402175"/>
              <a:gd name="connsiteX39" fmla="*/ 511217 w 587641"/>
              <a:gd name="connsiteY39" fmla="*/ 0 h 402175"/>
              <a:gd name="connsiteX40" fmla="*/ 533421 w 587641"/>
              <a:gd name="connsiteY40" fmla="*/ 21656 h 402175"/>
              <a:gd name="connsiteX41" fmla="*/ 533421 w 587641"/>
              <a:gd name="connsiteY41" fmla="*/ 152105 h 402175"/>
              <a:gd name="connsiteX42" fmla="*/ 533421 w 587641"/>
              <a:gd name="connsiteY42" fmla="*/ 282554 h 402175"/>
              <a:gd name="connsiteX43" fmla="*/ 533421 w 587641"/>
              <a:gd name="connsiteY43" fmla="*/ 304209 h 402175"/>
              <a:gd name="connsiteX44" fmla="*/ 587641 w 587641"/>
              <a:gd name="connsiteY44" fmla="*/ 369692 h 402175"/>
              <a:gd name="connsiteX45" fmla="*/ 555109 w 587641"/>
              <a:gd name="connsiteY45" fmla="*/ 402175 h 402175"/>
              <a:gd name="connsiteX46" fmla="*/ 32532 w 587641"/>
              <a:gd name="connsiteY46" fmla="*/ 402175 h 402175"/>
              <a:gd name="connsiteX47" fmla="*/ 0 w 587641"/>
              <a:gd name="connsiteY47" fmla="*/ 369692 h 402175"/>
              <a:gd name="connsiteX48" fmla="*/ 54220 w 587641"/>
              <a:gd name="connsiteY48" fmla="*/ 304209 h 402175"/>
              <a:gd name="connsiteX49" fmla="*/ 54220 w 587641"/>
              <a:gd name="connsiteY49" fmla="*/ 282554 h 402175"/>
              <a:gd name="connsiteX50" fmla="*/ 54220 w 587641"/>
              <a:gd name="connsiteY50" fmla="*/ 152105 h 402175"/>
              <a:gd name="connsiteX51" fmla="*/ 54220 w 587641"/>
              <a:gd name="connsiteY51" fmla="*/ 21656 h 402175"/>
              <a:gd name="connsiteX52" fmla="*/ 76424 w 587641"/>
              <a:gd name="connsiteY52" fmla="*/ 0 h 40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87641" h="402175">
                <a:moveTo>
                  <a:pt x="250445" y="380520"/>
                </a:moveTo>
                <a:cubicBezTo>
                  <a:pt x="247346" y="380520"/>
                  <a:pt x="244764" y="382582"/>
                  <a:pt x="244764" y="385676"/>
                </a:cubicBezTo>
                <a:cubicBezTo>
                  <a:pt x="244764" y="388769"/>
                  <a:pt x="247346" y="391347"/>
                  <a:pt x="250445" y="391347"/>
                </a:cubicBezTo>
                <a:lnTo>
                  <a:pt x="337196" y="391347"/>
                </a:lnTo>
                <a:cubicBezTo>
                  <a:pt x="340295" y="391347"/>
                  <a:pt x="342877" y="388769"/>
                  <a:pt x="342877" y="385676"/>
                </a:cubicBezTo>
                <a:cubicBezTo>
                  <a:pt x="342877" y="382582"/>
                  <a:pt x="340295" y="380520"/>
                  <a:pt x="337196" y="380520"/>
                </a:cubicBezTo>
                <a:close/>
                <a:moveTo>
                  <a:pt x="220494" y="349583"/>
                </a:moveTo>
                <a:lnTo>
                  <a:pt x="203970" y="369692"/>
                </a:lnTo>
                <a:lnTo>
                  <a:pt x="383671" y="369692"/>
                </a:lnTo>
                <a:lnTo>
                  <a:pt x="367147" y="349583"/>
                </a:lnTo>
                <a:close/>
                <a:moveTo>
                  <a:pt x="260789" y="67422"/>
                </a:moveTo>
                <a:cubicBezTo>
                  <a:pt x="244914" y="67422"/>
                  <a:pt x="229039" y="73481"/>
                  <a:pt x="216906" y="85599"/>
                </a:cubicBezTo>
                <a:cubicBezTo>
                  <a:pt x="192642" y="109835"/>
                  <a:pt x="192642" y="149026"/>
                  <a:pt x="216906" y="173262"/>
                </a:cubicBezTo>
                <a:cubicBezTo>
                  <a:pt x="239622" y="195952"/>
                  <a:pt x="275760" y="196983"/>
                  <a:pt x="300024" y="176872"/>
                </a:cubicBezTo>
                <a:lnTo>
                  <a:pt x="308285" y="168621"/>
                </a:lnTo>
                <a:cubicBezTo>
                  <a:pt x="328419" y="144385"/>
                  <a:pt x="327386" y="108288"/>
                  <a:pt x="304671" y="85599"/>
                </a:cubicBezTo>
                <a:cubicBezTo>
                  <a:pt x="292539" y="73481"/>
                  <a:pt x="276664" y="67422"/>
                  <a:pt x="260789" y="67422"/>
                </a:cubicBezTo>
                <a:close/>
                <a:moveTo>
                  <a:pt x="260789" y="58011"/>
                </a:moveTo>
                <a:cubicBezTo>
                  <a:pt x="279116" y="58011"/>
                  <a:pt x="297443" y="64972"/>
                  <a:pt x="311382" y="78895"/>
                </a:cubicBezTo>
                <a:cubicBezTo>
                  <a:pt x="337195" y="105194"/>
                  <a:pt x="338744" y="146448"/>
                  <a:pt x="315512" y="174294"/>
                </a:cubicBezTo>
                <a:lnTo>
                  <a:pt x="327386" y="185638"/>
                </a:lnTo>
                <a:lnTo>
                  <a:pt x="330484" y="182544"/>
                </a:lnTo>
                <a:lnTo>
                  <a:pt x="398114" y="250097"/>
                </a:lnTo>
                <a:lnTo>
                  <a:pt x="381594" y="266598"/>
                </a:lnTo>
                <a:lnTo>
                  <a:pt x="313964" y="199046"/>
                </a:lnTo>
                <a:lnTo>
                  <a:pt x="317061" y="195952"/>
                </a:lnTo>
                <a:lnTo>
                  <a:pt x="305703" y="184091"/>
                </a:lnTo>
                <a:cubicBezTo>
                  <a:pt x="277825" y="207296"/>
                  <a:pt x="236524" y="205749"/>
                  <a:pt x="210195" y="179966"/>
                </a:cubicBezTo>
                <a:cubicBezTo>
                  <a:pt x="182317" y="152120"/>
                  <a:pt x="182317" y="106741"/>
                  <a:pt x="210195" y="78895"/>
                </a:cubicBezTo>
                <a:cubicBezTo>
                  <a:pt x="224134" y="64972"/>
                  <a:pt x="242461" y="58011"/>
                  <a:pt x="260789" y="58011"/>
                </a:cubicBezTo>
                <a:close/>
                <a:moveTo>
                  <a:pt x="103792" y="19593"/>
                </a:moveTo>
                <a:cubicBezTo>
                  <a:pt x="93465" y="19593"/>
                  <a:pt x="85203" y="27843"/>
                  <a:pt x="85203" y="38671"/>
                </a:cubicBezTo>
                <a:lnTo>
                  <a:pt x="85203" y="266054"/>
                </a:lnTo>
                <a:cubicBezTo>
                  <a:pt x="85203" y="276366"/>
                  <a:pt x="93465" y="284616"/>
                  <a:pt x="103792" y="284616"/>
                </a:cubicBezTo>
                <a:lnTo>
                  <a:pt x="483849" y="284616"/>
                </a:lnTo>
                <a:cubicBezTo>
                  <a:pt x="494176" y="284616"/>
                  <a:pt x="502438" y="276366"/>
                  <a:pt x="502438" y="266054"/>
                </a:cubicBezTo>
                <a:lnTo>
                  <a:pt x="502438" y="38671"/>
                </a:lnTo>
                <a:cubicBezTo>
                  <a:pt x="502438" y="28358"/>
                  <a:pt x="494176" y="19593"/>
                  <a:pt x="483849" y="19593"/>
                </a:cubicBezTo>
                <a:close/>
                <a:moveTo>
                  <a:pt x="76424" y="0"/>
                </a:moveTo>
                <a:lnTo>
                  <a:pt x="511217" y="0"/>
                </a:lnTo>
                <a:cubicBezTo>
                  <a:pt x="523610" y="0"/>
                  <a:pt x="533421" y="9797"/>
                  <a:pt x="533421" y="21656"/>
                </a:cubicBezTo>
                <a:lnTo>
                  <a:pt x="533421" y="152105"/>
                </a:lnTo>
                <a:lnTo>
                  <a:pt x="533421" y="282554"/>
                </a:lnTo>
                <a:lnTo>
                  <a:pt x="533421" y="304209"/>
                </a:lnTo>
                <a:lnTo>
                  <a:pt x="587641" y="369692"/>
                </a:lnTo>
                <a:cubicBezTo>
                  <a:pt x="587641" y="387222"/>
                  <a:pt x="573182" y="402175"/>
                  <a:pt x="555109" y="402175"/>
                </a:cubicBezTo>
                <a:lnTo>
                  <a:pt x="32532" y="402175"/>
                </a:lnTo>
                <a:cubicBezTo>
                  <a:pt x="14459" y="402175"/>
                  <a:pt x="0" y="387738"/>
                  <a:pt x="0" y="369692"/>
                </a:cubicBezTo>
                <a:lnTo>
                  <a:pt x="54220" y="304209"/>
                </a:lnTo>
                <a:lnTo>
                  <a:pt x="54220" y="282554"/>
                </a:lnTo>
                <a:lnTo>
                  <a:pt x="54220" y="152105"/>
                </a:lnTo>
                <a:lnTo>
                  <a:pt x="54220" y="21656"/>
                </a:lnTo>
                <a:cubicBezTo>
                  <a:pt x="54220" y="9797"/>
                  <a:pt x="64031" y="0"/>
                  <a:pt x="764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-166430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72443" y="1051057"/>
            <a:ext cx="14048860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年第十三届</a:t>
            </a: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组题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13470" y="3345785"/>
          <a:ext cx="20157059" cy="826878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9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4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2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1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 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大学</a:t>
                      </a:r>
                      <a:r>
                        <a:rPr 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大学</a:t>
                      </a:r>
                      <a:r>
                        <a:rPr 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大学</a:t>
                      </a:r>
                      <a:r>
                        <a:rPr 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研究生组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分数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结果填空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裁纸刀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寻找整数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排列字母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寻找整数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排列字母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特殊时间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裁纸刀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寻找整数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zh-CN" sz="4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zh-CN" sz="4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zh-CN" sz="4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程序设计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质因数个数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矩形拼接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消除游戏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重新排序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全排列的价值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最长不下降子序列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最优清零方案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数的拆分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纸张尺寸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数位排序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蜂巢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消除游戏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全排列的价值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技能升级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最长不下降子序列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最优清零方案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纸张尺寸</a:t>
                      </a: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数位排序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矩形拼接</a:t>
                      </a: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GCD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蜂巢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重新排序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青蛙过河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因数平方和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质因数个数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矩形拼接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消除游戏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爬树的甲壳虫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技能升级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因数平方和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扫描游戏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数的拆分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zh-CN" altLang="en-US" sz="4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2113470" y="5832600"/>
            <a:ext cx="2015705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203" y="2674994"/>
            <a:ext cx="18461992" cy="10402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18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906" y="1359941"/>
            <a:ext cx="3810001" cy="619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25" y="2768045"/>
            <a:ext cx="17079303" cy="10674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: 圆角 2"/>
          <p:cNvSpPr/>
          <p:nvPr/>
        </p:nvSpPr>
        <p:spPr>
          <a:xfrm>
            <a:off x="0" y="97648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19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6" y="2574086"/>
            <a:ext cx="10909424" cy="10868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003" y="6858000"/>
            <a:ext cx="10909424" cy="32068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片 17"/>
          <p:cNvGrpSpPr/>
          <p:nvPr/>
        </p:nvGrpSpPr>
        <p:grpSpPr>
          <a:xfrm>
            <a:off x="-183622" y="0"/>
            <a:ext cx="7573586" cy="13716002"/>
            <a:chOff x="-82763" y="0"/>
            <a:chExt cx="7573585" cy="13716000"/>
          </a:xfrm>
        </p:grpSpPr>
        <p:sp>
          <p:nvSpPr>
            <p:cNvPr id="3" name="矩形"/>
            <p:cNvSpPr/>
            <p:nvPr/>
          </p:nvSpPr>
          <p:spPr>
            <a:xfrm>
              <a:off x="0" y="0"/>
              <a:ext cx="7490822" cy="13715999"/>
            </a:xfrm>
            <a:prstGeom prst="rect">
              <a:avLst/>
            </a:prstGeom>
            <a:solidFill>
              <a:srgbClr val="277A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863600">
                <a:defRPr sz="17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image5.png" descr="image5.png"/>
            <p:cNvPicPr>
              <a:picLocks noChangeAspect="1"/>
            </p:cNvPicPr>
            <p:nvPr/>
          </p:nvPicPr>
          <p:blipFill>
            <a:blip r:embed="rId2"/>
            <a:srcRect l="5123" t="28622" r="3501" b="28622"/>
            <a:stretch>
              <a:fillRect/>
            </a:stretch>
          </p:blipFill>
          <p:spPr>
            <a:xfrm>
              <a:off x="-82763" y="0"/>
              <a:ext cx="7490822" cy="137160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" name="成组"/>
          <p:cNvGrpSpPr/>
          <p:nvPr/>
        </p:nvGrpSpPr>
        <p:grpSpPr>
          <a:xfrm>
            <a:off x="10655779" y="2609015"/>
            <a:ext cx="11747136" cy="1270001"/>
            <a:chOff x="0" y="0"/>
            <a:chExt cx="1174713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0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1"/>
              <p:cNvSpPr txBox="1"/>
              <p:nvPr/>
            </p:nvSpPr>
            <p:spPr>
              <a:xfrm>
                <a:off x="220506" y="191261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矩形: 圆角 28"/>
            <p:cNvGrpSpPr/>
            <p:nvPr/>
          </p:nvGrpSpPr>
          <p:grpSpPr>
            <a:xfrm>
              <a:off x="1824925" y="0"/>
              <a:ext cx="9922209" cy="1270000"/>
              <a:chOff x="0" y="0"/>
              <a:chExt cx="9922208" cy="1270000"/>
            </a:xfrm>
          </p:grpSpPr>
          <p:sp>
            <p:nvSpPr>
              <p:cNvPr id="8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第一部分"/>
              <p:cNvSpPr txBox="1"/>
              <p:nvPr/>
            </p:nvSpPr>
            <p:spPr>
              <a:xfrm>
                <a:off x="1412787" y="249464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蓝桥杯大赛介绍</a:t>
                </a:r>
              </a:p>
            </p:txBody>
          </p:sp>
        </p:grpSp>
      </p:grpSp>
      <p:grpSp>
        <p:nvGrpSpPr>
          <p:cNvPr id="12" name="成组"/>
          <p:cNvGrpSpPr/>
          <p:nvPr/>
        </p:nvGrpSpPr>
        <p:grpSpPr>
          <a:xfrm>
            <a:off x="10642996" y="4505850"/>
            <a:ext cx="11792026" cy="1270001"/>
            <a:chOff x="0" y="0"/>
            <a:chExt cx="1179202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7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2"/>
              <p:cNvSpPr txBox="1"/>
              <p:nvPr/>
            </p:nvSpPr>
            <p:spPr>
              <a:xfrm>
                <a:off x="233030" y="181428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矩形: 圆角 28"/>
            <p:cNvGrpSpPr/>
            <p:nvPr/>
          </p:nvGrpSpPr>
          <p:grpSpPr>
            <a:xfrm>
              <a:off x="1824925" y="0"/>
              <a:ext cx="9967099" cy="1270000"/>
              <a:chOff x="0" y="0"/>
              <a:chExt cx="9967098" cy="1270000"/>
            </a:xfrm>
          </p:grpSpPr>
          <p:sp>
            <p:nvSpPr>
              <p:cNvPr id="15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第二部分"/>
              <p:cNvSpPr txBox="1"/>
              <p:nvPr/>
            </p:nvSpPr>
            <p:spPr>
              <a:xfrm>
                <a:off x="1457677" y="235143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竞赛</a:t>
                </a:r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规则</a:t>
                </a:r>
              </a:p>
            </p:txBody>
          </p:sp>
        </p:grpSp>
      </p:grpSp>
      <p:grpSp>
        <p:nvGrpSpPr>
          <p:cNvPr id="19" name="成组"/>
          <p:cNvGrpSpPr/>
          <p:nvPr/>
        </p:nvGrpSpPr>
        <p:grpSpPr>
          <a:xfrm>
            <a:off x="10642996" y="6392525"/>
            <a:ext cx="11855426" cy="1270001"/>
            <a:chOff x="0" y="0"/>
            <a:chExt cx="1185542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0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24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1"/>
              <p:cNvSpPr txBox="1"/>
              <p:nvPr/>
            </p:nvSpPr>
            <p:spPr>
              <a:xfrm>
                <a:off x="80630" y="192756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矩形: 圆角 28"/>
            <p:cNvGrpSpPr/>
            <p:nvPr/>
          </p:nvGrpSpPr>
          <p:grpSpPr>
            <a:xfrm>
              <a:off x="1824925" y="0"/>
              <a:ext cx="10030499" cy="1270000"/>
              <a:chOff x="0" y="0"/>
              <a:chExt cx="10030498" cy="1270000"/>
            </a:xfrm>
          </p:grpSpPr>
          <p:sp>
            <p:nvSpPr>
              <p:cNvPr id="22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第一部分"/>
              <p:cNvSpPr txBox="1"/>
              <p:nvPr/>
            </p:nvSpPr>
            <p:spPr>
              <a:xfrm>
                <a:off x="1521077" y="215446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竞赛题示例</a:t>
                </a:r>
              </a:p>
            </p:txBody>
          </p:sp>
        </p:grpSp>
      </p:grpSp>
      <p:grpSp>
        <p:nvGrpSpPr>
          <p:cNvPr id="26" name="成组"/>
          <p:cNvGrpSpPr/>
          <p:nvPr/>
        </p:nvGrpSpPr>
        <p:grpSpPr>
          <a:xfrm>
            <a:off x="10614855" y="8279201"/>
            <a:ext cx="11744981" cy="1270001"/>
            <a:chOff x="0" y="0"/>
            <a:chExt cx="11744979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7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31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2"/>
              <p:cNvSpPr txBox="1"/>
              <p:nvPr/>
            </p:nvSpPr>
            <p:spPr>
              <a:xfrm>
                <a:off x="243227" y="216126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矩形: 圆角 28"/>
            <p:cNvGrpSpPr/>
            <p:nvPr/>
          </p:nvGrpSpPr>
          <p:grpSpPr>
            <a:xfrm>
              <a:off x="1824925" y="0"/>
              <a:ext cx="9920054" cy="1270000"/>
              <a:chOff x="0" y="0"/>
              <a:chExt cx="9920053" cy="1270000"/>
            </a:xfrm>
          </p:grpSpPr>
          <p:sp>
            <p:nvSpPr>
              <p:cNvPr id="29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第二部分"/>
              <p:cNvSpPr txBox="1"/>
              <p:nvPr/>
            </p:nvSpPr>
            <p:spPr>
              <a:xfrm>
                <a:off x="1410632" y="231928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大赛知识点总览</a:t>
                </a:r>
              </a:p>
            </p:txBody>
          </p:sp>
        </p:grpSp>
      </p:grpSp>
      <p:grpSp>
        <p:nvGrpSpPr>
          <p:cNvPr id="33" name="成组"/>
          <p:cNvGrpSpPr/>
          <p:nvPr/>
        </p:nvGrpSpPr>
        <p:grpSpPr>
          <a:xfrm>
            <a:off x="10614852" y="10165875"/>
            <a:ext cx="11820773" cy="1270001"/>
            <a:chOff x="0" y="0"/>
            <a:chExt cx="11820771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4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38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2"/>
              <p:cNvSpPr txBox="1"/>
              <p:nvPr/>
            </p:nvSpPr>
            <p:spPr>
              <a:xfrm>
                <a:off x="185987" y="181428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矩形: 圆角 28"/>
            <p:cNvGrpSpPr/>
            <p:nvPr/>
          </p:nvGrpSpPr>
          <p:grpSpPr>
            <a:xfrm>
              <a:off x="1824925" y="0"/>
              <a:ext cx="9995846" cy="1270000"/>
              <a:chOff x="0" y="0"/>
              <a:chExt cx="9995845" cy="1270000"/>
            </a:xfrm>
          </p:grpSpPr>
          <p:sp>
            <p:nvSpPr>
              <p:cNvPr id="36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第二部分"/>
              <p:cNvSpPr txBox="1"/>
              <p:nvPr/>
            </p:nvSpPr>
            <p:spPr>
              <a:xfrm>
                <a:off x="1486424" y="215445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蓝桥杯官网判题系统</a:t>
                </a: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673441" y="5402586"/>
            <a:ext cx="55768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600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824483"/>
            <a:ext cx="4646569" cy="618467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20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503363" y="584746"/>
            <a:ext cx="11390243" cy="13544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1.3 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大赛知识点总览</a:t>
            </a:r>
          </a:p>
        </p:txBody>
      </p:sp>
      <p:sp>
        <p:nvSpPr>
          <p:cNvPr id="2" name="椭圆 1"/>
          <p:cNvSpPr/>
          <p:nvPr/>
        </p:nvSpPr>
        <p:spPr>
          <a:xfrm rot="21342797">
            <a:off x="8737968" y="11982201"/>
            <a:ext cx="8895160" cy="1265248"/>
          </a:xfrm>
          <a:prstGeom prst="ellipse">
            <a:avLst/>
          </a:prstGeom>
          <a:gradFill flip="none" rotWithShape="1">
            <a:gsLst>
              <a:gs pos="16000">
                <a:schemeClr val="accent1">
                  <a:alpha val="55000"/>
                </a:schemeClr>
              </a:gs>
              <a:gs pos="100000">
                <a:schemeClr val="accent1">
                  <a:alpha val="0"/>
                  <a:lumMod val="96000"/>
                  <a:lumOff val="4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467986" y="3166798"/>
            <a:ext cx="9448027" cy="94480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  <a:effectLst>
            <a:outerShdw blurRad="711200" dist="1016000" dir="2700000" sx="92000" sy="92000" algn="tl" rotWithShape="0">
              <a:schemeClr val="accent1">
                <a:lumMod val="75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443144" y="3170909"/>
            <a:ext cx="9448027" cy="9108357"/>
            <a:chOff x="6298384" y="966486"/>
            <a:chExt cx="4929234" cy="4752016"/>
          </a:xfrm>
          <a:solidFill>
            <a:schemeClr val="bg1">
              <a:alpha val="55000"/>
            </a:schemeClr>
          </a:solidFill>
        </p:grpSpPr>
        <p:sp>
          <p:nvSpPr>
            <p:cNvPr id="25" name="任意多边形: 形状 24"/>
            <p:cNvSpPr/>
            <p:nvPr/>
          </p:nvSpPr>
          <p:spPr>
            <a:xfrm>
              <a:off x="8810746" y="966486"/>
              <a:ext cx="1495826" cy="1489241"/>
            </a:xfrm>
            <a:custGeom>
              <a:avLst/>
              <a:gdLst>
                <a:gd name="connsiteX0" fmla="*/ -267 w 1947786"/>
                <a:gd name="connsiteY0" fmla="*/ -94 h 1939213"/>
                <a:gd name="connsiteX1" fmla="*/ 1947519 w 1947786"/>
                <a:gd name="connsiteY1" fmla="*/ 708842 h 1939213"/>
                <a:gd name="connsiteX2" fmla="*/ 915200 w 1947786"/>
                <a:gd name="connsiteY2" fmla="*/ 1939120 h 1939213"/>
                <a:gd name="connsiteX3" fmla="*/ -258 w 1947786"/>
                <a:gd name="connsiteY3" fmla="*/ 1605926 h 193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786" h="1939213">
                  <a:moveTo>
                    <a:pt x="-267" y="-94"/>
                  </a:moveTo>
                  <a:cubicBezTo>
                    <a:pt x="712155" y="-94"/>
                    <a:pt x="1401784" y="250909"/>
                    <a:pt x="1947519" y="708842"/>
                  </a:cubicBezTo>
                  <a:lnTo>
                    <a:pt x="915200" y="1939120"/>
                  </a:lnTo>
                  <a:cubicBezTo>
                    <a:pt x="658701" y="1723893"/>
                    <a:pt x="334575" y="1605926"/>
                    <a:pt x="-258" y="1605926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9586953" y="1572316"/>
              <a:ext cx="1588695" cy="1592740"/>
            </a:xfrm>
            <a:custGeom>
              <a:avLst/>
              <a:gdLst>
                <a:gd name="connsiteX0" fmla="*/ 1032033 w 2068715"/>
                <a:gd name="connsiteY0" fmla="*/ -94 h 2073982"/>
                <a:gd name="connsiteX1" fmla="*/ 2068448 w 2068715"/>
                <a:gd name="connsiteY1" fmla="*/ 1794997 h 2073982"/>
                <a:gd name="connsiteX2" fmla="*/ 486841 w 2068715"/>
                <a:gd name="connsiteY2" fmla="*/ 2073889 h 2073982"/>
                <a:gd name="connsiteX3" fmla="*/ -267 w 2068715"/>
                <a:gd name="connsiteY3" fmla="*/ 1230193 h 207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8715" h="2073982">
                  <a:moveTo>
                    <a:pt x="1032033" y="-94"/>
                  </a:moveTo>
                  <a:cubicBezTo>
                    <a:pt x="1577815" y="457830"/>
                    <a:pt x="1944718" y="1093404"/>
                    <a:pt x="2068448" y="1794997"/>
                  </a:cubicBezTo>
                  <a:lnTo>
                    <a:pt x="486841" y="2073889"/>
                  </a:lnTo>
                  <a:cubicBezTo>
                    <a:pt x="428691" y="1744134"/>
                    <a:pt x="256231" y="1445420"/>
                    <a:pt x="-267" y="1230193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9847704" y="3044939"/>
              <a:ext cx="1379914" cy="1567643"/>
            </a:xfrm>
            <a:custGeom>
              <a:avLst/>
              <a:gdLst>
                <a:gd name="connsiteX0" fmla="*/ 1750533 w 1796852"/>
                <a:gd name="connsiteY0" fmla="*/ -94 h 2041302"/>
                <a:gd name="connsiteX1" fmla="*/ 1390584 w 1796852"/>
                <a:gd name="connsiteY1" fmla="*/ 2041208 h 2041302"/>
                <a:gd name="connsiteX2" fmla="*/ -267 w 1796852"/>
                <a:gd name="connsiteY2" fmla="*/ 1238203 h 2041302"/>
                <a:gd name="connsiteX3" fmla="*/ 168897 w 1796852"/>
                <a:gd name="connsiteY3" fmla="*/ 278788 h 204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852" h="2041302">
                  <a:moveTo>
                    <a:pt x="1750533" y="-94"/>
                  </a:moveTo>
                  <a:cubicBezTo>
                    <a:pt x="1874262" y="701498"/>
                    <a:pt x="1746818" y="1424246"/>
                    <a:pt x="1390584" y="2041208"/>
                  </a:cubicBezTo>
                  <a:lnTo>
                    <a:pt x="-267" y="1238203"/>
                  </a:lnTo>
                  <a:cubicBezTo>
                    <a:pt x="167144" y="948224"/>
                    <a:pt x="227047" y="608534"/>
                    <a:pt x="168897" y="278788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9226827" y="4078619"/>
              <a:ext cx="1641231" cy="1639883"/>
            </a:xfrm>
            <a:custGeom>
              <a:avLst/>
              <a:gdLst>
                <a:gd name="connsiteX0" fmla="*/ 2136858 w 2137124"/>
                <a:gd name="connsiteY0" fmla="*/ 802912 h 2135371"/>
                <a:gd name="connsiteX1" fmla="*/ 549021 w 2137124"/>
                <a:gd name="connsiteY1" fmla="*/ 2135278 h 2135371"/>
                <a:gd name="connsiteX2" fmla="*/ -267 w 2137124"/>
                <a:gd name="connsiteY2" fmla="*/ 626118 h 2135371"/>
                <a:gd name="connsiteX3" fmla="*/ 746017 w 2137124"/>
                <a:gd name="connsiteY3" fmla="*/ -94 h 213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124" h="2135371">
                  <a:moveTo>
                    <a:pt x="2136858" y="802912"/>
                  </a:moveTo>
                  <a:cubicBezTo>
                    <a:pt x="1780623" y="1419884"/>
                    <a:pt x="1218467" y="1891619"/>
                    <a:pt x="549021" y="2135278"/>
                  </a:cubicBezTo>
                  <a:lnTo>
                    <a:pt x="-267" y="626118"/>
                  </a:lnTo>
                  <a:cubicBezTo>
                    <a:pt x="314373" y="511599"/>
                    <a:pt x="578606" y="289876"/>
                    <a:pt x="746017" y="-94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6657915" y="4078619"/>
              <a:ext cx="1641252" cy="1639883"/>
            </a:xfrm>
            <a:custGeom>
              <a:avLst/>
              <a:gdLst>
                <a:gd name="connsiteX0" fmla="*/ 1587588 w 2137152"/>
                <a:gd name="connsiteY0" fmla="*/ 2135278 h 2135371"/>
                <a:gd name="connsiteX1" fmla="*/ -267 w 2137152"/>
                <a:gd name="connsiteY1" fmla="*/ 802912 h 2135371"/>
                <a:gd name="connsiteX2" fmla="*/ 1390592 w 2137152"/>
                <a:gd name="connsiteY2" fmla="*/ -94 h 2135371"/>
                <a:gd name="connsiteX3" fmla="*/ 2136886 w 2137152"/>
                <a:gd name="connsiteY3" fmla="*/ 626118 h 213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152" h="2135371">
                  <a:moveTo>
                    <a:pt x="1587588" y="2135278"/>
                  </a:moveTo>
                  <a:cubicBezTo>
                    <a:pt x="918133" y="1891619"/>
                    <a:pt x="355939" y="1419874"/>
                    <a:pt x="-267" y="802912"/>
                  </a:cubicBezTo>
                  <a:lnTo>
                    <a:pt x="1390592" y="-94"/>
                  </a:lnTo>
                  <a:cubicBezTo>
                    <a:pt x="1558004" y="289876"/>
                    <a:pt x="1822237" y="511599"/>
                    <a:pt x="2136886" y="626118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298384" y="3044939"/>
              <a:ext cx="1379906" cy="1567643"/>
            </a:xfrm>
            <a:custGeom>
              <a:avLst/>
              <a:gdLst>
                <a:gd name="connsiteX0" fmla="*/ 405715 w 1796841"/>
                <a:gd name="connsiteY0" fmla="*/ 2041208 h 2041302"/>
                <a:gd name="connsiteX1" fmla="*/ 45775 w 1796841"/>
                <a:gd name="connsiteY1" fmla="*/ -94 h 2041302"/>
                <a:gd name="connsiteX2" fmla="*/ 1627401 w 1796841"/>
                <a:gd name="connsiteY2" fmla="*/ 278788 h 2041302"/>
                <a:gd name="connsiteX3" fmla="*/ 1796575 w 1796841"/>
                <a:gd name="connsiteY3" fmla="*/ 1238203 h 204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841" h="2041302">
                  <a:moveTo>
                    <a:pt x="405715" y="2041208"/>
                  </a:moveTo>
                  <a:cubicBezTo>
                    <a:pt x="49509" y="1424246"/>
                    <a:pt x="-77936" y="701498"/>
                    <a:pt x="45775" y="-94"/>
                  </a:cubicBezTo>
                  <a:lnTo>
                    <a:pt x="1627401" y="278788"/>
                  </a:lnTo>
                  <a:cubicBezTo>
                    <a:pt x="1569251" y="608534"/>
                    <a:pt x="1629154" y="948224"/>
                    <a:pt x="1796575" y="1238203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6350324" y="1572316"/>
              <a:ext cx="1588710" cy="1592733"/>
            </a:xfrm>
            <a:custGeom>
              <a:avLst/>
              <a:gdLst>
                <a:gd name="connsiteX0" fmla="*/ -267 w 2068734"/>
                <a:gd name="connsiteY0" fmla="*/ 1794997 h 2073973"/>
                <a:gd name="connsiteX1" fmla="*/ 1036139 w 2068734"/>
                <a:gd name="connsiteY1" fmla="*/ -94 h 2073973"/>
                <a:gd name="connsiteX2" fmla="*/ 2068468 w 2068734"/>
                <a:gd name="connsiteY2" fmla="*/ 1230184 h 2073973"/>
                <a:gd name="connsiteX3" fmla="*/ 1581359 w 2068734"/>
                <a:gd name="connsiteY3" fmla="*/ 2073879 h 207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8734" h="2073973">
                  <a:moveTo>
                    <a:pt x="-267" y="1794997"/>
                  </a:moveTo>
                  <a:cubicBezTo>
                    <a:pt x="123444" y="1093414"/>
                    <a:pt x="490395" y="457839"/>
                    <a:pt x="1036139" y="-94"/>
                  </a:cubicBezTo>
                  <a:lnTo>
                    <a:pt x="2068468" y="1230184"/>
                  </a:lnTo>
                  <a:cubicBezTo>
                    <a:pt x="1811969" y="1445411"/>
                    <a:pt x="1639500" y="1744134"/>
                    <a:pt x="1581359" y="2073879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7219409" y="966486"/>
              <a:ext cx="1495833" cy="1489250"/>
            </a:xfrm>
            <a:custGeom>
              <a:avLst/>
              <a:gdLst>
                <a:gd name="connsiteX0" fmla="*/ -267 w 1947795"/>
                <a:gd name="connsiteY0" fmla="*/ 708842 h 1939223"/>
                <a:gd name="connsiteX1" fmla="*/ 1947529 w 1947795"/>
                <a:gd name="connsiteY1" fmla="*/ -94 h 1939223"/>
                <a:gd name="connsiteX2" fmla="*/ 1947519 w 1947795"/>
                <a:gd name="connsiteY2" fmla="*/ 1605926 h 1939223"/>
                <a:gd name="connsiteX3" fmla="*/ 1032062 w 1947795"/>
                <a:gd name="connsiteY3" fmla="*/ 1939129 h 193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795" h="1939223">
                  <a:moveTo>
                    <a:pt x="-267" y="708842"/>
                  </a:moveTo>
                  <a:cubicBezTo>
                    <a:pt x="545478" y="250909"/>
                    <a:pt x="1235116" y="-94"/>
                    <a:pt x="1947529" y="-94"/>
                  </a:cubicBezTo>
                  <a:lnTo>
                    <a:pt x="1947519" y="1605926"/>
                  </a:lnTo>
                  <a:cubicBezTo>
                    <a:pt x="1612687" y="1605926"/>
                    <a:pt x="1288561" y="1723902"/>
                    <a:pt x="1032062" y="1939129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 rot="20675875">
            <a:off x="9188534" y="4407827"/>
            <a:ext cx="4169816" cy="26202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617367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字符串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84929" y="4187624"/>
            <a:ext cx="3949529" cy="206228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6586598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数据结构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3272089" y="5008359"/>
            <a:ext cx="2220862" cy="31347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9386356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几何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 rot="21177398">
            <a:off x="14043054" y="6966880"/>
            <a:ext cx="1811408" cy="208613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10623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数学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 rot="2352451">
            <a:off x="12544939" y="9023047"/>
            <a:ext cx="2572956" cy="208613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392396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贪心分治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42235" y="8458514"/>
            <a:ext cx="2720906" cy="228309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606902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图 论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21128" y="7010845"/>
            <a:ext cx="2046878" cy="21965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37723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搜 索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 rot="19204313">
            <a:off x="8183165" y="5573865"/>
            <a:ext cx="3410324" cy="130499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36161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动态规划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218486" y="6078485"/>
            <a:ext cx="3765213" cy="3765213"/>
          </a:xfrm>
          <a:prstGeom prst="ellipse">
            <a:avLst/>
          </a:prstGeom>
          <a:gradFill flip="none" rotWithShape="1">
            <a:gsLst>
              <a:gs pos="28000">
                <a:schemeClr val="accent1">
                  <a:lumMod val="60000"/>
                  <a:lumOff val="40000"/>
                </a:schemeClr>
              </a:gs>
              <a:gs pos="8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711200" dist="355600" dir="2700000" sx="97000" sy="97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71718" y="7036131"/>
            <a:ext cx="539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知识点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总览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57674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731707" y="625717"/>
            <a:ext cx="16797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6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zh-CN" altLang="en-US" sz="6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红色</a:t>
            </a:r>
            <a:r>
              <a:rPr lang="zh-CN" altLang="en-US" sz="6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是蓝桥杯常见内容）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31707" y="4306798"/>
          <a:ext cx="20920585" cy="754715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6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链表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队列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优先队列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双端队列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块状链表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哈希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LCA</a:t>
                      </a:r>
                      <a:endParaRPr lang="zh-CN" altLang="en-US" sz="48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跳跃表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并查集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字典树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线段树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树状数组</a:t>
                      </a:r>
                      <a:endParaRPr lang="zh-CN" altLang="en-US" sz="4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莫队算法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平衡二叉树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二叉搜索树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Treap</a:t>
                      </a: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二叉树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笛卡尔树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划分树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表达式树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替罪羊树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伸展树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动态树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左偏堆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可并堆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主席树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树链剖分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KD </a:t>
                      </a:r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树套树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FHQ</a:t>
                      </a:r>
                      <a:endParaRPr lang="zh-CN" altLang="en-US" sz="4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6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22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451450" y="670071"/>
            <a:ext cx="10219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搜索与排序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2145" y="3968833"/>
          <a:ext cx="20755680" cy="852726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15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1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1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457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8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子集生成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8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线性搜索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二分法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三分法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双向广搜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广搜优化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A*</a:t>
                      </a: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回溯、剪枝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深搜的优化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记忆化搜索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IDA*</a:t>
                      </a: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位运算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按位压缩</a:t>
                      </a:r>
                      <a:endParaRPr lang="en-US" altLang="zh-CN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7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极大极小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利用</a:t>
                      </a:r>
                      <a:r>
                        <a:rPr lang="en-US" altLang="zh-CN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进制数存储状态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舞蹈链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选择排序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冒泡排序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插入排序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归并排序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快速排序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堆排序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计数排序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基数排序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桶排序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23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635450" y="697706"/>
            <a:ext cx="7885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动态规划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12231" y="3448322"/>
          <a:ext cx="20559538" cy="92641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425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91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编辑距离</a:t>
                      </a:r>
                      <a:endParaRPr lang="zh-CN" altLang="zh-CN" sz="4400" b="1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最长不重复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整数背包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矩阵链乘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最长公共子序列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最长公共递增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子序列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最长公共子串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最长上升子序列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最长回文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子序列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最长回文子串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回文分割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最大子段</a:t>
                      </a:r>
                    </a:p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最大正方形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子矩阵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最长链对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最大递增子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序列和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7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滚动数组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7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数位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概率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树形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区间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状压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插头</a:t>
                      </a:r>
                      <a:r>
                        <a:rPr lang="en-US" altLang="zh-CN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斜率优化</a:t>
                      </a:r>
                      <a:endParaRPr lang="en-US" altLang="zh-CN" sz="44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平行四边形优化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单调队列优化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数据结构优化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24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69393" y="673801"/>
            <a:ext cx="5189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数学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07620" y="4226835"/>
          <a:ext cx="18768760" cy="884428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73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GCD</a:t>
                      </a: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LCM</a:t>
                      </a:r>
                      <a:endParaRPr lang="en-US" altLang="zh-CN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素数判断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素数生成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分解质因数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欧拉定理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费马小定理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扩展欧几里得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逆元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随机素数测试和大数分解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高斯消元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佩尔方程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整数拆分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大步小步算法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中国剩余定理</a:t>
                      </a:r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原根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快速数论变换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线性丢番图方程</a:t>
                      </a:r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模运算</a:t>
                      </a:r>
                      <a:endParaRPr lang="zh-CN" altLang="zh-CN" sz="4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卢卡斯定理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杜教筛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424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威尔逊定理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米勒</a:t>
                      </a:r>
                      <a:r>
                        <a:rPr lang="en-US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罗宾随机素性测试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完全数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连分数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内容占位符 5"/>
          <p:cNvSpPr>
            <a:spLocks noGrp="1"/>
          </p:cNvSpPr>
          <p:nvPr>
            <p:ph idx="4294967295"/>
          </p:nvPr>
        </p:nvSpPr>
        <p:spPr>
          <a:xfrm>
            <a:off x="3029021" y="3102768"/>
            <a:ext cx="2137869" cy="91623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indent="0" algn="ctr" fontAlgn="auto">
              <a:lnSpc>
                <a:spcPct val="100000"/>
              </a:lnSpc>
              <a:buNone/>
            </a:pPr>
            <a:r>
              <a:rPr lang="zh-CN" altLang="en-US" sz="6000" b="1" dirty="0">
                <a:cs typeface="+mn-ea"/>
                <a:sym typeface="+mn-lt"/>
              </a:rPr>
              <a:t>数论</a:t>
            </a: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25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1763506" y="4716038"/>
            <a:ext cx="3048347" cy="9811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5400" b="1" dirty="0">
                <a:cs typeface="+mn-ea"/>
                <a:sym typeface="+mn-lt"/>
              </a:rPr>
              <a:t>概        率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10726" y="4000776"/>
          <a:ext cx="16996874" cy="16689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4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8900"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基本概率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条件概率</a:t>
                      </a:r>
                      <a:endParaRPr lang="zh-CN" altLang="en-US" sz="4400" b="1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随机变量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概率生成函数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期望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概率分布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04972" y="9706637"/>
          <a:ext cx="16996875" cy="20719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4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135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容斥原理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鸽巢原理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乘法原理</a:t>
                      </a:r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stirling</a:t>
                      </a:r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Catalan</a:t>
                      </a:r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63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斐波拉契数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幻方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莫比乌斯反演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母函数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调和级数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710725" y="6585906"/>
          <a:ext cx="16996875" cy="220450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450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尼姆游戏</a:t>
                      </a: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巴什游戏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P-position</a:t>
                      </a:r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N-position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图游戏与</a:t>
                      </a:r>
                      <a:endParaRPr lang="en-US" altLang="zh-CN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SG</a:t>
                      </a:r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函数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Hackenbush</a:t>
                      </a:r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游戏</a:t>
                      </a:r>
                      <a:endParaRPr lang="zh-CN" altLang="en-US" sz="4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威佐夫游戏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内容占位符 5"/>
          <p:cNvSpPr txBox="1"/>
          <p:nvPr/>
        </p:nvSpPr>
        <p:spPr>
          <a:xfrm>
            <a:off x="1717356" y="10185341"/>
            <a:ext cx="3054100" cy="9811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组合数学</a:t>
            </a:r>
          </a:p>
        </p:txBody>
      </p:sp>
      <p:sp>
        <p:nvSpPr>
          <p:cNvPr id="12" name="内容占位符 5"/>
          <p:cNvSpPr txBox="1"/>
          <p:nvPr/>
        </p:nvSpPr>
        <p:spPr>
          <a:xfrm>
            <a:off x="1676400" y="7099182"/>
            <a:ext cx="3048347" cy="9811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组合游戏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1349945" y="4611816"/>
            <a:ext cx="3239650" cy="75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400" b="1" dirty="0">
                <a:cs typeface="+mn-ea"/>
                <a:sym typeface="+mn-lt"/>
              </a:rPr>
              <a:t>线性代数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25685" y="3498490"/>
          <a:ext cx="16395494" cy="2826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27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2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0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矩阵的加减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矩阵变换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890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矩阵的行列式、秩和逆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线性方程组的求解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矩阵求幂</a:t>
                      </a:r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906"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特征值和</a:t>
                      </a:r>
                      <a:endParaRPr lang="en-US" altLang="zh-CN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特征向量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多项式的根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拉格朗日插值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线性基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632407" y="6916749"/>
          <a:ext cx="16395493" cy="11628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88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289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伯恩赛德引理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波利亚定理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拉格朗日定理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32407" y="8537757"/>
          <a:ext cx="16395493" cy="228758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5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8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大数加减乘除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大数取模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高精度阶乘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高精度幂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高精度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进制转换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FFT</a:t>
                      </a: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高精度乘法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632407" y="11408961"/>
          <a:ext cx="16395494" cy="125183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27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8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1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插值方法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数值微积分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微分方程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方程</a:t>
                      </a:r>
                      <a:r>
                        <a:rPr lang="en-US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组</a:t>
                      </a:r>
                      <a:r>
                        <a:rPr lang="en-US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求根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方程组求解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内容占位符 5"/>
          <p:cNvSpPr txBox="1"/>
          <p:nvPr/>
        </p:nvSpPr>
        <p:spPr>
          <a:xfrm>
            <a:off x="1503363" y="6865588"/>
            <a:ext cx="3239650" cy="75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群        论</a:t>
            </a:r>
          </a:p>
        </p:txBody>
      </p:sp>
      <p:sp>
        <p:nvSpPr>
          <p:cNvPr id="13" name="内容占位符 5"/>
          <p:cNvSpPr txBox="1"/>
          <p:nvPr/>
        </p:nvSpPr>
        <p:spPr>
          <a:xfrm>
            <a:off x="1503363" y="9011286"/>
            <a:ext cx="3239650" cy="75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高精度</a:t>
            </a:r>
          </a:p>
        </p:txBody>
      </p:sp>
      <p:sp>
        <p:nvSpPr>
          <p:cNvPr id="14" name="内容占位符 5"/>
          <p:cNvSpPr txBox="1"/>
          <p:nvPr/>
        </p:nvSpPr>
        <p:spPr>
          <a:xfrm>
            <a:off x="1557098" y="11656876"/>
            <a:ext cx="3239650" cy="75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计算方法</a:t>
            </a:r>
          </a:p>
        </p:txBody>
      </p:sp>
      <p:sp>
        <p:nvSpPr>
          <p:cNvPr id="2" name="矩形: 圆角 2"/>
          <p:cNvSpPr/>
          <p:nvPr/>
        </p:nvSpPr>
        <p:spPr>
          <a:xfrm>
            <a:off x="0" y="57674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03363" y="697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图论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76690" y="3040375"/>
          <a:ext cx="18935420" cy="907939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87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7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7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49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邻接矩阵</a:t>
                      </a:r>
                    </a:p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关联矩阵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邻接表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链式前向星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有向无环图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哈密顿图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欧拉图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判圈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割点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割边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双连通分量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强连通分量</a:t>
                      </a:r>
                    </a:p>
                    <a:p>
                      <a:pPr algn="ctr"/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有向图的强</a:t>
                      </a:r>
                      <a:endParaRPr lang="en-US" altLang="zh-CN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连通分量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拓扑排序</a:t>
                      </a:r>
                    </a:p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二分图判定</a:t>
                      </a:r>
                    </a:p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2-SAT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最短路径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连通分量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Prim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Kruskal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55"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次小生成树</a:t>
                      </a:r>
                    </a:p>
                    <a:p>
                      <a:pPr algn="ctr"/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曼哈顿最小</a:t>
                      </a:r>
                      <a:endParaRPr lang="en-US" altLang="zh-CN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生成树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Dijkstra</a:t>
                      </a:r>
                    </a:p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堆优化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Bellman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Floyd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差分约束系统</a:t>
                      </a:r>
                      <a:endParaRPr lang="en-US" altLang="zh-CN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Ford-Fulkerson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Edmonds-Karp</a:t>
                      </a:r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ISAP</a:t>
                      </a:r>
                    </a:p>
                    <a:p>
                      <a:pPr algn="ctr"/>
                      <a:r>
                        <a:rPr lang="en-US" altLang="zh-CN" sz="44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dinic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LCA</a:t>
                      </a:r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SPFA</a:t>
                      </a:r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最小费用</a:t>
                      </a:r>
                      <a:endParaRPr lang="en-US" altLang="zh-CN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最大流</a:t>
                      </a:r>
                      <a:endParaRPr lang="en-US" altLang="zh-CN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欧拉路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二分图匹配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07824" y="645878"/>
            <a:ext cx="4441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几何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03364" y="3651194"/>
          <a:ext cx="21204237" cy="809336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14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点和向量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点积；叉积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点和线的关系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多边形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三角形内心、外心、重心、垂心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费马点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面积、周长、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体积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9705"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判点在多边形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179705"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多面体内外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三角剖分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梯形剖分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多边形重心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多边形切割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多面体体积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坐标旋转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凸包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最近点对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旋转卡壳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半平面交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最小圆覆盖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三维点和向量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三维点积</a:t>
                      </a:r>
                      <a:endParaRPr lang="en-US" altLang="zh-CN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三维叉积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最小球覆盖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三维凸包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29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56093" y="701772"/>
            <a:ext cx="12204200" cy="13174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1.4 </a:t>
            </a:r>
            <a:r>
              <a:rPr lang="zh-CN" altLang="en-US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历年知识点统计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1502650" y="3061018"/>
            <a:ext cx="21684110" cy="9651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有一些知识点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几乎必考，它们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也是整个算法竞赛知识库的基础。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）杂题。不需要算法和数据结构，只需要逻辑、推理的题目，难度可难可易。考察思维能力和编码能力，只能通过大量做题来提高。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BFS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搜索和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DFS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搜索，也就是暴力搜索。这是非常基本的算法，是基础中的基础。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）动态规划。线性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DP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，以及一些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DP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应用，例如状态压缩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DP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、树形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DP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等。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）简单数学和简单数论。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）简单的字符串处理、输入输出。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6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）基本算法，例如排序、排列、二分、倍增、差分、贪心。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7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）基本数据结构。队列、栈、链表、二叉树等。</a:t>
            </a: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09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266222" y="917237"/>
            <a:ext cx="8470765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7200" dirty="0">
                <a:solidFill>
                  <a:schemeClr val="bg1"/>
                </a:solidFill>
                <a:effectLst/>
                <a:ea typeface="+mn-ea"/>
                <a:cs typeface="+mn-ea"/>
                <a:sym typeface="+mn-lt"/>
              </a:rPr>
              <a:t>1. </a:t>
            </a:r>
            <a:r>
              <a:rPr lang="zh-CN" altLang="en-US" sz="7200" dirty="0">
                <a:solidFill>
                  <a:schemeClr val="bg1"/>
                </a:solidFill>
                <a:effectLst/>
                <a:ea typeface="+mn-ea"/>
                <a:cs typeface="+mn-ea"/>
                <a:sym typeface="+mn-lt"/>
              </a:rPr>
              <a:t>蓝桥杯大赛介绍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76112" y="5182958"/>
            <a:ext cx="17134977" cy="4431280"/>
            <a:chOff x="5931033" y="5448019"/>
            <a:chExt cx="11290007" cy="3604386"/>
          </a:xfrm>
        </p:grpSpPr>
        <p:grpSp>
          <p:nvGrpSpPr>
            <p:cNvPr id="8" name="Group 169"/>
            <p:cNvGrpSpPr/>
            <p:nvPr/>
          </p:nvGrpSpPr>
          <p:grpSpPr bwMode="auto">
            <a:xfrm>
              <a:off x="6073576" y="5996507"/>
              <a:ext cx="10842054" cy="2471056"/>
              <a:chOff x="409" y="894"/>
              <a:chExt cx="5147" cy="1584"/>
            </a:xfrm>
          </p:grpSpPr>
          <p:sp>
            <p:nvSpPr>
              <p:cNvPr id="9" name="AutoShape 170"/>
              <p:cNvSpPr>
                <a:spLocks noChangeArrowheads="1"/>
              </p:cNvSpPr>
              <p:nvPr/>
            </p:nvSpPr>
            <p:spPr bwMode="auto">
              <a:xfrm>
                <a:off x="5057" y="1568"/>
                <a:ext cx="499" cy="250"/>
              </a:xfrm>
              <a:prstGeom prst="homePlate">
                <a:avLst>
                  <a:gd name="adj" fmla="val 64647"/>
                </a:avLst>
              </a:prstGeom>
              <a:gradFill>
                <a:gsLst>
                  <a:gs pos="100000">
                    <a:srgbClr val="11589E"/>
                  </a:gs>
                  <a:gs pos="47000">
                    <a:schemeClr val="accent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0" name="Group 179"/>
              <p:cNvGrpSpPr/>
              <p:nvPr/>
            </p:nvGrpSpPr>
            <p:grpSpPr bwMode="auto">
              <a:xfrm>
                <a:off x="410" y="1231"/>
                <a:ext cx="909" cy="336"/>
                <a:chOff x="754" y="1438"/>
                <a:chExt cx="1254" cy="495"/>
              </a:xfrm>
            </p:grpSpPr>
            <p:sp>
              <p:nvSpPr>
                <p:cNvPr id="18" name="Line 180"/>
                <p:cNvSpPr>
                  <a:spLocks noChangeShapeType="1"/>
                </p:cNvSpPr>
                <p:nvPr/>
              </p:nvSpPr>
              <p:spPr bwMode="auto">
                <a:xfrm>
                  <a:off x="754" y="1438"/>
                  <a:ext cx="93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Line 181"/>
                <p:cNvSpPr>
                  <a:spLocks noChangeShapeType="1"/>
                </p:cNvSpPr>
                <p:nvPr/>
              </p:nvSpPr>
              <p:spPr bwMode="auto">
                <a:xfrm>
                  <a:off x="1692" y="1438"/>
                  <a:ext cx="316" cy="495"/>
                </a:xfrm>
                <a:prstGeom prst="line">
                  <a:avLst/>
                </a:prstGeom>
                <a:noFill/>
                <a:ln w="28575" cap="rnd">
                  <a:solidFill>
                    <a:schemeClr val="accent1"/>
                  </a:solidFill>
                  <a:rou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Group 186"/>
              <p:cNvGrpSpPr/>
              <p:nvPr/>
            </p:nvGrpSpPr>
            <p:grpSpPr bwMode="auto">
              <a:xfrm>
                <a:off x="3430" y="894"/>
                <a:ext cx="2021" cy="674"/>
                <a:chOff x="-159" y="1170"/>
                <a:chExt cx="2607" cy="674"/>
              </a:xfrm>
            </p:grpSpPr>
            <p:sp>
              <p:nvSpPr>
                <p:cNvPr id="16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16" y="1176"/>
                  <a:ext cx="2432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-159" y="1170"/>
                  <a:ext cx="182" cy="674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Line 194"/>
              <p:cNvSpPr>
                <a:spLocks noChangeShapeType="1"/>
              </p:cNvSpPr>
              <p:nvPr/>
            </p:nvSpPr>
            <p:spPr bwMode="auto">
              <a:xfrm flipH="1">
                <a:off x="4224" y="1788"/>
                <a:ext cx="570" cy="684"/>
              </a:xfrm>
              <a:prstGeom prst="line">
                <a:avLst/>
              </a:prstGeom>
              <a:noFill/>
              <a:ln w="28575" cap="rnd">
                <a:solidFill>
                  <a:schemeClr val="accent1"/>
                </a:solidFill>
                <a:miter lim="800000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Line 195"/>
              <p:cNvSpPr>
                <a:spLocks noChangeShapeType="1"/>
              </p:cNvSpPr>
              <p:nvPr/>
            </p:nvSpPr>
            <p:spPr bwMode="auto">
              <a:xfrm>
                <a:off x="2940" y="2478"/>
                <a:ext cx="1282" cy="0"/>
              </a:xfrm>
              <a:prstGeom prst="line">
                <a:avLst/>
              </a:prstGeom>
              <a:noFill/>
              <a:ln w="25400" cap="rnd">
                <a:solidFill>
                  <a:schemeClr val="accent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Rectangle 196"/>
              <p:cNvSpPr>
                <a:spLocks noChangeArrowheads="1"/>
              </p:cNvSpPr>
              <p:nvPr/>
            </p:nvSpPr>
            <p:spPr bwMode="auto">
              <a:xfrm>
                <a:off x="409" y="1566"/>
                <a:ext cx="2290" cy="252"/>
              </a:xfrm>
              <a:prstGeom prst="rect">
                <a:avLst/>
              </a:prstGeom>
              <a:gradFill rotWithShape="1">
                <a:gsLst>
                  <a:gs pos="100000">
                    <a:srgbClr val="11589E"/>
                  </a:gs>
                  <a:gs pos="0">
                    <a:srgbClr val="3333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Rectangle 197"/>
              <p:cNvSpPr>
                <a:spLocks noChangeArrowheads="1"/>
              </p:cNvSpPr>
              <p:nvPr/>
            </p:nvSpPr>
            <p:spPr bwMode="auto">
              <a:xfrm>
                <a:off x="2698" y="1566"/>
                <a:ext cx="2722" cy="252"/>
              </a:xfrm>
              <a:prstGeom prst="rect">
                <a:avLst/>
              </a:prstGeom>
              <a:gradFill>
                <a:gsLst>
                  <a:gs pos="100000">
                    <a:srgbClr val="11589E"/>
                  </a:gs>
                  <a:gs pos="100000">
                    <a:srgbClr val="3333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0" name="AutoShape 39"/>
            <p:cNvSpPr>
              <a:spLocks noChangeArrowheads="1"/>
            </p:cNvSpPr>
            <p:nvPr/>
          </p:nvSpPr>
          <p:spPr bwMode="auto">
            <a:xfrm>
              <a:off x="7906035" y="7150433"/>
              <a:ext cx="144463" cy="142875"/>
            </a:xfrm>
            <a:prstGeom prst="star5">
              <a:avLst/>
            </a:prstGeom>
            <a:solidFill>
              <a:srgbClr val="FFFFCC"/>
            </a:solidFill>
            <a:ln w="25400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32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AutoShape 43"/>
            <p:cNvSpPr>
              <a:spLocks noChangeArrowheads="1"/>
            </p:cNvSpPr>
            <p:nvPr/>
          </p:nvSpPr>
          <p:spPr bwMode="auto">
            <a:xfrm>
              <a:off x="12342722" y="7156327"/>
              <a:ext cx="144463" cy="144463"/>
            </a:xfrm>
            <a:prstGeom prst="star5">
              <a:avLst/>
            </a:prstGeom>
            <a:solidFill>
              <a:srgbClr val="FFFFCC"/>
            </a:solidFill>
            <a:ln w="25400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3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AutoShape 126"/>
            <p:cNvSpPr>
              <a:spLocks noChangeArrowheads="1"/>
            </p:cNvSpPr>
            <p:nvPr/>
          </p:nvSpPr>
          <p:spPr bwMode="auto">
            <a:xfrm>
              <a:off x="15244117" y="7153511"/>
              <a:ext cx="144463" cy="144463"/>
            </a:xfrm>
            <a:prstGeom prst="star5">
              <a:avLst/>
            </a:prstGeom>
            <a:solidFill>
              <a:srgbClr val="FFFFCC"/>
            </a:solidFill>
            <a:ln w="25400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3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Rectangle 174"/>
            <p:cNvSpPr>
              <a:spLocks noChangeArrowheads="1"/>
            </p:cNvSpPr>
            <p:nvPr/>
          </p:nvSpPr>
          <p:spPr bwMode="auto">
            <a:xfrm>
              <a:off x="5931033" y="5816814"/>
              <a:ext cx="4039272" cy="916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ts val="1200"/>
                </a:spcBef>
              </a:pPr>
              <a:r>
                <a:rPr lang="zh-CN" altLang="en-US" sz="44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第一届</a:t>
              </a:r>
              <a:r>
                <a:rPr lang="zh-CN" altLang="en-US" sz="44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蓝桥杯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2010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4" name="Rectangle 174"/>
            <p:cNvSpPr>
              <a:spLocks noChangeArrowheads="1"/>
            </p:cNvSpPr>
            <p:nvPr/>
          </p:nvSpPr>
          <p:spPr bwMode="auto">
            <a:xfrm>
              <a:off x="11326273" y="7882720"/>
              <a:ext cx="5014560" cy="1169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2022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年第十三届</a:t>
              </a:r>
              <a:endParaRPr lang="en-US" altLang="zh-CN" sz="4000" dirty="0">
                <a:solidFill>
                  <a:srgbClr val="2E7EEE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14</a:t>
              </a:r>
              <a:r>
                <a:rPr lang="zh-CN" altLang="en-US" sz="40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万大学生参加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蓝桥杯</a:t>
              </a:r>
            </a:p>
          </p:txBody>
        </p:sp>
        <p:sp>
          <p:nvSpPr>
            <p:cNvPr id="25" name="Rectangle 174"/>
            <p:cNvSpPr>
              <a:spLocks noChangeArrowheads="1"/>
            </p:cNvSpPr>
            <p:nvPr/>
          </p:nvSpPr>
          <p:spPr bwMode="auto">
            <a:xfrm>
              <a:off x="12639281" y="5448019"/>
              <a:ext cx="4581759" cy="916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1000</a:t>
              </a:r>
              <a:r>
                <a:rPr lang="zh-CN" altLang="en-US" sz="40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所大学参加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蓝桥杯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2021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30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56093" y="701772"/>
            <a:ext cx="12204200" cy="13174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1.5 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蓝桥杯官网判题系统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1502650" y="2175640"/>
            <a:ext cx="16107796" cy="1374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en-US" altLang="zh-CN" sz="4800" b="1" dirty="0" err="1">
                <a:solidFill>
                  <a:srgbClr val="11589E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11589E"/>
                </a:solidFill>
                <a:cs typeface="+mn-ea"/>
                <a:sym typeface="+mn-lt"/>
              </a:rPr>
              <a:t>：  </a:t>
            </a:r>
            <a:r>
              <a:rPr lang="en-US" altLang="zh-CN" sz="4800" b="1" dirty="0">
                <a:solidFill>
                  <a:srgbClr val="11589E"/>
                </a:solidFill>
                <a:cs typeface="+mn-ea"/>
                <a:sym typeface="+mn-lt"/>
                <a:hlinkClick r:id="rId2"/>
              </a:rPr>
              <a:t>www.lanqiao.cn/problems</a:t>
            </a:r>
            <a:endParaRPr lang="zh-CN" altLang="en-US" sz="4800" b="1" dirty="0">
              <a:solidFill>
                <a:srgbClr val="11589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6750" y="3405851"/>
            <a:ext cx="16186729" cy="103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31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2651130"/>
            <a:ext cx="21377275" cy="10791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52" y="2518775"/>
            <a:ext cx="21031200" cy="10559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32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2513367" y="7798300"/>
            <a:ext cx="1005748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这是一道填空题，只需写出答案</a:t>
            </a:r>
            <a:r>
              <a:rPr lang="en-US" altLang="zh-CN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答案是</a:t>
            </a:r>
            <a:r>
              <a:rPr lang="en-US" altLang="zh-CN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2658417853</a:t>
            </a:r>
            <a:r>
              <a:rPr lang="zh-CN" altLang="en-US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，这样提交</a:t>
            </a:r>
          </a:p>
        </p:txBody>
      </p:sp>
      <p:sp>
        <p:nvSpPr>
          <p:cNvPr id="7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>
                    <a:tint val="75000"/>
                  </a:schemeClr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9pPr>
          </a:lstStyle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32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33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19508" y="939373"/>
            <a:ext cx="1120827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点“提交检测”，返回弹窗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70" y="3157136"/>
            <a:ext cx="19471060" cy="9555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34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891830" y="392374"/>
            <a:ext cx="17767410" cy="13255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这一题得编码才能得到</a:t>
            </a:r>
            <a:r>
              <a:rPr lang="zh-CN" altLang="en-US" sz="7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答案，可以</a:t>
            </a:r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提交代码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5" y="3499905"/>
            <a:ext cx="21775792" cy="916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35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03363" y="697159"/>
            <a:ext cx="16938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查看系统判题。点击左边时钟符号，看自己提交记录。</a:t>
            </a:r>
            <a: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点击“</a:t>
            </a:r>
            <a: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PASS</a:t>
            </a: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”、“</a:t>
            </a:r>
            <a: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FAIL</a:t>
            </a: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”看系统判题说明。</a:t>
            </a:r>
          </a:p>
        </p:txBody>
      </p:sp>
      <p:sp>
        <p:nvSpPr>
          <p:cNvPr id="7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>
                    <a:tint val="75000"/>
                  </a:schemeClr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9pPr>
          </a:lstStyle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35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73" y="3182349"/>
            <a:ext cx="21260127" cy="9796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36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>
                    <a:tint val="75000"/>
                  </a:schemeClr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9pPr>
          </a:lstStyle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36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556750" y="1679933"/>
            <a:ext cx="10383227" cy="998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5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看题解</a:t>
            </a:r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。点击页面左边的“答”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看各种语言的题解，</a:t>
            </a:r>
            <a:r>
              <a:rPr lang="zh-CN" altLang="en-US" sz="5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方便学习</a:t>
            </a:r>
            <a:endParaRPr lang="zh-CN" altLang="en-US" sz="5400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0" y="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8908842" y="3651195"/>
            <a:ext cx="6566315" cy="4560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40000"/>
              </a:lnSpc>
              <a:spcAft>
                <a:spcPts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138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谢谢！</a:t>
            </a:r>
            <a:endParaRPr lang="zh-CN" altLang="en-US" sz="138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150" y="2582260"/>
            <a:ext cx="6847326" cy="88702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487198" y="961842"/>
            <a:ext cx="10536645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算法竞赛与</a:t>
            </a: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IT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人才培养</a:t>
            </a:r>
          </a:p>
        </p:txBody>
      </p:sp>
      <p:sp>
        <p:nvSpPr>
          <p:cNvPr id="60" name="Text Placeholder 2"/>
          <p:cNvSpPr>
            <a:spLocks noGrp="1"/>
          </p:cNvSpPr>
          <p:nvPr/>
        </p:nvSpPr>
        <p:spPr bwMode="auto">
          <a:xfrm>
            <a:off x="21353746" y="-4609112"/>
            <a:ext cx="602352" cy="77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662" rIns="0" bIns="35662" numCol="1" anchor="ctr" anchorCtr="0" compatLnSpc="1">
            <a:norm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Kontrapunkt Bob" panose="02000000000000000000" pitchFamily="50" charset="0"/>
                <a:ea typeface="+mn-ea"/>
                <a:cs typeface="+mn-cs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altLang="es-ES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2190781" y="7917479"/>
            <a:ext cx="10441354" cy="4384728"/>
            <a:chOff x="6095390" y="1440180"/>
            <a:chExt cx="5220677" cy="1881358"/>
          </a:xfrm>
        </p:grpSpPr>
        <p:sp>
          <p:nvSpPr>
            <p:cNvPr id="38" name="矩形 37"/>
            <p:cNvSpPr/>
            <p:nvPr/>
          </p:nvSpPr>
          <p:spPr>
            <a:xfrm flipH="1">
              <a:off x="6095390" y="1440180"/>
              <a:ext cx="5220677" cy="1881358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1316067" y="1440180"/>
              <a:ext cx="0" cy="1881358"/>
            </a:xfrm>
            <a:prstGeom prst="line">
              <a:avLst/>
            </a:prstGeom>
            <a:noFill/>
            <a:ln w="22225" cap="rnd" cmpd="sng" algn="ctr">
              <a:solidFill>
                <a:srgbClr val="1D78FA"/>
              </a:solidFill>
              <a:prstDash val="solid"/>
              <a:miter lim="800000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749427" y="7979472"/>
            <a:ext cx="10441354" cy="4384728"/>
            <a:chOff x="874713" y="1440180"/>
            <a:chExt cx="5220677" cy="1881358"/>
          </a:xfrm>
        </p:grpSpPr>
        <p:sp>
          <p:nvSpPr>
            <p:cNvPr id="41" name="矩形 40"/>
            <p:cNvSpPr/>
            <p:nvPr/>
          </p:nvSpPr>
          <p:spPr>
            <a:xfrm>
              <a:off x="874713" y="1440180"/>
              <a:ext cx="5220677" cy="1881358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874713" y="1440180"/>
              <a:ext cx="0" cy="1881358"/>
            </a:xfrm>
            <a:prstGeom prst="line">
              <a:avLst/>
            </a:prstGeom>
            <a:noFill/>
            <a:ln w="22225" cap="rnd" cmpd="sng" algn="ctr">
              <a:solidFill>
                <a:srgbClr val="1D78FA"/>
              </a:solidFill>
              <a:prstDash val="solid"/>
              <a:miter lim="800000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>
            <a:off x="12190781" y="2667864"/>
            <a:ext cx="10441354" cy="4384728"/>
            <a:chOff x="6095390" y="1440180"/>
            <a:chExt cx="5220677" cy="1881358"/>
          </a:xfrm>
        </p:grpSpPr>
        <p:sp>
          <p:nvSpPr>
            <p:cNvPr id="77" name="矩形 76"/>
            <p:cNvSpPr/>
            <p:nvPr/>
          </p:nvSpPr>
          <p:spPr>
            <a:xfrm flipH="1">
              <a:off x="6095390" y="1440180"/>
              <a:ext cx="5220677" cy="1881358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11316067" y="1440180"/>
              <a:ext cx="0" cy="1881358"/>
            </a:xfrm>
            <a:prstGeom prst="line">
              <a:avLst/>
            </a:prstGeom>
            <a:noFill/>
            <a:ln w="22225" cap="rnd" cmpd="sng" algn="ctr">
              <a:solidFill>
                <a:srgbClr val="1D78FA"/>
              </a:solidFill>
              <a:prstDash val="solid"/>
              <a:miter lim="800000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1749427" y="2667864"/>
            <a:ext cx="10441354" cy="4384728"/>
            <a:chOff x="874713" y="1440180"/>
            <a:chExt cx="5220677" cy="1881358"/>
          </a:xfrm>
        </p:grpSpPr>
        <p:sp>
          <p:nvSpPr>
            <p:cNvPr id="80" name="矩形 79"/>
            <p:cNvSpPr/>
            <p:nvPr/>
          </p:nvSpPr>
          <p:spPr>
            <a:xfrm>
              <a:off x="874713" y="1440180"/>
              <a:ext cx="5220677" cy="1881358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874713" y="1440180"/>
              <a:ext cx="0" cy="1881358"/>
            </a:xfrm>
            <a:prstGeom prst="line">
              <a:avLst/>
            </a:prstGeom>
            <a:noFill/>
            <a:ln w="22225" cap="rnd" cmpd="sng" algn="ctr">
              <a:solidFill>
                <a:srgbClr val="1D78FA"/>
              </a:solidFill>
              <a:prstDash val="solid"/>
              <a:miter lim="800000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8519649" y="3798399"/>
            <a:ext cx="6735101" cy="8162954"/>
            <a:chOff x="4112872" y="1557338"/>
            <a:chExt cx="3969896" cy="4763147"/>
          </a:xfrm>
        </p:grpSpPr>
        <p:sp>
          <p:nvSpPr>
            <p:cNvPr id="87" name="任意多边形: 形状 86"/>
            <p:cNvSpPr/>
            <p:nvPr/>
          </p:nvSpPr>
          <p:spPr>
            <a:xfrm>
              <a:off x="6884400" y="2014609"/>
              <a:ext cx="1191090" cy="3159663"/>
            </a:xfrm>
            <a:custGeom>
              <a:avLst/>
              <a:gdLst>
                <a:gd name="connsiteX0" fmla="*/ 1191091 w 1191090"/>
                <a:gd name="connsiteY0" fmla="*/ 0 h 3159663"/>
                <a:gd name="connsiteX1" fmla="*/ 1183813 w 1191090"/>
                <a:gd name="connsiteY1" fmla="*/ 2471936 h 3159663"/>
                <a:gd name="connsiteX2" fmla="*/ 0 w 1191090"/>
                <a:gd name="connsiteY2" fmla="*/ 3159664 h 3159663"/>
                <a:gd name="connsiteX3" fmla="*/ 6065 w 1191090"/>
                <a:gd name="connsiteY3" fmla="*/ 687727 h 315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1090" h="3159663">
                  <a:moveTo>
                    <a:pt x="1191091" y="0"/>
                  </a:moveTo>
                  <a:lnTo>
                    <a:pt x="1183813" y="2471936"/>
                  </a:lnTo>
                  <a:lnTo>
                    <a:pt x="0" y="3159664"/>
                  </a:lnTo>
                  <a:lnTo>
                    <a:pt x="6065" y="687727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1D78FA">
                    <a:lumMod val="80000"/>
                    <a:lumOff val="20000"/>
                  </a:srgbClr>
                </a:gs>
                <a:gs pos="83000">
                  <a:sysClr val="window" lastClr="FFFFFF"/>
                </a:gs>
              </a:gsLst>
              <a:lin ang="42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4112872" y="2014609"/>
              <a:ext cx="1199580" cy="3159663"/>
            </a:xfrm>
            <a:custGeom>
              <a:avLst/>
              <a:gdLst>
                <a:gd name="connsiteX0" fmla="*/ 1199581 w 1199580"/>
                <a:gd name="connsiteY0" fmla="*/ 687727 h 3159663"/>
                <a:gd name="connsiteX1" fmla="*/ 1192303 w 1199580"/>
                <a:gd name="connsiteY1" fmla="*/ 3159664 h 3159663"/>
                <a:gd name="connsiteX2" fmla="*/ 0 w 1199580"/>
                <a:gd name="connsiteY2" fmla="*/ 2471936 h 3159663"/>
                <a:gd name="connsiteX3" fmla="*/ 7278 w 1199580"/>
                <a:gd name="connsiteY3" fmla="*/ 0 h 315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9580" h="3159663">
                  <a:moveTo>
                    <a:pt x="1199581" y="687727"/>
                  </a:moveTo>
                  <a:lnTo>
                    <a:pt x="1192303" y="3159664"/>
                  </a:lnTo>
                  <a:lnTo>
                    <a:pt x="0" y="2471936"/>
                  </a:lnTo>
                  <a:lnTo>
                    <a:pt x="7278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1D78FA">
                    <a:lumMod val="85000"/>
                    <a:lumOff val="15000"/>
                  </a:srgbClr>
                </a:gs>
                <a:gs pos="81000">
                  <a:sysClr val="window" lastClr="FFFFFF"/>
                </a:gs>
              </a:gsLst>
              <a:lin ang="66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6097213" y="3159608"/>
              <a:ext cx="1198367" cy="3160876"/>
            </a:xfrm>
            <a:custGeom>
              <a:avLst/>
              <a:gdLst>
                <a:gd name="connsiteX0" fmla="*/ 1198368 w 1198367"/>
                <a:gd name="connsiteY0" fmla="*/ 688940 h 3160876"/>
                <a:gd name="connsiteX1" fmla="*/ 1192303 w 1198367"/>
                <a:gd name="connsiteY1" fmla="*/ 3160877 h 3160876"/>
                <a:gd name="connsiteX2" fmla="*/ 0 w 1198367"/>
                <a:gd name="connsiteY2" fmla="*/ 2471936 h 3160876"/>
                <a:gd name="connsiteX3" fmla="*/ 7277 w 1198367"/>
                <a:gd name="connsiteY3" fmla="*/ 0 h 316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367" h="3160876">
                  <a:moveTo>
                    <a:pt x="1198368" y="688940"/>
                  </a:moveTo>
                  <a:lnTo>
                    <a:pt x="1192303" y="3160877"/>
                  </a:lnTo>
                  <a:lnTo>
                    <a:pt x="0" y="2471936"/>
                  </a:lnTo>
                  <a:lnTo>
                    <a:pt x="7277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1D78FA">
                    <a:lumMod val="85000"/>
                    <a:lumOff val="15000"/>
                  </a:srgbClr>
                </a:gs>
                <a:gs pos="81000">
                  <a:srgbClr val="1D78FA">
                    <a:lumMod val="20000"/>
                    <a:lumOff val="80000"/>
                  </a:srgbClr>
                </a:gs>
              </a:gsLst>
              <a:lin ang="66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7289517" y="3391277"/>
              <a:ext cx="793251" cy="2929208"/>
            </a:xfrm>
            <a:custGeom>
              <a:avLst/>
              <a:gdLst>
                <a:gd name="connsiteX0" fmla="*/ 793252 w 793251"/>
                <a:gd name="connsiteY0" fmla="*/ 0 h 2929208"/>
                <a:gd name="connsiteX1" fmla="*/ 785974 w 793251"/>
                <a:gd name="connsiteY1" fmla="*/ 2471937 h 2929208"/>
                <a:gd name="connsiteX2" fmla="*/ 0 w 793251"/>
                <a:gd name="connsiteY2" fmla="*/ 2929209 h 2929208"/>
                <a:gd name="connsiteX3" fmla="*/ 6065 w 793251"/>
                <a:gd name="connsiteY3" fmla="*/ 457272 h 292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251" h="2929208">
                  <a:moveTo>
                    <a:pt x="793252" y="0"/>
                  </a:moveTo>
                  <a:lnTo>
                    <a:pt x="785974" y="2471937"/>
                  </a:lnTo>
                  <a:lnTo>
                    <a:pt x="0" y="2929209"/>
                  </a:lnTo>
                  <a:lnTo>
                    <a:pt x="6065" y="457272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1D78FA">
                    <a:lumMod val="80000"/>
                    <a:lumOff val="20000"/>
                  </a:srgbClr>
                </a:gs>
                <a:gs pos="83000">
                  <a:srgbClr val="1D78FA">
                    <a:lumMod val="20000"/>
                    <a:lumOff val="80000"/>
                  </a:srgbClr>
                </a:gs>
              </a:gsLst>
              <a:lin ang="42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4120149" y="3391277"/>
              <a:ext cx="799316" cy="2929208"/>
            </a:xfrm>
            <a:custGeom>
              <a:avLst/>
              <a:gdLst>
                <a:gd name="connsiteX0" fmla="*/ 799316 w 799316"/>
                <a:gd name="connsiteY0" fmla="*/ 457272 h 2929208"/>
                <a:gd name="connsiteX1" fmla="*/ 792039 w 799316"/>
                <a:gd name="connsiteY1" fmla="*/ 2929209 h 2929208"/>
                <a:gd name="connsiteX2" fmla="*/ 0 w 799316"/>
                <a:gd name="connsiteY2" fmla="*/ 2471937 h 2929208"/>
                <a:gd name="connsiteX3" fmla="*/ 7278 w 799316"/>
                <a:gd name="connsiteY3" fmla="*/ 0 h 292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316" h="2929208">
                  <a:moveTo>
                    <a:pt x="799316" y="457272"/>
                  </a:moveTo>
                  <a:lnTo>
                    <a:pt x="792039" y="2929209"/>
                  </a:lnTo>
                  <a:lnTo>
                    <a:pt x="0" y="2471937"/>
                  </a:lnTo>
                  <a:lnTo>
                    <a:pt x="7278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1D78FA">
                    <a:lumMod val="85000"/>
                    <a:lumOff val="15000"/>
                  </a:srgbClr>
                </a:gs>
                <a:gs pos="81000">
                  <a:srgbClr val="1D78FA">
                    <a:lumMod val="20000"/>
                    <a:lumOff val="80000"/>
                  </a:srgbClr>
                </a:gs>
              </a:gsLst>
              <a:lin ang="66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4912188" y="3159608"/>
              <a:ext cx="1192303" cy="3160876"/>
            </a:xfrm>
            <a:custGeom>
              <a:avLst/>
              <a:gdLst>
                <a:gd name="connsiteX0" fmla="*/ 1192303 w 1192303"/>
                <a:gd name="connsiteY0" fmla="*/ 0 h 3160876"/>
                <a:gd name="connsiteX1" fmla="*/ 1185026 w 1192303"/>
                <a:gd name="connsiteY1" fmla="*/ 2471936 h 3160876"/>
                <a:gd name="connsiteX2" fmla="*/ 0 w 1192303"/>
                <a:gd name="connsiteY2" fmla="*/ 3160877 h 3160876"/>
                <a:gd name="connsiteX3" fmla="*/ 7278 w 1192303"/>
                <a:gd name="connsiteY3" fmla="*/ 688940 h 316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2303" h="3160876">
                  <a:moveTo>
                    <a:pt x="1192303" y="0"/>
                  </a:moveTo>
                  <a:lnTo>
                    <a:pt x="1185026" y="2471936"/>
                  </a:lnTo>
                  <a:lnTo>
                    <a:pt x="0" y="3160877"/>
                  </a:lnTo>
                  <a:lnTo>
                    <a:pt x="7278" y="688940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1D78FA">
                    <a:lumMod val="80000"/>
                    <a:lumOff val="20000"/>
                  </a:srgbClr>
                </a:gs>
                <a:gs pos="83000">
                  <a:srgbClr val="1D78FA">
                    <a:lumMod val="20000"/>
                    <a:lumOff val="80000"/>
                  </a:srgbClr>
                </a:gs>
              </a:gsLst>
              <a:lin ang="42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4120149" y="1557338"/>
              <a:ext cx="3962619" cy="2291210"/>
            </a:xfrm>
            <a:custGeom>
              <a:avLst/>
              <a:gdLst>
                <a:gd name="connsiteX0" fmla="*/ 3955342 w 3962619"/>
                <a:gd name="connsiteY0" fmla="*/ 457272 h 2291210"/>
                <a:gd name="connsiteX1" fmla="*/ 2770316 w 3962619"/>
                <a:gd name="connsiteY1" fmla="*/ 1144999 h 2291210"/>
                <a:gd name="connsiteX2" fmla="*/ 3962619 w 3962619"/>
                <a:gd name="connsiteY2" fmla="*/ 1833939 h 2291210"/>
                <a:gd name="connsiteX3" fmla="*/ 3175432 w 3962619"/>
                <a:gd name="connsiteY3" fmla="*/ 2291211 h 2291210"/>
                <a:gd name="connsiteX4" fmla="*/ 1984342 w 3962619"/>
                <a:gd name="connsiteY4" fmla="*/ 1602271 h 2291210"/>
                <a:gd name="connsiteX5" fmla="*/ 799316 w 3962619"/>
                <a:gd name="connsiteY5" fmla="*/ 2291211 h 2291210"/>
                <a:gd name="connsiteX6" fmla="*/ 7278 w 3962619"/>
                <a:gd name="connsiteY6" fmla="*/ 1833939 h 2291210"/>
                <a:gd name="connsiteX7" fmla="*/ 1192303 w 3962619"/>
                <a:gd name="connsiteY7" fmla="*/ 1144999 h 2291210"/>
                <a:gd name="connsiteX8" fmla="*/ 0 w 3962619"/>
                <a:gd name="connsiteY8" fmla="*/ 457272 h 2291210"/>
                <a:gd name="connsiteX9" fmla="*/ 787187 w 3962619"/>
                <a:gd name="connsiteY9" fmla="*/ 0 h 2291210"/>
                <a:gd name="connsiteX10" fmla="*/ 1978277 w 3962619"/>
                <a:gd name="connsiteY10" fmla="*/ 687727 h 2291210"/>
                <a:gd name="connsiteX11" fmla="*/ 3163303 w 3962619"/>
                <a:gd name="connsiteY11" fmla="*/ 0 h 229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62619" h="2291210">
                  <a:moveTo>
                    <a:pt x="3955342" y="457272"/>
                  </a:moveTo>
                  <a:lnTo>
                    <a:pt x="2770316" y="1144999"/>
                  </a:lnTo>
                  <a:lnTo>
                    <a:pt x="3962619" y="1833939"/>
                  </a:lnTo>
                  <a:lnTo>
                    <a:pt x="3175432" y="2291211"/>
                  </a:lnTo>
                  <a:lnTo>
                    <a:pt x="1984342" y="1602271"/>
                  </a:lnTo>
                  <a:lnTo>
                    <a:pt x="799316" y="2291211"/>
                  </a:lnTo>
                  <a:lnTo>
                    <a:pt x="7278" y="1833939"/>
                  </a:lnTo>
                  <a:lnTo>
                    <a:pt x="1192303" y="1144999"/>
                  </a:lnTo>
                  <a:lnTo>
                    <a:pt x="0" y="457272"/>
                  </a:lnTo>
                  <a:lnTo>
                    <a:pt x="787187" y="0"/>
                  </a:lnTo>
                  <a:lnTo>
                    <a:pt x="1978277" y="687727"/>
                  </a:lnTo>
                  <a:lnTo>
                    <a:pt x="3163303" y="0"/>
                  </a:lnTo>
                  <a:close/>
                </a:path>
              </a:pathLst>
            </a:custGeom>
            <a:gradFill>
              <a:gsLst>
                <a:gs pos="100000">
                  <a:srgbClr val="1D78FA"/>
                </a:gs>
                <a:gs pos="2000">
                  <a:srgbClr val="1D78FA">
                    <a:lumMod val="80000"/>
                    <a:lumOff val="20000"/>
                  </a:srgbClr>
                </a:gs>
              </a:gsLst>
              <a:path path="circle">
                <a:fillToRect r="100000" b="100000"/>
              </a:path>
            </a:gradFill>
            <a:ln w="1211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229851" y="4789486"/>
            <a:ext cx="4004310" cy="1938528"/>
            <a:chOff x="5114925" y="2394743"/>
            <a:chExt cx="2002155" cy="969264"/>
          </a:xfrm>
        </p:grpSpPr>
        <p:cxnSp>
          <p:nvCxnSpPr>
            <p:cNvPr id="95" name="直接箭头连接符 94"/>
            <p:cNvCxnSpPr/>
            <p:nvPr/>
          </p:nvCxnSpPr>
          <p:spPr>
            <a:xfrm flipV="1">
              <a:off x="5114925" y="2394743"/>
              <a:ext cx="0" cy="969264"/>
            </a:xfrm>
            <a:prstGeom prst="straightConnector1">
              <a:avLst/>
            </a:prstGeom>
            <a:noFill/>
            <a:ln w="38100" cap="flat" cmpd="sng" algn="ctr">
              <a:gradFill flip="none" rotWithShape="1">
                <a:gsLst>
                  <a:gs pos="0">
                    <a:srgbClr val="1D78FA">
                      <a:lumMod val="20000"/>
                      <a:lumOff val="80000"/>
                      <a:alpha val="0"/>
                    </a:srgbClr>
                  </a:gs>
                  <a:gs pos="100000">
                    <a:srgbClr val="1D78FA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  <a:tailEnd type="triangle"/>
            </a:ln>
            <a:effectLst/>
            <a:scene3d>
              <a:camera prst="isometricTopUp"/>
              <a:lightRig rig="threePt" dir="t"/>
            </a:scene3d>
          </p:spPr>
        </p:cxnSp>
        <p:cxnSp>
          <p:nvCxnSpPr>
            <p:cNvPr id="96" name="直接箭头连接符 95"/>
            <p:cNvCxnSpPr/>
            <p:nvPr/>
          </p:nvCxnSpPr>
          <p:spPr>
            <a:xfrm flipV="1">
              <a:off x="7117080" y="2394743"/>
              <a:ext cx="0" cy="969264"/>
            </a:xfrm>
            <a:prstGeom prst="straightConnector1">
              <a:avLst/>
            </a:prstGeom>
            <a:noFill/>
            <a:ln w="38100" cap="flat" cmpd="sng" algn="ctr">
              <a:gradFill flip="none" rotWithShape="1">
                <a:gsLst>
                  <a:gs pos="0">
                    <a:srgbClr val="1D78FA">
                      <a:lumMod val="20000"/>
                      <a:lumOff val="80000"/>
                      <a:alpha val="0"/>
                    </a:srgbClr>
                  </a:gs>
                  <a:gs pos="100000">
                    <a:srgbClr val="1D78FA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  <a:tailEnd type="triangle"/>
            </a:ln>
            <a:effectLst/>
            <a:scene3d>
              <a:camera prst="isometricBottomDown"/>
              <a:lightRig rig="threePt" dir="t"/>
            </a:scene3d>
          </p:spPr>
        </p:cxnSp>
      </p:grpSp>
      <p:cxnSp>
        <p:nvCxnSpPr>
          <p:cNvPr id="97" name="直接箭头连接符 96"/>
          <p:cNvCxnSpPr/>
          <p:nvPr/>
        </p:nvCxnSpPr>
        <p:spPr>
          <a:xfrm>
            <a:off x="14234160" y="6858000"/>
            <a:ext cx="0" cy="1938528"/>
          </a:xfrm>
          <a:prstGeom prst="straightConnector1">
            <a:avLst/>
          </a:prstGeom>
          <a:noFill/>
          <a:ln w="38100" cap="flat" cmpd="sng" algn="ctr">
            <a:gradFill flip="none" rotWithShape="1">
              <a:gsLst>
                <a:gs pos="0">
                  <a:srgbClr val="1D78FA">
                    <a:lumMod val="20000"/>
                    <a:lumOff val="80000"/>
                    <a:alpha val="0"/>
                  </a:srgbClr>
                </a:gs>
                <a:gs pos="100000">
                  <a:srgbClr val="1D78FA">
                    <a:lumMod val="20000"/>
                    <a:lumOff val="80000"/>
                  </a:srgbClr>
                </a:gs>
              </a:gsLst>
              <a:lin ang="5400000" scaled="1"/>
              <a:tileRect/>
            </a:gradFill>
            <a:prstDash val="solid"/>
            <a:miter lim="800000"/>
            <a:tailEnd type="triangle"/>
          </a:ln>
          <a:effectLst/>
          <a:scene3d>
            <a:camera prst="isometricTopUp"/>
            <a:lightRig rig="threePt" dir="t"/>
          </a:scene3d>
        </p:spPr>
      </p:cxnSp>
      <p:cxnSp>
        <p:nvCxnSpPr>
          <p:cNvPr id="98" name="直接箭头连接符 97"/>
          <p:cNvCxnSpPr/>
          <p:nvPr/>
        </p:nvCxnSpPr>
        <p:spPr>
          <a:xfrm>
            <a:off x="10312400" y="6858000"/>
            <a:ext cx="0" cy="1938528"/>
          </a:xfrm>
          <a:prstGeom prst="straightConnector1">
            <a:avLst/>
          </a:prstGeom>
          <a:noFill/>
          <a:ln w="38100" cap="flat" cmpd="sng" algn="ctr">
            <a:gradFill flip="none" rotWithShape="1">
              <a:gsLst>
                <a:gs pos="0">
                  <a:srgbClr val="1D78FA">
                    <a:lumMod val="20000"/>
                    <a:lumOff val="80000"/>
                    <a:alpha val="0"/>
                  </a:srgbClr>
                </a:gs>
                <a:gs pos="100000">
                  <a:srgbClr val="1D78FA">
                    <a:lumMod val="20000"/>
                    <a:lumOff val="80000"/>
                  </a:srgbClr>
                </a:gs>
              </a:gsLst>
              <a:lin ang="5400000" scaled="1"/>
              <a:tileRect/>
            </a:gradFill>
            <a:prstDash val="solid"/>
            <a:miter lim="800000"/>
            <a:tailEnd type="triangle"/>
          </a:ln>
          <a:effectLst/>
          <a:scene3d>
            <a:camera prst="isometricBottomDown"/>
            <a:lightRig rig="threePt" dir="t"/>
          </a:scene3d>
        </p:spPr>
      </p:cxnSp>
      <p:sp>
        <p:nvSpPr>
          <p:cNvPr id="65" name="文本框 64"/>
          <p:cNvSpPr txBox="1"/>
          <p:nvPr/>
        </p:nvSpPr>
        <p:spPr>
          <a:xfrm>
            <a:off x="3324019" y="3798399"/>
            <a:ext cx="4138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编写大量</a:t>
            </a:r>
            <a:endParaRPr lang="en-US" altLang="zh-CN" sz="6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程序代码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7002364" y="3798399"/>
            <a:ext cx="4217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计算思维</a:t>
            </a:r>
          </a:p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逻辑思维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171263" y="8732011"/>
            <a:ext cx="4156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掌握丰富</a:t>
            </a:r>
            <a:endParaRPr lang="en-US" altLang="zh-CN" sz="6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算法知识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7226103" y="8769115"/>
            <a:ext cx="40221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团队合作</a:t>
            </a:r>
            <a:endParaRPr lang="en-US" altLang="zh-CN" sz="6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意识精神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>
            <a:spLocks noGrp="1"/>
          </p:cNvSpPr>
          <p:nvPr>
            <p:ph idx="4294967295"/>
          </p:nvPr>
        </p:nvSpPr>
        <p:spPr>
          <a:xfrm>
            <a:off x="2266175" y="4561149"/>
            <a:ext cx="9315005" cy="4886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7200" b="1" dirty="0">
                <a:cs typeface="+mn-ea"/>
                <a:sym typeface="+mn-lt"/>
              </a:rPr>
              <a:t>竞赛队员的代码量</a:t>
            </a:r>
            <a:endParaRPr lang="en-US" altLang="zh-CN" sz="7200" b="1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7200" b="1" dirty="0">
                <a:cs typeface="+mn-ea"/>
                <a:sym typeface="+mn-lt"/>
              </a:rPr>
              <a:t>&gt; </a:t>
            </a:r>
            <a:r>
              <a:rPr lang="en-US" altLang="zh-CN" sz="7200" b="1" dirty="0">
                <a:solidFill>
                  <a:srgbClr val="FF0000"/>
                </a:solidFill>
                <a:cs typeface="+mn-ea"/>
                <a:sym typeface="+mn-lt"/>
              </a:rPr>
              <a:t>10</a:t>
            </a:r>
            <a:r>
              <a:rPr lang="zh-CN" altLang="en-US" sz="7200" b="1" dirty="0">
                <a:solidFill>
                  <a:srgbClr val="FF0000"/>
                </a:solidFill>
                <a:cs typeface="+mn-ea"/>
                <a:sym typeface="+mn-lt"/>
              </a:rPr>
              <a:t>万行代码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sz="7200" b="1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894533"/>
            <a:ext cx="10776645" cy="1037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3803" y="954138"/>
            <a:ext cx="10536645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编写大量程序代码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76076" y="1109804"/>
            <a:ext cx="11605580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掌握丰富的算法知识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34249" y="6745247"/>
            <a:ext cx="10689350" cy="207492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5400" b="1" kern="0" dirty="0">
                <a:latin typeface="+mn-lt"/>
                <a:ea typeface="+mn-ea"/>
                <a:cs typeface="+mn-ea"/>
                <a:sym typeface="+mn-lt"/>
              </a:rPr>
              <a:t>“计算机科学就是算法的科学”</a:t>
            </a:r>
            <a:endParaRPr lang="en-US" altLang="zh-CN" sz="5400" b="1" kern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5400" kern="0" dirty="0">
                <a:latin typeface="+mn-lt"/>
                <a:ea typeface="+mn-ea"/>
                <a:cs typeface="+mn-ea"/>
                <a:sym typeface="+mn-lt"/>
              </a:rPr>
              <a:t>“算法是计算机科学的核心”</a:t>
            </a:r>
            <a:endParaRPr lang="zh-CN" altLang="en-US" sz="5400" b="1" kern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655" y="3463007"/>
            <a:ext cx="8697723" cy="6953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/>
          <p:cNvSpPr txBox="1"/>
          <p:nvPr/>
        </p:nvSpPr>
        <p:spPr>
          <a:xfrm>
            <a:off x="1376711" y="4724209"/>
            <a:ext cx="7177135" cy="110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6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计算机问题求解过程</a:t>
            </a:r>
            <a:endParaRPr lang="en-US" altLang="zh-CN" sz="6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9" name="组合 1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 flipH="1">
            <a:off x="20167902" y="9295445"/>
            <a:ext cx="4216098" cy="4410636"/>
            <a:chOff x="4100513" y="1341438"/>
            <a:chExt cx="3990975" cy="4175125"/>
          </a:xfrm>
        </p:grpSpPr>
        <p:sp>
          <p:nvSpPr>
            <p:cNvPr id="120" name="íşľîḍe"/>
            <p:cNvSpPr/>
            <p:nvPr/>
          </p:nvSpPr>
          <p:spPr bwMode="auto">
            <a:xfrm>
              <a:off x="5726113" y="2849563"/>
              <a:ext cx="869950" cy="366713"/>
            </a:xfrm>
            <a:prstGeom prst="rect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íşḷïďè"/>
            <p:cNvSpPr/>
            <p:nvPr/>
          </p:nvSpPr>
          <p:spPr bwMode="auto">
            <a:xfrm>
              <a:off x="5726113" y="2849563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íṩḷîde"/>
            <p:cNvSpPr/>
            <p:nvPr/>
          </p:nvSpPr>
          <p:spPr bwMode="auto">
            <a:xfrm>
              <a:off x="5726113" y="2849563"/>
              <a:ext cx="869950" cy="366713"/>
            </a:xfrm>
            <a:custGeom>
              <a:avLst/>
              <a:gdLst>
                <a:gd name="T0" fmla="*/ 0 w 114"/>
                <a:gd name="T1" fmla="*/ 0 h 48"/>
                <a:gd name="T2" fmla="*/ 0 w 114"/>
                <a:gd name="T3" fmla="*/ 0 h 48"/>
                <a:gd name="T4" fmla="*/ 0 w 114"/>
                <a:gd name="T5" fmla="*/ 8 h 48"/>
                <a:gd name="T6" fmla="*/ 0 w 114"/>
                <a:gd name="T7" fmla="*/ 8 h 48"/>
                <a:gd name="T8" fmla="*/ 6 w 114"/>
                <a:gd name="T9" fmla="*/ 14 h 48"/>
                <a:gd name="T10" fmla="*/ 0 w 114"/>
                <a:gd name="T11" fmla="*/ 20 h 48"/>
                <a:gd name="T12" fmla="*/ 0 w 114"/>
                <a:gd name="T13" fmla="*/ 20 h 48"/>
                <a:gd name="T14" fmla="*/ 0 w 114"/>
                <a:gd name="T15" fmla="*/ 48 h 48"/>
                <a:gd name="T16" fmla="*/ 114 w 114"/>
                <a:gd name="T17" fmla="*/ 48 h 48"/>
                <a:gd name="T18" fmla="*/ 0 w 114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11"/>
                    <a:pt x="6" y="14"/>
                  </a:cubicBezTo>
                  <a:cubicBezTo>
                    <a:pt x="6" y="18"/>
                    <a:pt x="4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41" y="48"/>
                    <a:pt x="0" y="0"/>
                    <a:pt x="0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is1ídê"/>
            <p:cNvSpPr/>
            <p:nvPr/>
          </p:nvSpPr>
          <p:spPr bwMode="auto">
            <a:xfrm>
              <a:off x="5680075" y="2803525"/>
              <a:ext cx="962025" cy="457200"/>
            </a:xfrm>
            <a:custGeom>
              <a:avLst/>
              <a:gdLst>
                <a:gd name="T0" fmla="*/ 120 w 126"/>
                <a:gd name="T1" fmla="*/ 54 h 60"/>
                <a:gd name="T2" fmla="*/ 120 w 126"/>
                <a:gd name="T3" fmla="*/ 48 h 60"/>
                <a:gd name="T4" fmla="*/ 12 w 126"/>
                <a:gd name="T5" fmla="*/ 48 h 60"/>
                <a:gd name="T6" fmla="*/ 12 w 126"/>
                <a:gd name="T7" fmla="*/ 12 h 60"/>
                <a:gd name="T8" fmla="*/ 114 w 126"/>
                <a:gd name="T9" fmla="*/ 12 h 60"/>
                <a:gd name="T10" fmla="*/ 114 w 126"/>
                <a:gd name="T11" fmla="*/ 54 h 60"/>
                <a:gd name="T12" fmla="*/ 120 w 126"/>
                <a:gd name="T13" fmla="*/ 54 h 60"/>
                <a:gd name="T14" fmla="*/ 120 w 126"/>
                <a:gd name="T15" fmla="*/ 48 h 60"/>
                <a:gd name="T16" fmla="*/ 120 w 126"/>
                <a:gd name="T17" fmla="*/ 54 h 60"/>
                <a:gd name="T18" fmla="*/ 126 w 126"/>
                <a:gd name="T19" fmla="*/ 54 h 60"/>
                <a:gd name="T20" fmla="*/ 126 w 126"/>
                <a:gd name="T21" fmla="*/ 6 h 60"/>
                <a:gd name="T22" fmla="*/ 125 w 126"/>
                <a:gd name="T23" fmla="*/ 1 h 60"/>
                <a:gd name="T24" fmla="*/ 120 w 126"/>
                <a:gd name="T25" fmla="*/ 0 h 60"/>
                <a:gd name="T26" fmla="*/ 6 w 126"/>
                <a:gd name="T27" fmla="*/ 0 h 60"/>
                <a:gd name="T28" fmla="*/ 2 w 126"/>
                <a:gd name="T29" fmla="*/ 1 h 60"/>
                <a:gd name="T30" fmla="*/ 0 w 126"/>
                <a:gd name="T31" fmla="*/ 6 h 60"/>
                <a:gd name="T32" fmla="*/ 0 w 126"/>
                <a:gd name="T33" fmla="*/ 54 h 60"/>
                <a:gd name="T34" fmla="*/ 2 w 126"/>
                <a:gd name="T35" fmla="*/ 58 h 60"/>
                <a:gd name="T36" fmla="*/ 6 w 126"/>
                <a:gd name="T37" fmla="*/ 60 h 60"/>
                <a:gd name="T38" fmla="*/ 120 w 126"/>
                <a:gd name="T39" fmla="*/ 60 h 60"/>
                <a:gd name="T40" fmla="*/ 125 w 126"/>
                <a:gd name="T41" fmla="*/ 58 h 60"/>
                <a:gd name="T42" fmla="*/ 126 w 126"/>
                <a:gd name="T43" fmla="*/ 54 h 60"/>
                <a:gd name="T44" fmla="*/ 120 w 126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60">
                  <a:moveTo>
                    <a:pt x="120" y="54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4"/>
                    <a:pt x="126" y="3"/>
                    <a:pt x="125" y="1"/>
                  </a:cubicBezTo>
                  <a:cubicBezTo>
                    <a:pt x="123" y="0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2" y="60"/>
                    <a:pt x="123" y="59"/>
                    <a:pt x="125" y="58"/>
                  </a:cubicBezTo>
                  <a:cubicBezTo>
                    <a:pt x="126" y="57"/>
                    <a:pt x="126" y="55"/>
                    <a:pt x="126" y="54"/>
                  </a:cubicBezTo>
                  <a:lnTo>
                    <a:pt x="120" y="54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í$ľîḑe"/>
            <p:cNvSpPr/>
            <p:nvPr/>
          </p:nvSpPr>
          <p:spPr bwMode="auto">
            <a:xfrm>
              <a:off x="5054600" y="3216275"/>
              <a:ext cx="2349500" cy="2254250"/>
            </a:xfrm>
            <a:custGeom>
              <a:avLst/>
              <a:gdLst>
                <a:gd name="T0" fmla="*/ 270 w 308"/>
                <a:gd name="T1" fmla="*/ 57 h 296"/>
                <a:gd name="T2" fmla="*/ 264 w 308"/>
                <a:gd name="T3" fmla="*/ 0 h 296"/>
                <a:gd name="T4" fmla="*/ 11 w 308"/>
                <a:gd name="T5" fmla="*/ 0 h 296"/>
                <a:gd name="T6" fmla="*/ 27 w 308"/>
                <a:gd name="T7" fmla="*/ 115 h 296"/>
                <a:gd name="T8" fmla="*/ 76 w 308"/>
                <a:gd name="T9" fmla="*/ 240 h 296"/>
                <a:gd name="T10" fmla="*/ 76 w 308"/>
                <a:gd name="T11" fmla="*/ 296 h 296"/>
                <a:gd name="T12" fmla="*/ 194 w 308"/>
                <a:gd name="T13" fmla="*/ 296 h 296"/>
                <a:gd name="T14" fmla="*/ 194 w 308"/>
                <a:gd name="T15" fmla="*/ 231 h 296"/>
                <a:gd name="T16" fmla="*/ 274 w 308"/>
                <a:gd name="T17" fmla="*/ 223 h 296"/>
                <a:gd name="T18" fmla="*/ 275 w 308"/>
                <a:gd name="T19" fmla="*/ 186 h 296"/>
                <a:gd name="T20" fmla="*/ 281 w 308"/>
                <a:gd name="T21" fmla="*/ 176 h 296"/>
                <a:gd name="T22" fmla="*/ 270 w 308"/>
                <a:gd name="T23" fmla="*/ 166 h 296"/>
                <a:gd name="T24" fmla="*/ 284 w 308"/>
                <a:gd name="T25" fmla="*/ 157 h 296"/>
                <a:gd name="T26" fmla="*/ 278 w 308"/>
                <a:gd name="T27" fmla="*/ 147 h 296"/>
                <a:gd name="T28" fmla="*/ 308 w 308"/>
                <a:gd name="T29" fmla="*/ 130 h 296"/>
                <a:gd name="T30" fmla="*/ 270 w 308"/>
                <a:gd name="T31" fmla="*/ 5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296">
                  <a:moveTo>
                    <a:pt x="270" y="57"/>
                  </a:moveTo>
                  <a:cubicBezTo>
                    <a:pt x="270" y="57"/>
                    <a:pt x="272" y="30"/>
                    <a:pt x="2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48"/>
                    <a:pt x="18" y="100"/>
                    <a:pt x="27" y="115"/>
                  </a:cubicBezTo>
                  <a:cubicBezTo>
                    <a:pt x="60" y="171"/>
                    <a:pt x="76" y="175"/>
                    <a:pt x="76" y="240"/>
                  </a:cubicBezTo>
                  <a:cubicBezTo>
                    <a:pt x="76" y="296"/>
                    <a:pt x="76" y="296"/>
                    <a:pt x="76" y="296"/>
                  </a:cubicBezTo>
                  <a:cubicBezTo>
                    <a:pt x="194" y="296"/>
                    <a:pt x="194" y="296"/>
                    <a:pt x="194" y="296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31"/>
                    <a:pt x="255" y="238"/>
                    <a:pt x="274" y="223"/>
                  </a:cubicBezTo>
                  <a:cubicBezTo>
                    <a:pt x="287" y="213"/>
                    <a:pt x="275" y="186"/>
                    <a:pt x="275" y="186"/>
                  </a:cubicBezTo>
                  <a:cubicBezTo>
                    <a:pt x="281" y="176"/>
                    <a:pt x="281" y="176"/>
                    <a:pt x="281" y="176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84" y="157"/>
                    <a:pt x="284" y="157"/>
                    <a:pt x="284" y="157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308" y="130"/>
                    <a:pt x="308" y="130"/>
                    <a:pt x="308" y="130"/>
                  </a:cubicBezTo>
                  <a:cubicBezTo>
                    <a:pt x="270" y="57"/>
                    <a:pt x="270" y="57"/>
                    <a:pt x="270" y="57"/>
                  </a:cubicBezTo>
                </a:path>
              </a:pathLst>
            </a:custGeom>
            <a:solidFill>
              <a:srgbClr val="009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îṡľîḓê"/>
            <p:cNvSpPr/>
            <p:nvPr/>
          </p:nvSpPr>
          <p:spPr bwMode="auto">
            <a:xfrm>
              <a:off x="7031038" y="3756025"/>
              <a:ext cx="244475" cy="381000"/>
            </a:xfrm>
            <a:custGeom>
              <a:avLst/>
              <a:gdLst>
                <a:gd name="T0" fmla="*/ 4 w 32"/>
                <a:gd name="T1" fmla="*/ 0 h 50"/>
                <a:gd name="T2" fmla="*/ 3 w 32"/>
                <a:gd name="T3" fmla="*/ 1 h 50"/>
                <a:gd name="T4" fmla="*/ 1 w 32"/>
                <a:gd name="T5" fmla="*/ 6 h 50"/>
                <a:gd name="T6" fmla="*/ 23 w 32"/>
                <a:gd name="T7" fmla="*/ 48 h 50"/>
                <a:gd name="T8" fmla="*/ 27 w 32"/>
                <a:gd name="T9" fmla="*/ 50 h 50"/>
                <a:gd name="T10" fmla="*/ 29 w 32"/>
                <a:gd name="T11" fmla="*/ 50 h 50"/>
                <a:gd name="T12" fmla="*/ 31 w 32"/>
                <a:gd name="T13" fmla="*/ 44 h 50"/>
                <a:gd name="T14" fmla="*/ 8 w 32"/>
                <a:gd name="T15" fmla="*/ 3 h 50"/>
                <a:gd name="T16" fmla="*/ 4 w 32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0">
                  <a:moveTo>
                    <a:pt x="4" y="0"/>
                  </a:moveTo>
                  <a:cubicBezTo>
                    <a:pt x="4" y="0"/>
                    <a:pt x="3" y="1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9"/>
                    <a:pt x="26" y="50"/>
                    <a:pt x="27" y="50"/>
                  </a:cubicBezTo>
                  <a:cubicBezTo>
                    <a:pt x="28" y="50"/>
                    <a:pt x="28" y="50"/>
                    <a:pt x="29" y="50"/>
                  </a:cubicBezTo>
                  <a:cubicBezTo>
                    <a:pt x="31" y="48"/>
                    <a:pt x="32" y="46"/>
                    <a:pt x="31" y="4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6" y="0"/>
                    <a:pt x="4" y="0"/>
                  </a:cubicBezTo>
                </a:path>
              </a:pathLst>
            </a:custGeom>
            <a:solidFill>
              <a:srgbClr val="00D5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îṩļíḍê"/>
            <p:cNvSpPr/>
            <p:nvPr/>
          </p:nvSpPr>
          <p:spPr bwMode="auto">
            <a:xfrm>
              <a:off x="5068888" y="3170238"/>
              <a:ext cx="2389188" cy="2346325"/>
            </a:xfrm>
            <a:custGeom>
              <a:avLst/>
              <a:gdLst>
                <a:gd name="T0" fmla="*/ 274 w 313"/>
                <a:gd name="T1" fmla="*/ 63 h 308"/>
                <a:gd name="T2" fmla="*/ 268 w 313"/>
                <a:gd name="T3" fmla="*/ 4 h 308"/>
                <a:gd name="T4" fmla="*/ 9 w 313"/>
                <a:gd name="T5" fmla="*/ 0 h 308"/>
                <a:gd name="T6" fmla="*/ 0 w 313"/>
                <a:gd name="T7" fmla="*/ 37 h 308"/>
                <a:gd name="T8" fmla="*/ 14 w 313"/>
                <a:gd name="T9" fmla="*/ 110 h 308"/>
                <a:gd name="T10" fmla="*/ 42 w 313"/>
                <a:gd name="T11" fmla="*/ 158 h 308"/>
                <a:gd name="T12" fmla="*/ 64 w 313"/>
                <a:gd name="T13" fmla="*/ 204 h 308"/>
                <a:gd name="T14" fmla="*/ 68 w 313"/>
                <a:gd name="T15" fmla="*/ 302 h 308"/>
                <a:gd name="T16" fmla="*/ 74 w 313"/>
                <a:gd name="T17" fmla="*/ 308 h 308"/>
                <a:gd name="T18" fmla="*/ 196 w 313"/>
                <a:gd name="T19" fmla="*/ 306 h 308"/>
                <a:gd name="T20" fmla="*/ 198 w 313"/>
                <a:gd name="T21" fmla="*/ 237 h 308"/>
                <a:gd name="T22" fmla="*/ 191 w 313"/>
                <a:gd name="T23" fmla="*/ 243 h 308"/>
                <a:gd name="T24" fmla="*/ 250 w 313"/>
                <a:gd name="T25" fmla="*/ 243 h 308"/>
                <a:gd name="T26" fmla="*/ 276 w 313"/>
                <a:gd name="T27" fmla="*/ 234 h 308"/>
                <a:gd name="T28" fmla="*/ 284 w 313"/>
                <a:gd name="T29" fmla="*/ 214 h 308"/>
                <a:gd name="T30" fmla="*/ 279 w 313"/>
                <a:gd name="T31" fmla="*/ 190 h 308"/>
                <a:gd name="T32" fmla="*/ 279 w 313"/>
                <a:gd name="T33" fmla="*/ 195 h 308"/>
                <a:gd name="T34" fmla="*/ 283 w 313"/>
                <a:gd name="T35" fmla="*/ 177 h 308"/>
                <a:gd name="T36" fmla="*/ 285 w 313"/>
                <a:gd name="T37" fmla="*/ 168 h 308"/>
                <a:gd name="T38" fmla="*/ 284 w 313"/>
                <a:gd name="T39" fmla="*/ 155 h 308"/>
                <a:gd name="T40" fmla="*/ 312 w 313"/>
                <a:gd name="T41" fmla="*/ 133 h 308"/>
                <a:gd name="T42" fmla="*/ 268 w 313"/>
                <a:gd name="T43" fmla="*/ 63 h 308"/>
                <a:gd name="T44" fmla="*/ 268 w 313"/>
                <a:gd name="T45" fmla="*/ 63 h 308"/>
                <a:gd name="T46" fmla="*/ 298 w 313"/>
                <a:gd name="T47" fmla="*/ 133 h 308"/>
                <a:gd name="T48" fmla="*/ 270 w 313"/>
                <a:gd name="T49" fmla="*/ 152 h 308"/>
                <a:gd name="T50" fmla="*/ 274 w 313"/>
                <a:gd name="T51" fmla="*/ 161 h 308"/>
                <a:gd name="T52" fmla="*/ 262 w 313"/>
                <a:gd name="T53" fmla="*/ 172 h 308"/>
                <a:gd name="T54" fmla="*/ 272 w 313"/>
                <a:gd name="T55" fmla="*/ 183 h 308"/>
                <a:gd name="T56" fmla="*/ 268 w 313"/>
                <a:gd name="T57" fmla="*/ 195 h 308"/>
                <a:gd name="T58" fmla="*/ 268 w 313"/>
                <a:gd name="T59" fmla="*/ 195 h 308"/>
                <a:gd name="T60" fmla="*/ 268 w 313"/>
                <a:gd name="T61" fmla="*/ 195 h 308"/>
                <a:gd name="T62" fmla="*/ 270 w 313"/>
                <a:gd name="T63" fmla="*/ 201 h 308"/>
                <a:gd name="T64" fmla="*/ 271 w 313"/>
                <a:gd name="T65" fmla="*/ 220 h 308"/>
                <a:gd name="T66" fmla="*/ 260 w 313"/>
                <a:gd name="T67" fmla="*/ 228 h 308"/>
                <a:gd name="T68" fmla="*/ 220 w 313"/>
                <a:gd name="T69" fmla="*/ 233 h 308"/>
                <a:gd name="T70" fmla="*/ 194 w 313"/>
                <a:gd name="T71" fmla="*/ 232 h 308"/>
                <a:gd name="T72" fmla="*/ 192 w 313"/>
                <a:gd name="T73" fmla="*/ 231 h 308"/>
                <a:gd name="T74" fmla="*/ 186 w 313"/>
                <a:gd name="T75" fmla="*/ 237 h 308"/>
                <a:gd name="T76" fmla="*/ 80 w 313"/>
                <a:gd name="T77" fmla="*/ 296 h 308"/>
                <a:gd name="T78" fmla="*/ 77 w 313"/>
                <a:gd name="T79" fmla="*/ 206 h 308"/>
                <a:gd name="T80" fmla="*/ 30 w 313"/>
                <a:gd name="T81" fmla="*/ 118 h 308"/>
                <a:gd name="T82" fmla="*/ 12 w 313"/>
                <a:gd name="T83" fmla="*/ 37 h 308"/>
                <a:gd name="T84" fmla="*/ 9 w 313"/>
                <a:gd name="T85" fmla="*/ 6 h 308"/>
                <a:gd name="T86" fmla="*/ 262 w 313"/>
                <a:gd name="T87" fmla="*/ 12 h 308"/>
                <a:gd name="T88" fmla="*/ 256 w 313"/>
                <a:gd name="T89" fmla="*/ 7 h 308"/>
                <a:gd name="T90" fmla="*/ 262 w 313"/>
                <a:gd name="T91" fmla="*/ 60 h 308"/>
                <a:gd name="T92" fmla="*/ 262 w 313"/>
                <a:gd name="T93" fmla="*/ 62 h 308"/>
                <a:gd name="T94" fmla="*/ 263 w 313"/>
                <a:gd name="T95" fmla="*/ 6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3" h="308">
                  <a:moveTo>
                    <a:pt x="268" y="63"/>
                  </a:moveTo>
                  <a:cubicBezTo>
                    <a:pt x="274" y="63"/>
                    <a:pt x="274" y="63"/>
                    <a:pt x="274" y="63"/>
                  </a:cubicBezTo>
                  <a:cubicBezTo>
                    <a:pt x="274" y="63"/>
                    <a:pt x="274" y="60"/>
                    <a:pt x="274" y="55"/>
                  </a:cubicBezTo>
                  <a:cubicBezTo>
                    <a:pt x="274" y="45"/>
                    <a:pt x="273" y="25"/>
                    <a:pt x="268" y="4"/>
                  </a:cubicBezTo>
                  <a:cubicBezTo>
                    <a:pt x="267" y="2"/>
                    <a:pt x="265" y="0"/>
                    <a:pt x="2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2"/>
                    <a:pt x="3" y="4"/>
                  </a:cubicBezTo>
                  <a:cubicBezTo>
                    <a:pt x="1" y="15"/>
                    <a:pt x="0" y="26"/>
                    <a:pt x="0" y="37"/>
                  </a:cubicBezTo>
                  <a:cubicBezTo>
                    <a:pt x="0" y="57"/>
                    <a:pt x="3" y="75"/>
                    <a:pt x="7" y="90"/>
                  </a:cubicBezTo>
                  <a:cubicBezTo>
                    <a:pt x="9" y="98"/>
                    <a:pt x="11" y="104"/>
                    <a:pt x="14" y="110"/>
                  </a:cubicBezTo>
                  <a:cubicBezTo>
                    <a:pt x="16" y="116"/>
                    <a:pt x="18" y="120"/>
                    <a:pt x="20" y="124"/>
                  </a:cubicBezTo>
                  <a:cubicBezTo>
                    <a:pt x="28" y="138"/>
                    <a:pt x="36" y="149"/>
                    <a:pt x="42" y="158"/>
                  </a:cubicBezTo>
                  <a:cubicBezTo>
                    <a:pt x="46" y="165"/>
                    <a:pt x="50" y="171"/>
                    <a:pt x="53" y="177"/>
                  </a:cubicBezTo>
                  <a:cubicBezTo>
                    <a:pt x="58" y="186"/>
                    <a:pt x="62" y="194"/>
                    <a:pt x="64" y="204"/>
                  </a:cubicBezTo>
                  <a:cubicBezTo>
                    <a:pt x="66" y="215"/>
                    <a:pt x="68" y="228"/>
                    <a:pt x="68" y="246"/>
                  </a:cubicBezTo>
                  <a:cubicBezTo>
                    <a:pt x="68" y="302"/>
                    <a:pt x="68" y="302"/>
                    <a:pt x="68" y="302"/>
                  </a:cubicBezTo>
                  <a:cubicBezTo>
                    <a:pt x="68" y="303"/>
                    <a:pt x="68" y="305"/>
                    <a:pt x="69" y="306"/>
                  </a:cubicBezTo>
                  <a:cubicBezTo>
                    <a:pt x="70" y="307"/>
                    <a:pt x="72" y="308"/>
                    <a:pt x="74" y="308"/>
                  </a:cubicBezTo>
                  <a:cubicBezTo>
                    <a:pt x="192" y="308"/>
                    <a:pt x="192" y="308"/>
                    <a:pt x="192" y="308"/>
                  </a:cubicBezTo>
                  <a:cubicBezTo>
                    <a:pt x="193" y="308"/>
                    <a:pt x="195" y="307"/>
                    <a:pt x="196" y="306"/>
                  </a:cubicBezTo>
                  <a:cubicBezTo>
                    <a:pt x="197" y="305"/>
                    <a:pt x="198" y="303"/>
                    <a:pt x="198" y="302"/>
                  </a:cubicBezTo>
                  <a:cubicBezTo>
                    <a:pt x="198" y="237"/>
                    <a:pt x="198" y="237"/>
                    <a:pt x="198" y="237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191" y="243"/>
                    <a:pt x="191" y="243"/>
                    <a:pt x="191" y="243"/>
                  </a:cubicBezTo>
                  <a:cubicBezTo>
                    <a:pt x="191" y="243"/>
                    <a:pt x="204" y="245"/>
                    <a:pt x="220" y="245"/>
                  </a:cubicBezTo>
                  <a:cubicBezTo>
                    <a:pt x="230" y="245"/>
                    <a:pt x="240" y="244"/>
                    <a:pt x="250" y="243"/>
                  </a:cubicBezTo>
                  <a:cubicBezTo>
                    <a:pt x="255" y="242"/>
                    <a:pt x="260" y="241"/>
                    <a:pt x="264" y="239"/>
                  </a:cubicBezTo>
                  <a:cubicBezTo>
                    <a:pt x="268" y="238"/>
                    <a:pt x="272" y="236"/>
                    <a:pt x="276" y="234"/>
                  </a:cubicBezTo>
                  <a:cubicBezTo>
                    <a:pt x="279" y="231"/>
                    <a:pt x="281" y="228"/>
                    <a:pt x="282" y="224"/>
                  </a:cubicBezTo>
                  <a:cubicBezTo>
                    <a:pt x="284" y="221"/>
                    <a:pt x="284" y="217"/>
                    <a:pt x="284" y="214"/>
                  </a:cubicBezTo>
                  <a:cubicBezTo>
                    <a:pt x="284" y="207"/>
                    <a:pt x="283" y="202"/>
                    <a:pt x="281" y="197"/>
                  </a:cubicBezTo>
                  <a:cubicBezTo>
                    <a:pt x="280" y="193"/>
                    <a:pt x="279" y="190"/>
                    <a:pt x="279" y="190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279" y="195"/>
                    <a:pt x="279" y="195"/>
                    <a:pt x="279" y="195"/>
                  </a:cubicBezTo>
                  <a:cubicBezTo>
                    <a:pt x="284" y="184"/>
                    <a:pt x="284" y="184"/>
                    <a:pt x="284" y="184"/>
                  </a:cubicBezTo>
                  <a:cubicBezTo>
                    <a:pt x="286" y="182"/>
                    <a:pt x="285" y="179"/>
                    <a:pt x="283" y="177"/>
                  </a:cubicBezTo>
                  <a:cubicBezTo>
                    <a:pt x="278" y="173"/>
                    <a:pt x="278" y="173"/>
                    <a:pt x="278" y="173"/>
                  </a:cubicBezTo>
                  <a:cubicBezTo>
                    <a:pt x="285" y="168"/>
                    <a:pt x="285" y="168"/>
                    <a:pt x="285" y="168"/>
                  </a:cubicBezTo>
                  <a:cubicBezTo>
                    <a:pt x="288" y="166"/>
                    <a:pt x="289" y="162"/>
                    <a:pt x="287" y="160"/>
                  </a:cubicBezTo>
                  <a:cubicBezTo>
                    <a:pt x="284" y="155"/>
                    <a:pt x="284" y="155"/>
                    <a:pt x="284" y="155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312" y="139"/>
                    <a:pt x="313" y="136"/>
                    <a:pt x="312" y="133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8" y="63"/>
                    <a:pt x="268" y="63"/>
                    <a:pt x="268" y="63"/>
                  </a:cubicBezTo>
                  <a:cubicBezTo>
                    <a:pt x="274" y="63"/>
                    <a:pt x="274" y="63"/>
                    <a:pt x="274" y="63"/>
                  </a:cubicBezTo>
                  <a:cubicBezTo>
                    <a:pt x="268" y="63"/>
                    <a:pt x="268" y="63"/>
                    <a:pt x="268" y="63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98" y="133"/>
                    <a:pt x="298" y="133"/>
                    <a:pt x="298" y="133"/>
                  </a:cubicBezTo>
                  <a:cubicBezTo>
                    <a:pt x="273" y="148"/>
                    <a:pt x="273" y="148"/>
                    <a:pt x="273" y="148"/>
                  </a:cubicBezTo>
                  <a:cubicBezTo>
                    <a:pt x="271" y="149"/>
                    <a:pt x="270" y="150"/>
                    <a:pt x="270" y="152"/>
                  </a:cubicBezTo>
                  <a:cubicBezTo>
                    <a:pt x="269" y="153"/>
                    <a:pt x="270" y="155"/>
                    <a:pt x="271" y="156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65" y="167"/>
                    <a:pt x="265" y="167"/>
                    <a:pt x="265" y="167"/>
                  </a:cubicBezTo>
                  <a:cubicBezTo>
                    <a:pt x="263" y="168"/>
                    <a:pt x="262" y="170"/>
                    <a:pt x="262" y="172"/>
                  </a:cubicBezTo>
                  <a:cubicBezTo>
                    <a:pt x="262" y="174"/>
                    <a:pt x="263" y="176"/>
                    <a:pt x="264" y="177"/>
                  </a:cubicBezTo>
                  <a:cubicBezTo>
                    <a:pt x="272" y="183"/>
                    <a:pt x="272" y="183"/>
                    <a:pt x="272" y="183"/>
                  </a:cubicBezTo>
                  <a:cubicBezTo>
                    <a:pt x="268" y="190"/>
                    <a:pt x="268" y="190"/>
                    <a:pt x="268" y="190"/>
                  </a:cubicBezTo>
                  <a:cubicBezTo>
                    <a:pt x="267" y="191"/>
                    <a:pt x="267" y="193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9" y="198"/>
                    <a:pt x="270" y="201"/>
                  </a:cubicBezTo>
                  <a:cubicBezTo>
                    <a:pt x="271" y="205"/>
                    <a:pt x="272" y="209"/>
                    <a:pt x="272" y="214"/>
                  </a:cubicBezTo>
                  <a:cubicBezTo>
                    <a:pt x="272" y="216"/>
                    <a:pt x="272" y="218"/>
                    <a:pt x="271" y="220"/>
                  </a:cubicBezTo>
                  <a:cubicBezTo>
                    <a:pt x="270" y="222"/>
                    <a:pt x="270" y="223"/>
                    <a:pt x="268" y="224"/>
                  </a:cubicBezTo>
                  <a:cubicBezTo>
                    <a:pt x="266" y="226"/>
                    <a:pt x="264" y="227"/>
                    <a:pt x="260" y="228"/>
                  </a:cubicBezTo>
                  <a:cubicBezTo>
                    <a:pt x="255" y="230"/>
                    <a:pt x="249" y="231"/>
                    <a:pt x="242" y="232"/>
                  </a:cubicBezTo>
                  <a:cubicBezTo>
                    <a:pt x="235" y="232"/>
                    <a:pt x="227" y="233"/>
                    <a:pt x="220" y="233"/>
                  </a:cubicBezTo>
                  <a:cubicBezTo>
                    <a:pt x="213" y="233"/>
                    <a:pt x="206" y="232"/>
                    <a:pt x="200" y="232"/>
                  </a:cubicBezTo>
                  <a:cubicBezTo>
                    <a:pt x="198" y="232"/>
                    <a:pt x="196" y="232"/>
                    <a:pt x="194" y="232"/>
                  </a:cubicBezTo>
                  <a:cubicBezTo>
                    <a:pt x="194" y="232"/>
                    <a:pt x="193" y="232"/>
                    <a:pt x="193" y="232"/>
                  </a:cubicBezTo>
                  <a:cubicBezTo>
                    <a:pt x="192" y="231"/>
                    <a:pt x="192" y="231"/>
                    <a:pt x="192" y="231"/>
                  </a:cubicBezTo>
                  <a:cubicBezTo>
                    <a:pt x="191" y="231"/>
                    <a:pt x="189" y="232"/>
                    <a:pt x="188" y="233"/>
                  </a:cubicBezTo>
                  <a:cubicBezTo>
                    <a:pt x="186" y="234"/>
                    <a:pt x="186" y="236"/>
                    <a:pt x="186" y="237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80" y="296"/>
                    <a:pt x="80" y="296"/>
                    <a:pt x="80" y="296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0" y="229"/>
                    <a:pt x="79" y="216"/>
                    <a:pt x="77" y="206"/>
                  </a:cubicBezTo>
                  <a:cubicBezTo>
                    <a:pt x="74" y="189"/>
                    <a:pt x="68" y="177"/>
                    <a:pt x="60" y="165"/>
                  </a:cubicBezTo>
                  <a:cubicBezTo>
                    <a:pt x="52" y="152"/>
                    <a:pt x="43" y="139"/>
                    <a:pt x="30" y="118"/>
                  </a:cubicBezTo>
                  <a:cubicBezTo>
                    <a:pt x="29" y="115"/>
                    <a:pt x="27" y="111"/>
                    <a:pt x="25" y="106"/>
                  </a:cubicBezTo>
                  <a:cubicBezTo>
                    <a:pt x="18" y="90"/>
                    <a:pt x="11" y="64"/>
                    <a:pt x="12" y="37"/>
                  </a:cubicBezTo>
                  <a:cubicBezTo>
                    <a:pt x="12" y="27"/>
                    <a:pt x="12" y="17"/>
                    <a:pt x="15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2" y="6"/>
                    <a:pt x="262" y="6"/>
                    <a:pt x="262" y="6"/>
                  </a:cubicBezTo>
                  <a:cubicBezTo>
                    <a:pt x="256" y="7"/>
                    <a:pt x="256" y="7"/>
                    <a:pt x="256" y="7"/>
                  </a:cubicBezTo>
                  <a:cubicBezTo>
                    <a:pt x="261" y="27"/>
                    <a:pt x="262" y="45"/>
                    <a:pt x="262" y="55"/>
                  </a:cubicBezTo>
                  <a:cubicBezTo>
                    <a:pt x="262" y="57"/>
                    <a:pt x="262" y="59"/>
                    <a:pt x="262" y="60"/>
                  </a:cubicBezTo>
                  <a:cubicBezTo>
                    <a:pt x="262" y="61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3"/>
                    <a:pt x="262" y="65"/>
                    <a:pt x="263" y="66"/>
                  </a:cubicBezTo>
                  <a:lnTo>
                    <a:pt x="268" y="63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iṣ1ïḓê"/>
            <p:cNvSpPr/>
            <p:nvPr/>
          </p:nvSpPr>
          <p:spPr bwMode="auto">
            <a:xfrm>
              <a:off x="4429125" y="2392363"/>
              <a:ext cx="1343025" cy="609600"/>
            </a:xfrm>
            <a:custGeom>
              <a:avLst/>
              <a:gdLst>
                <a:gd name="T0" fmla="*/ 170 w 176"/>
                <a:gd name="T1" fmla="*/ 68 h 80"/>
                <a:gd name="T2" fmla="*/ 51 w 176"/>
                <a:gd name="T3" fmla="*/ 68 h 80"/>
                <a:gd name="T4" fmla="*/ 51 w 176"/>
                <a:gd name="T5" fmla="*/ 6 h 80"/>
                <a:gd name="T6" fmla="*/ 49 w 176"/>
                <a:gd name="T7" fmla="*/ 2 h 80"/>
                <a:gd name="T8" fmla="*/ 45 w 176"/>
                <a:gd name="T9" fmla="*/ 0 h 80"/>
                <a:gd name="T10" fmla="*/ 6 w 176"/>
                <a:gd name="T11" fmla="*/ 0 h 80"/>
                <a:gd name="T12" fmla="*/ 0 w 176"/>
                <a:gd name="T13" fmla="*/ 6 h 80"/>
                <a:gd name="T14" fmla="*/ 6 w 176"/>
                <a:gd name="T15" fmla="*/ 12 h 80"/>
                <a:gd name="T16" fmla="*/ 39 w 176"/>
                <a:gd name="T17" fmla="*/ 12 h 80"/>
                <a:gd name="T18" fmla="*/ 39 w 176"/>
                <a:gd name="T19" fmla="*/ 74 h 80"/>
                <a:gd name="T20" fmla="*/ 40 w 176"/>
                <a:gd name="T21" fmla="*/ 79 h 80"/>
                <a:gd name="T22" fmla="*/ 45 w 176"/>
                <a:gd name="T23" fmla="*/ 80 h 80"/>
                <a:gd name="T24" fmla="*/ 170 w 176"/>
                <a:gd name="T25" fmla="*/ 80 h 80"/>
                <a:gd name="T26" fmla="*/ 176 w 176"/>
                <a:gd name="T27" fmla="*/ 74 h 80"/>
                <a:gd name="T28" fmla="*/ 170 w 176"/>
                <a:gd name="T29" fmla="*/ 68 h 80"/>
                <a:gd name="T30" fmla="*/ 170 w 176"/>
                <a:gd name="T31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80">
                  <a:moveTo>
                    <a:pt x="170" y="68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4"/>
                    <a:pt x="50" y="3"/>
                    <a:pt x="49" y="2"/>
                  </a:cubicBezTo>
                  <a:cubicBezTo>
                    <a:pt x="48" y="0"/>
                    <a:pt x="46" y="0"/>
                    <a:pt x="4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6"/>
                    <a:pt x="39" y="78"/>
                    <a:pt x="40" y="79"/>
                  </a:cubicBezTo>
                  <a:cubicBezTo>
                    <a:pt x="42" y="80"/>
                    <a:pt x="43" y="80"/>
                    <a:pt x="45" y="80"/>
                  </a:cubicBezTo>
                  <a:cubicBezTo>
                    <a:pt x="170" y="80"/>
                    <a:pt x="170" y="80"/>
                    <a:pt x="170" y="80"/>
                  </a:cubicBezTo>
                  <a:cubicBezTo>
                    <a:pt x="174" y="80"/>
                    <a:pt x="176" y="78"/>
                    <a:pt x="176" y="74"/>
                  </a:cubicBezTo>
                  <a:cubicBezTo>
                    <a:pt x="176" y="71"/>
                    <a:pt x="174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íŝļïdê"/>
            <p:cNvSpPr/>
            <p:nvPr/>
          </p:nvSpPr>
          <p:spPr bwMode="auto">
            <a:xfrm>
              <a:off x="4146550" y="2271713"/>
              <a:ext cx="327025" cy="327025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işḷîde"/>
            <p:cNvSpPr/>
            <p:nvPr/>
          </p:nvSpPr>
          <p:spPr bwMode="auto">
            <a:xfrm>
              <a:off x="4146550" y="2278063"/>
              <a:ext cx="320675" cy="152400"/>
            </a:xfrm>
            <a:custGeom>
              <a:avLst/>
              <a:gdLst>
                <a:gd name="T0" fmla="*/ 42 w 42"/>
                <a:gd name="T1" fmla="*/ 14 h 20"/>
                <a:gd name="T2" fmla="*/ 42 w 42"/>
                <a:gd name="T3" fmla="*/ 14 h 20"/>
                <a:gd name="T4" fmla="*/ 42 w 42"/>
                <a:gd name="T5" fmla="*/ 15 h 20"/>
                <a:gd name="T6" fmla="*/ 42 w 42"/>
                <a:gd name="T7" fmla="*/ 15 h 20"/>
                <a:gd name="T8" fmla="*/ 42 w 42"/>
                <a:gd name="T9" fmla="*/ 14 h 20"/>
                <a:gd name="T10" fmla="*/ 15 w 42"/>
                <a:gd name="T11" fmla="*/ 0 h 20"/>
                <a:gd name="T12" fmla="*/ 0 w 42"/>
                <a:gd name="T13" fmla="*/ 20 h 20"/>
                <a:gd name="T14" fmla="*/ 0 w 42"/>
                <a:gd name="T15" fmla="*/ 20 h 20"/>
                <a:gd name="T16" fmla="*/ 15 w 42"/>
                <a:gd name="T17" fmla="*/ 0 h 20"/>
                <a:gd name="T18" fmla="*/ 15 w 4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0">
                  <a:moveTo>
                    <a:pt x="42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moveTo>
                    <a:pt x="15" y="0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1"/>
                    <a:pt x="6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îṧlîdé"/>
            <p:cNvSpPr/>
            <p:nvPr/>
          </p:nvSpPr>
          <p:spPr bwMode="auto">
            <a:xfrm>
              <a:off x="4467225" y="2392363"/>
              <a:ext cx="6350" cy="38100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1 w 1"/>
                <a:gd name="T5" fmla="*/ 5 h 5"/>
                <a:gd name="T6" fmla="*/ 1 w 1"/>
                <a:gd name="T7" fmla="*/ 5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0" y="2"/>
                    <a:pt x="0" y="0"/>
                  </a:cubicBezTo>
                </a:path>
              </a:pathLst>
            </a:custGeom>
            <a:solidFill>
              <a:srgbClr val="272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ïŝḷïdé"/>
            <p:cNvSpPr/>
            <p:nvPr/>
          </p:nvSpPr>
          <p:spPr bwMode="auto">
            <a:xfrm>
              <a:off x="4146550" y="2278063"/>
              <a:ext cx="327025" cy="320675"/>
            </a:xfrm>
            <a:custGeom>
              <a:avLst/>
              <a:gdLst>
                <a:gd name="T0" fmla="*/ 15 w 43"/>
                <a:gd name="T1" fmla="*/ 0 h 42"/>
                <a:gd name="T2" fmla="*/ 0 w 43"/>
                <a:gd name="T3" fmla="*/ 20 h 42"/>
                <a:gd name="T4" fmla="*/ 21 w 43"/>
                <a:gd name="T5" fmla="*/ 42 h 42"/>
                <a:gd name="T6" fmla="*/ 43 w 43"/>
                <a:gd name="T7" fmla="*/ 20 h 42"/>
                <a:gd name="T8" fmla="*/ 42 w 43"/>
                <a:gd name="T9" fmla="*/ 15 h 42"/>
                <a:gd name="T10" fmla="*/ 42 w 43"/>
                <a:gd name="T11" fmla="*/ 14 h 42"/>
                <a:gd name="T12" fmla="*/ 29 w 43"/>
                <a:gd name="T13" fmla="*/ 20 h 42"/>
                <a:gd name="T14" fmla="*/ 14 w 43"/>
                <a:gd name="T15" fmla="*/ 5 h 42"/>
                <a:gd name="T16" fmla="*/ 15 w 43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2">
                  <a:moveTo>
                    <a:pt x="15" y="0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3" y="20"/>
                  </a:cubicBezTo>
                  <a:cubicBezTo>
                    <a:pt x="43" y="19"/>
                    <a:pt x="42" y="17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39" y="18"/>
                    <a:pt x="34" y="20"/>
                    <a:pt x="29" y="20"/>
                  </a:cubicBezTo>
                  <a:cubicBezTo>
                    <a:pt x="21" y="20"/>
                    <a:pt x="14" y="13"/>
                    <a:pt x="14" y="5"/>
                  </a:cubicBezTo>
                  <a:cubicBezTo>
                    <a:pt x="14" y="3"/>
                    <a:pt x="14" y="2"/>
                    <a:pt x="15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îŝḷíḍè"/>
            <p:cNvSpPr/>
            <p:nvPr/>
          </p:nvSpPr>
          <p:spPr bwMode="auto">
            <a:xfrm>
              <a:off x="4100513" y="2225675"/>
              <a:ext cx="419100" cy="419100"/>
            </a:xfrm>
            <a:custGeom>
              <a:avLst/>
              <a:gdLst>
                <a:gd name="T0" fmla="*/ 49 w 55"/>
                <a:gd name="T1" fmla="*/ 28 h 55"/>
                <a:gd name="T2" fmla="*/ 43 w 55"/>
                <a:gd name="T3" fmla="*/ 28 h 55"/>
                <a:gd name="T4" fmla="*/ 38 w 55"/>
                <a:gd name="T5" fmla="*/ 39 h 55"/>
                <a:gd name="T6" fmla="*/ 27 w 55"/>
                <a:gd name="T7" fmla="*/ 43 h 55"/>
                <a:gd name="T8" fmla="*/ 16 w 55"/>
                <a:gd name="T9" fmla="*/ 39 h 55"/>
                <a:gd name="T10" fmla="*/ 12 w 55"/>
                <a:gd name="T11" fmla="*/ 28 h 55"/>
                <a:gd name="T12" fmla="*/ 16 w 55"/>
                <a:gd name="T13" fmla="*/ 17 h 55"/>
                <a:gd name="T14" fmla="*/ 27 w 55"/>
                <a:gd name="T15" fmla="*/ 12 h 55"/>
                <a:gd name="T16" fmla="*/ 38 w 55"/>
                <a:gd name="T17" fmla="*/ 17 h 55"/>
                <a:gd name="T18" fmla="*/ 43 w 55"/>
                <a:gd name="T19" fmla="*/ 28 h 55"/>
                <a:gd name="T20" fmla="*/ 49 w 55"/>
                <a:gd name="T21" fmla="*/ 28 h 55"/>
                <a:gd name="T22" fmla="*/ 55 w 55"/>
                <a:gd name="T23" fmla="*/ 28 h 55"/>
                <a:gd name="T24" fmla="*/ 27 w 55"/>
                <a:gd name="T25" fmla="*/ 0 h 55"/>
                <a:gd name="T26" fmla="*/ 0 w 55"/>
                <a:gd name="T27" fmla="*/ 28 h 55"/>
                <a:gd name="T28" fmla="*/ 27 w 55"/>
                <a:gd name="T29" fmla="*/ 55 h 55"/>
                <a:gd name="T30" fmla="*/ 55 w 55"/>
                <a:gd name="T31" fmla="*/ 28 h 55"/>
                <a:gd name="T32" fmla="*/ 49 w 55"/>
                <a:gd name="T3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5">
                  <a:moveTo>
                    <a:pt x="49" y="28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43" y="32"/>
                    <a:pt x="41" y="36"/>
                    <a:pt x="38" y="39"/>
                  </a:cubicBezTo>
                  <a:cubicBezTo>
                    <a:pt x="35" y="41"/>
                    <a:pt x="31" y="43"/>
                    <a:pt x="27" y="43"/>
                  </a:cubicBezTo>
                  <a:cubicBezTo>
                    <a:pt x="23" y="43"/>
                    <a:pt x="19" y="41"/>
                    <a:pt x="16" y="39"/>
                  </a:cubicBezTo>
                  <a:cubicBezTo>
                    <a:pt x="14" y="36"/>
                    <a:pt x="12" y="32"/>
                    <a:pt x="12" y="28"/>
                  </a:cubicBezTo>
                  <a:cubicBezTo>
                    <a:pt x="12" y="24"/>
                    <a:pt x="14" y="20"/>
                    <a:pt x="16" y="17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7"/>
                  </a:cubicBezTo>
                  <a:cubicBezTo>
                    <a:pt x="41" y="20"/>
                    <a:pt x="43" y="24"/>
                    <a:pt x="43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lnTo>
                    <a:pt x="49" y="28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îṩľîḍê"/>
            <p:cNvSpPr/>
            <p:nvPr/>
          </p:nvSpPr>
          <p:spPr bwMode="auto">
            <a:xfrm>
              <a:off x="7718425" y="2408238"/>
              <a:ext cx="327025" cy="327025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îṧlîḍê"/>
            <p:cNvSpPr/>
            <p:nvPr/>
          </p:nvSpPr>
          <p:spPr bwMode="auto">
            <a:xfrm>
              <a:off x="7718425" y="2416175"/>
              <a:ext cx="327025" cy="152400"/>
            </a:xfrm>
            <a:custGeom>
              <a:avLst/>
              <a:gdLst>
                <a:gd name="T0" fmla="*/ 42 w 43"/>
                <a:gd name="T1" fmla="*/ 14 h 20"/>
                <a:gd name="T2" fmla="*/ 42 w 43"/>
                <a:gd name="T3" fmla="*/ 14 h 20"/>
                <a:gd name="T4" fmla="*/ 43 w 43"/>
                <a:gd name="T5" fmla="*/ 20 h 20"/>
                <a:gd name="T6" fmla="*/ 43 w 43"/>
                <a:gd name="T7" fmla="*/ 20 h 20"/>
                <a:gd name="T8" fmla="*/ 42 w 43"/>
                <a:gd name="T9" fmla="*/ 14 h 20"/>
                <a:gd name="T10" fmla="*/ 15 w 43"/>
                <a:gd name="T11" fmla="*/ 0 h 20"/>
                <a:gd name="T12" fmla="*/ 0 w 43"/>
                <a:gd name="T13" fmla="*/ 20 h 20"/>
                <a:gd name="T14" fmla="*/ 0 w 43"/>
                <a:gd name="T15" fmla="*/ 20 h 20"/>
                <a:gd name="T16" fmla="*/ 15 w 43"/>
                <a:gd name="T17" fmla="*/ 0 h 20"/>
                <a:gd name="T18" fmla="*/ 15 w 43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0">
                  <a:moveTo>
                    <a:pt x="42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3" y="16"/>
                    <a:pt x="43" y="18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8"/>
                    <a:pt x="43" y="16"/>
                    <a:pt x="42" y="14"/>
                  </a:cubicBezTo>
                  <a:moveTo>
                    <a:pt x="15" y="0"/>
                  </a:moveTo>
                  <a:cubicBezTo>
                    <a:pt x="7" y="3"/>
                    <a:pt x="0" y="1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1"/>
                    <a:pt x="7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işlíḓé"/>
            <p:cNvSpPr/>
            <p:nvPr/>
          </p:nvSpPr>
          <p:spPr bwMode="auto">
            <a:xfrm>
              <a:off x="7718425" y="2416175"/>
              <a:ext cx="327025" cy="311150"/>
            </a:xfrm>
            <a:custGeom>
              <a:avLst/>
              <a:gdLst>
                <a:gd name="T0" fmla="*/ 15 w 43"/>
                <a:gd name="T1" fmla="*/ 0 h 41"/>
                <a:gd name="T2" fmla="*/ 0 w 43"/>
                <a:gd name="T3" fmla="*/ 20 h 41"/>
                <a:gd name="T4" fmla="*/ 22 w 43"/>
                <a:gd name="T5" fmla="*/ 41 h 41"/>
                <a:gd name="T6" fmla="*/ 43 w 43"/>
                <a:gd name="T7" fmla="*/ 20 h 41"/>
                <a:gd name="T8" fmla="*/ 42 w 43"/>
                <a:gd name="T9" fmla="*/ 14 h 41"/>
                <a:gd name="T10" fmla="*/ 30 w 43"/>
                <a:gd name="T11" fmla="*/ 20 h 41"/>
                <a:gd name="T12" fmla="*/ 14 w 43"/>
                <a:gd name="T13" fmla="*/ 5 h 41"/>
                <a:gd name="T14" fmla="*/ 15 w 43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1">
                  <a:moveTo>
                    <a:pt x="15" y="0"/>
                  </a:moveTo>
                  <a:cubicBezTo>
                    <a:pt x="7" y="3"/>
                    <a:pt x="1" y="11"/>
                    <a:pt x="0" y="20"/>
                  </a:cubicBezTo>
                  <a:cubicBezTo>
                    <a:pt x="1" y="32"/>
                    <a:pt x="10" y="41"/>
                    <a:pt x="22" y="41"/>
                  </a:cubicBezTo>
                  <a:cubicBezTo>
                    <a:pt x="33" y="41"/>
                    <a:pt x="43" y="32"/>
                    <a:pt x="43" y="20"/>
                  </a:cubicBezTo>
                  <a:cubicBezTo>
                    <a:pt x="43" y="18"/>
                    <a:pt x="43" y="16"/>
                    <a:pt x="42" y="14"/>
                  </a:cubicBezTo>
                  <a:cubicBezTo>
                    <a:pt x="39" y="18"/>
                    <a:pt x="35" y="20"/>
                    <a:pt x="30" y="20"/>
                  </a:cubicBezTo>
                  <a:cubicBezTo>
                    <a:pt x="21" y="20"/>
                    <a:pt x="14" y="13"/>
                    <a:pt x="14" y="5"/>
                  </a:cubicBezTo>
                  <a:cubicBezTo>
                    <a:pt x="14" y="3"/>
                    <a:pt x="15" y="2"/>
                    <a:pt x="15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îṡļîde"/>
            <p:cNvSpPr/>
            <p:nvPr/>
          </p:nvSpPr>
          <p:spPr bwMode="auto">
            <a:xfrm>
              <a:off x="7672388" y="2362200"/>
              <a:ext cx="419100" cy="419100"/>
            </a:xfrm>
            <a:custGeom>
              <a:avLst/>
              <a:gdLst>
                <a:gd name="T0" fmla="*/ 49 w 55"/>
                <a:gd name="T1" fmla="*/ 28 h 55"/>
                <a:gd name="T2" fmla="*/ 43 w 55"/>
                <a:gd name="T3" fmla="*/ 28 h 55"/>
                <a:gd name="T4" fmla="*/ 39 w 55"/>
                <a:gd name="T5" fmla="*/ 38 h 55"/>
                <a:gd name="T6" fmla="*/ 28 w 55"/>
                <a:gd name="T7" fmla="*/ 43 h 55"/>
                <a:gd name="T8" fmla="*/ 17 w 55"/>
                <a:gd name="T9" fmla="*/ 38 h 55"/>
                <a:gd name="T10" fmla="*/ 12 w 55"/>
                <a:gd name="T11" fmla="*/ 28 h 55"/>
                <a:gd name="T12" fmla="*/ 17 w 55"/>
                <a:gd name="T13" fmla="*/ 17 h 55"/>
                <a:gd name="T14" fmla="*/ 28 w 55"/>
                <a:gd name="T15" fmla="*/ 12 h 55"/>
                <a:gd name="T16" fmla="*/ 39 w 55"/>
                <a:gd name="T17" fmla="*/ 17 h 55"/>
                <a:gd name="T18" fmla="*/ 43 w 55"/>
                <a:gd name="T19" fmla="*/ 28 h 55"/>
                <a:gd name="T20" fmla="*/ 49 w 55"/>
                <a:gd name="T21" fmla="*/ 28 h 55"/>
                <a:gd name="T22" fmla="*/ 55 w 55"/>
                <a:gd name="T23" fmla="*/ 28 h 55"/>
                <a:gd name="T24" fmla="*/ 28 w 55"/>
                <a:gd name="T25" fmla="*/ 0 h 55"/>
                <a:gd name="T26" fmla="*/ 0 w 55"/>
                <a:gd name="T27" fmla="*/ 28 h 55"/>
                <a:gd name="T28" fmla="*/ 28 w 55"/>
                <a:gd name="T29" fmla="*/ 55 h 55"/>
                <a:gd name="T30" fmla="*/ 55 w 55"/>
                <a:gd name="T31" fmla="*/ 28 h 55"/>
                <a:gd name="T32" fmla="*/ 49 w 55"/>
                <a:gd name="T3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5">
                  <a:moveTo>
                    <a:pt x="49" y="28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43" y="32"/>
                    <a:pt x="41" y="36"/>
                    <a:pt x="39" y="38"/>
                  </a:cubicBezTo>
                  <a:cubicBezTo>
                    <a:pt x="36" y="41"/>
                    <a:pt x="32" y="43"/>
                    <a:pt x="28" y="43"/>
                  </a:cubicBezTo>
                  <a:cubicBezTo>
                    <a:pt x="23" y="43"/>
                    <a:pt x="20" y="41"/>
                    <a:pt x="17" y="38"/>
                  </a:cubicBezTo>
                  <a:cubicBezTo>
                    <a:pt x="14" y="36"/>
                    <a:pt x="12" y="32"/>
                    <a:pt x="12" y="28"/>
                  </a:cubicBezTo>
                  <a:cubicBezTo>
                    <a:pt x="12" y="23"/>
                    <a:pt x="14" y="20"/>
                    <a:pt x="17" y="17"/>
                  </a:cubicBezTo>
                  <a:cubicBezTo>
                    <a:pt x="20" y="14"/>
                    <a:pt x="23" y="12"/>
                    <a:pt x="28" y="12"/>
                  </a:cubicBezTo>
                  <a:cubicBezTo>
                    <a:pt x="32" y="12"/>
                    <a:pt x="36" y="14"/>
                    <a:pt x="39" y="17"/>
                  </a:cubicBezTo>
                  <a:cubicBezTo>
                    <a:pt x="41" y="20"/>
                    <a:pt x="43" y="23"/>
                    <a:pt x="43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3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5"/>
                    <a:pt x="28" y="55"/>
                  </a:cubicBezTo>
                  <a:cubicBezTo>
                    <a:pt x="43" y="55"/>
                    <a:pt x="55" y="43"/>
                    <a:pt x="55" y="28"/>
                  </a:cubicBezTo>
                  <a:lnTo>
                    <a:pt x="49" y="28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iṡļïḋè"/>
            <p:cNvSpPr/>
            <p:nvPr/>
          </p:nvSpPr>
          <p:spPr bwMode="auto">
            <a:xfrm>
              <a:off x="5343525" y="1708150"/>
              <a:ext cx="320675" cy="327025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išļíďé"/>
            <p:cNvSpPr/>
            <p:nvPr/>
          </p:nvSpPr>
          <p:spPr bwMode="auto">
            <a:xfrm>
              <a:off x="5343525" y="1714500"/>
              <a:ext cx="320675" cy="152400"/>
            </a:xfrm>
            <a:custGeom>
              <a:avLst/>
              <a:gdLst>
                <a:gd name="T0" fmla="*/ 41 w 42"/>
                <a:gd name="T1" fmla="*/ 14 h 20"/>
                <a:gd name="T2" fmla="*/ 41 w 42"/>
                <a:gd name="T3" fmla="*/ 14 h 20"/>
                <a:gd name="T4" fmla="*/ 42 w 42"/>
                <a:gd name="T5" fmla="*/ 20 h 20"/>
                <a:gd name="T6" fmla="*/ 42 w 42"/>
                <a:gd name="T7" fmla="*/ 20 h 20"/>
                <a:gd name="T8" fmla="*/ 41 w 42"/>
                <a:gd name="T9" fmla="*/ 14 h 20"/>
                <a:gd name="T10" fmla="*/ 15 w 42"/>
                <a:gd name="T11" fmla="*/ 0 h 20"/>
                <a:gd name="T12" fmla="*/ 0 w 42"/>
                <a:gd name="T13" fmla="*/ 20 h 20"/>
                <a:gd name="T14" fmla="*/ 0 w 42"/>
                <a:gd name="T15" fmla="*/ 20 h 20"/>
                <a:gd name="T16" fmla="*/ 14 w 42"/>
                <a:gd name="T17" fmla="*/ 0 h 20"/>
                <a:gd name="T18" fmla="*/ 15 w 4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0">
                  <a:moveTo>
                    <a:pt x="41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2" y="16"/>
                    <a:pt x="42" y="18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2" y="16"/>
                    <a:pt x="41" y="14"/>
                  </a:cubicBezTo>
                  <a:moveTo>
                    <a:pt x="15" y="0"/>
                  </a:moveTo>
                  <a:cubicBezTo>
                    <a:pt x="6" y="2"/>
                    <a:pt x="0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1"/>
                    <a:pt x="6" y="3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</a:path>
              </a:pathLst>
            </a:custGeom>
            <a:solidFill>
              <a:srgbClr val="E3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ï$ľídè"/>
            <p:cNvSpPr/>
            <p:nvPr/>
          </p:nvSpPr>
          <p:spPr bwMode="auto">
            <a:xfrm>
              <a:off x="5343525" y="1714500"/>
              <a:ext cx="320675" cy="312738"/>
            </a:xfrm>
            <a:custGeom>
              <a:avLst/>
              <a:gdLst>
                <a:gd name="T0" fmla="*/ 14 w 42"/>
                <a:gd name="T1" fmla="*/ 0 h 41"/>
                <a:gd name="T2" fmla="*/ 0 w 42"/>
                <a:gd name="T3" fmla="*/ 20 h 41"/>
                <a:gd name="T4" fmla="*/ 21 w 42"/>
                <a:gd name="T5" fmla="*/ 41 h 41"/>
                <a:gd name="T6" fmla="*/ 42 w 42"/>
                <a:gd name="T7" fmla="*/ 20 h 41"/>
                <a:gd name="T8" fmla="*/ 41 w 42"/>
                <a:gd name="T9" fmla="*/ 14 h 41"/>
                <a:gd name="T10" fmla="*/ 29 w 42"/>
                <a:gd name="T11" fmla="*/ 20 h 41"/>
                <a:gd name="T12" fmla="*/ 14 w 42"/>
                <a:gd name="T13" fmla="*/ 5 h 41"/>
                <a:gd name="T14" fmla="*/ 14 w 4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1">
                  <a:moveTo>
                    <a:pt x="14" y="0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3" y="41"/>
                    <a:pt x="42" y="32"/>
                    <a:pt x="42" y="20"/>
                  </a:cubicBezTo>
                  <a:cubicBezTo>
                    <a:pt x="42" y="18"/>
                    <a:pt x="42" y="16"/>
                    <a:pt x="41" y="14"/>
                  </a:cubicBezTo>
                  <a:cubicBezTo>
                    <a:pt x="38" y="18"/>
                    <a:pt x="34" y="20"/>
                    <a:pt x="29" y="20"/>
                  </a:cubicBezTo>
                  <a:cubicBezTo>
                    <a:pt x="21" y="20"/>
                    <a:pt x="14" y="13"/>
                    <a:pt x="14" y="5"/>
                  </a:cubicBezTo>
                  <a:cubicBezTo>
                    <a:pt x="14" y="3"/>
                    <a:pt x="14" y="2"/>
                    <a:pt x="14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íṡlïďe"/>
            <p:cNvSpPr/>
            <p:nvPr/>
          </p:nvSpPr>
          <p:spPr bwMode="auto">
            <a:xfrm>
              <a:off x="5299075" y="1662113"/>
              <a:ext cx="411163" cy="419100"/>
            </a:xfrm>
            <a:custGeom>
              <a:avLst/>
              <a:gdLst>
                <a:gd name="T0" fmla="*/ 48 w 54"/>
                <a:gd name="T1" fmla="*/ 27 h 55"/>
                <a:gd name="T2" fmla="*/ 42 w 54"/>
                <a:gd name="T3" fmla="*/ 27 h 55"/>
                <a:gd name="T4" fmla="*/ 38 w 54"/>
                <a:gd name="T5" fmla="*/ 38 h 55"/>
                <a:gd name="T6" fmla="*/ 27 w 54"/>
                <a:gd name="T7" fmla="*/ 43 h 55"/>
                <a:gd name="T8" fmla="*/ 16 w 54"/>
                <a:gd name="T9" fmla="*/ 38 h 55"/>
                <a:gd name="T10" fmla="*/ 12 w 54"/>
                <a:gd name="T11" fmla="*/ 27 h 55"/>
                <a:gd name="T12" fmla="*/ 16 w 54"/>
                <a:gd name="T13" fmla="*/ 17 h 55"/>
                <a:gd name="T14" fmla="*/ 27 w 54"/>
                <a:gd name="T15" fmla="*/ 12 h 55"/>
                <a:gd name="T16" fmla="*/ 38 w 54"/>
                <a:gd name="T17" fmla="*/ 17 h 55"/>
                <a:gd name="T18" fmla="*/ 42 w 54"/>
                <a:gd name="T19" fmla="*/ 27 h 55"/>
                <a:gd name="T20" fmla="*/ 48 w 54"/>
                <a:gd name="T21" fmla="*/ 27 h 55"/>
                <a:gd name="T22" fmla="*/ 54 w 54"/>
                <a:gd name="T23" fmla="*/ 27 h 55"/>
                <a:gd name="T24" fmla="*/ 27 w 54"/>
                <a:gd name="T25" fmla="*/ 0 h 55"/>
                <a:gd name="T26" fmla="*/ 0 w 54"/>
                <a:gd name="T27" fmla="*/ 27 h 55"/>
                <a:gd name="T28" fmla="*/ 27 w 54"/>
                <a:gd name="T29" fmla="*/ 55 h 55"/>
                <a:gd name="T30" fmla="*/ 54 w 54"/>
                <a:gd name="T31" fmla="*/ 27 h 55"/>
                <a:gd name="T32" fmla="*/ 48 w 54"/>
                <a:gd name="T33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5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2"/>
                    <a:pt x="41" y="35"/>
                    <a:pt x="38" y="38"/>
                  </a:cubicBezTo>
                  <a:cubicBezTo>
                    <a:pt x="35" y="41"/>
                    <a:pt x="31" y="43"/>
                    <a:pt x="27" y="43"/>
                  </a:cubicBezTo>
                  <a:cubicBezTo>
                    <a:pt x="23" y="43"/>
                    <a:pt x="19" y="41"/>
                    <a:pt x="16" y="38"/>
                  </a:cubicBezTo>
                  <a:cubicBezTo>
                    <a:pt x="13" y="35"/>
                    <a:pt x="12" y="32"/>
                    <a:pt x="12" y="27"/>
                  </a:cubicBezTo>
                  <a:cubicBezTo>
                    <a:pt x="12" y="23"/>
                    <a:pt x="13" y="19"/>
                    <a:pt x="16" y="17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7"/>
                  </a:cubicBezTo>
                  <a:cubicBezTo>
                    <a:pt x="41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4" y="43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í$ḻiḓê"/>
            <p:cNvSpPr/>
            <p:nvPr/>
          </p:nvSpPr>
          <p:spPr bwMode="auto">
            <a:xfrm>
              <a:off x="6672263" y="1387475"/>
              <a:ext cx="320675" cy="320675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ïsľíḋê"/>
            <p:cNvSpPr/>
            <p:nvPr/>
          </p:nvSpPr>
          <p:spPr bwMode="auto">
            <a:xfrm>
              <a:off x="6672263" y="1387475"/>
              <a:ext cx="320675" cy="160338"/>
            </a:xfrm>
            <a:custGeom>
              <a:avLst/>
              <a:gdLst>
                <a:gd name="T0" fmla="*/ 42 w 42"/>
                <a:gd name="T1" fmla="*/ 14 h 21"/>
                <a:gd name="T2" fmla="*/ 41 w 42"/>
                <a:gd name="T3" fmla="*/ 14 h 21"/>
                <a:gd name="T4" fmla="*/ 42 w 42"/>
                <a:gd name="T5" fmla="*/ 21 h 21"/>
                <a:gd name="T6" fmla="*/ 42 w 42"/>
                <a:gd name="T7" fmla="*/ 20 h 21"/>
                <a:gd name="T8" fmla="*/ 42 w 42"/>
                <a:gd name="T9" fmla="*/ 14 h 21"/>
                <a:gd name="T10" fmla="*/ 15 w 42"/>
                <a:gd name="T11" fmla="*/ 0 h 21"/>
                <a:gd name="T12" fmla="*/ 0 w 42"/>
                <a:gd name="T13" fmla="*/ 20 h 21"/>
                <a:gd name="T14" fmla="*/ 0 w 42"/>
                <a:gd name="T15" fmla="*/ 21 h 21"/>
                <a:gd name="T16" fmla="*/ 15 w 42"/>
                <a:gd name="T17" fmla="*/ 1 h 21"/>
                <a:gd name="T18" fmla="*/ 15 w 4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1">
                  <a:moveTo>
                    <a:pt x="42" y="14"/>
                  </a:moveTo>
                  <a:cubicBezTo>
                    <a:pt x="42" y="14"/>
                    <a:pt x="41" y="14"/>
                    <a:pt x="41" y="14"/>
                  </a:cubicBezTo>
                  <a:cubicBezTo>
                    <a:pt x="42" y="16"/>
                    <a:pt x="42" y="18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2" y="16"/>
                    <a:pt x="42" y="14"/>
                  </a:cubicBezTo>
                  <a:moveTo>
                    <a:pt x="15" y="0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íṣļïḍè"/>
            <p:cNvSpPr/>
            <p:nvPr/>
          </p:nvSpPr>
          <p:spPr bwMode="auto">
            <a:xfrm>
              <a:off x="6672263" y="1395413"/>
              <a:ext cx="320675" cy="312738"/>
            </a:xfrm>
            <a:custGeom>
              <a:avLst/>
              <a:gdLst>
                <a:gd name="T0" fmla="*/ 15 w 42"/>
                <a:gd name="T1" fmla="*/ 0 h 41"/>
                <a:gd name="T2" fmla="*/ 0 w 42"/>
                <a:gd name="T3" fmla="*/ 20 h 41"/>
                <a:gd name="T4" fmla="*/ 21 w 42"/>
                <a:gd name="T5" fmla="*/ 41 h 41"/>
                <a:gd name="T6" fmla="*/ 42 w 42"/>
                <a:gd name="T7" fmla="*/ 20 h 41"/>
                <a:gd name="T8" fmla="*/ 41 w 42"/>
                <a:gd name="T9" fmla="*/ 13 h 41"/>
                <a:gd name="T10" fmla="*/ 29 w 42"/>
                <a:gd name="T11" fmla="*/ 19 h 41"/>
                <a:gd name="T12" fmla="*/ 14 w 42"/>
                <a:gd name="T13" fmla="*/ 4 h 41"/>
                <a:gd name="T14" fmla="*/ 15 w 4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1">
                  <a:moveTo>
                    <a:pt x="15" y="0"/>
                  </a:moveTo>
                  <a:cubicBezTo>
                    <a:pt x="6" y="2"/>
                    <a:pt x="0" y="10"/>
                    <a:pt x="0" y="20"/>
                  </a:cubicBezTo>
                  <a:cubicBezTo>
                    <a:pt x="0" y="31"/>
                    <a:pt x="10" y="41"/>
                    <a:pt x="21" y="41"/>
                  </a:cubicBezTo>
                  <a:cubicBezTo>
                    <a:pt x="33" y="41"/>
                    <a:pt x="42" y="31"/>
                    <a:pt x="42" y="20"/>
                  </a:cubicBezTo>
                  <a:cubicBezTo>
                    <a:pt x="42" y="17"/>
                    <a:pt x="42" y="15"/>
                    <a:pt x="41" y="13"/>
                  </a:cubicBezTo>
                  <a:cubicBezTo>
                    <a:pt x="39" y="17"/>
                    <a:pt x="34" y="19"/>
                    <a:pt x="29" y="19"/>
                  </a:cubicBezTo>
                  <a:cubicBezTo>
                    <a:pt x="21" y="19"/>
                    <a:pt x="14" y="12"/>
                    <a:pt x="14" y="4"/>
                  </a:cubicBezTo>
                  <a:cubicBezTo>
                    <a:pt x="14" y="2"/>
                    <a:pt x="14" y="1"/>
                    <a:pt x="15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iŝḻîḑé"/>
            <p:cNvSpPr/>
            <p:nvPr/>
          </p:nvSpPr>
          <p:spPr bwMode="auto">
            <a:xfrm>
              <a:off x="6626225" y="1341438"/>
              <a:ext cx="412750" cy="411163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8 h 54"/>
                <a:gd name="T6" fmla="*/ 27 w 54"/>
                <a:gd name="T7" fmla="*/ 42 h 54"/>
                <a:gd name="T8" fmla="*/ 16 w 54"/>
                <a:gd name="T9" fmla="*/ 38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1" y="35"/>
                    <a:pt x="38" y="38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8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1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iśliḋé"/>
            <p:cNvSpPr/>
            <p:nvPr/>
          </p:nvSpPr>
          <p:spPr bwMode="auto">
            <a:xfrm>
              <a:off x="5459413" y="1989138"/>
              <a:ext cx="473075" cy="906463"/>
            </a:xfrm>
            <a:custGeom>
              <a:avLst/>
              <a:gdLst>
                <a:gd name="T0" fmla="*/ 62 w 62"/>
                <a:gd name="T1" fmla="*/ 113 h 119"/>
                <a:gd name="T2" fmla="*/ 62 w 62"/>
                <a:gd name="T3" fmla="*/ 59 h 119"/>
                <a:gd name="T4" fmla="*/ 61 w 62"/>
                <a:gd name="T5" fmla="*/ 55 h 119"/>
                <a:gd name="T6" fmla="*/ 56 w 62"/>
                <a:gd name="T7" fmla="*/ 53 h 119"/>
                <a:gd name="T8" fmla="*/ 12 w 62"/>
                <a:gd name="T9" fmla="*/ 53 h 119"/>
                <a:gd name="T10" fmla="*/ 12 w 62"/>
                <a:gd name="T11" fmla="*/ 6 h 119"/>
                <a:gd name="T12" fmla="*/ 6 w 62"/>
                <a:gd name="T13" fmla="*/ 0 h 119"/>
                <a:gd name="T14" fmla="*/ 0 w 62"/>
                <a:gd name="T15" fmla="*/ 6 h 119"/>
                <a:gd name="T16" fmla="*/ 0 w 62"/>
                <a:gd name="T17" fmla="*/ 59 h 119"/>
                <a:gd name="T18" fmla="*/ 2 w 62"/>
                <a:gd name="T19" fmla="*/ 63 h 119"/>
                <a:gd name="T20" fmla="*/ 6 w 62"/>
                <a:gd name="T21" fmla="*/ 65 h 119"/>
                <a:gd name="T22" fmla="*/ 50 w 62"/>
                <a:gd name="T23" fmla="*/ 65 h 119"/>
                <a:gd name="T24" fmla="*/ 50 w 62"/>
                <a:gd name="T25" fmla="*/ 113 h 119"/>
                <a:gd name="T26" fmla="*/ 56 w 62"/>
                <a:gd name="T27" fmla="*/ 119 h 119"/>
                <a:gd name="T28" fmla="*/ 62 w 62"/>
                <a:gd name="T29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119">
                  <a:moveTo>
                    <a:pt x="62" y="113"/>
                  </a:moveTo>
                  <a:cubicBezTo>
                    <a:pt x="62" y="59"/>
                    <a:pt x="62" y="59"/>
                    <a:pt x="62" y="59"/>
                  </a:cubicBezTo>
                  <a:cubicBezTo>
                    <a:pt x="62" y="57"/>
                    <a:pt x="62" y="56"/>
                    <a:pt x="61" y="55"/>
                  </a:cubicBezTo>
                  <a:cubicBezTo>
                    <a:pt x="60" y="53"/>
                    <a:pt x="58" y="53"/>
                    <a:pt x="56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2"/>
                    <a:pt x="2" y="63"/>
                  </a:cubicBezTo>
                  <a:cubicBezTo>
                    <a:pt x="3" y="64"/>
                    <a:pt x="4" y="65"/>
                    <a:pt x="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6"/>
                    <a:pt x="53" y="119"/>
                    <a:pt x="56" y="119"/>
                  </a:cubicBezTo>
                  <a:cubicBezTo>
                    <a:pt x="60" y="119"/>
                    <a:pt x="62" y="116"/>
                    <a:pt x="62" y="113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ï$ľíḑe"/>
            <p:cNvSpPr/>
            <p:nvPr/>
          </p:nvSpPr>
          <p:spPr bwMode="auto">
            <a:xfrm>
              <a:off x="6604000" y="4449763"/>
              <a:ext cx="541338" cy="563563"/>
            </a:xfrm>
            <a:custGeom>
              <a:avLst/>
              <a:gdLst>
                <a:gd name="T0" fmla="*/ 67 w 71"/>
                <a:gd name="T1" fmla="*/ 0 h 74"/>
                <a:gd name="T2" fmla="*/ 4 w 71"/>
                <a:gd name="T3" fmla="*/ 0 h 74"/>
                <a:gd name="T4" fmla="*/ 2 w 71"/>
                <a:gd name="T5" fmla="*/ 1 h 74"/>
                <a:gd name="T6" fmla="*/ 0 w 71"/>
                <a:gd name="T7" fmla="*/ 4 h 74"/>
                <a:gd name="T8" fmla="*/ 0 w 71"/>
                <a:gd name="T9" fmla="*/ 70 h 74"/>
                <a:gd name="T10" fmla="*/ 4 w 71"/>
                <a:gd name="T11" fmla="*/ 74 h 74"/>
                <a:gd name="T12" fmla="*/ 8 w 71"/>
                <a:gd name="T13" fmla="*/ 70 h 74"/>
                <a:gd name="T14" fmla="*/ 8 w 71"/>
                <a:gd name="T15" fmla="*/ 8 h 74"/>
                <a:gd name="T16" fmla="*/ 67 w 71"/>
                <a:gd name="T17" fmla="*/ 8 h 74"/>
                <a:gd name="T18" fmla="*/ 71 w 71"/>
                <a:gd name="T19" fmla="*/ 4 h 74"/>
                <a:gd name="T20" fmla="*/ 67 w 71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4">
                  <a:moveTo>
                    <a:pt x="6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3"/>
                    <a:pt x="2" y="74"/>
                    <a:pt x="4" y="74"/>
                  </a:cubicBezTo>
                  <a:cubicBezTo>
                    <a:pt x="7" y="74"/>
                    <a:pt x="8" y="73"/>
                    <a:pt x="8" y="7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9" y="8"/>
                    <a:pt x="71" y="6"/>
                    <a:pt x="71" y="4"/>
                  </a:cubicBezTo>
                  <a:cubicBezTo>
                    <a:pt x="71" y="2"/>
                    <a:pt x="69" y="0"/>
                    <a:pt x="67" y="0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íşlîḍê"/>
            <p:cNvSpPr/>
            <p:nvPr/>
          </p:nvSpPr>
          <p:spPr bwMode="auto">
            <a:xfrm>
              <a:off x="6748463" y="4586288"/>
              <a:ext cx="84138" cy="84138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8" name="iṥḻíďè"/>
            <p:cNvSpPr/>
            <p:nvPr/>
          </p:nvSpPr>
          <p:spPr bwMode="auto">
            <a:xfrm>
              <a:off x="6732588" y="4572000"/>
              <a:ext cx="114300" cy="114300"/>
            </a:xfrm>
            <a:custGeom>
              <a:avLst/>
              <a:gdLst>
                <a:gd name="T0" fmla="*/ 13 w 15"/>
                <a:gd name="T1" fmla="*/ 7 h 15"/>
                <a:gd name="T2" fmla="*/ 11 w 15"/>
                <a:gd name="T3" fmla="*/ 7 h 15"/>
                <a:gd name="T4" fmla="*/ 8 w 15"/>
                <a:gd name="T5" fmla="*/ 11 h 15"/>
                <a:gd name="T6" fmla="*/ 4 w 15"/>
                <a:gd name="T7" fmla="*/ 7 h 15"/>
                <a:gd name="T8" fmla="*/ 8 w 15"/>
                <a:gd name="T9" fmla="*/ 4 h 15"/>
                <a:gd name="T10" fmla="*/ 11 w 15"/>
                <a:gd name="T11" fmla="*/ 7 h 15"/>
                <a:gd name="T12" fmla="*/ 13 w 15"/>
                <a:gd name="T13" fmla="*/ 7 h 15"/>
                <a:gd name="T14" fmla="*/ 15 w 15"/>
                <a:gd name="T15" fmla="*/ 7 h 15"/>
                <a:gd name="T16" fmla="*/ 8 w 15"/>
                <a:gd name="T17" fmla="*/ 0 h 15"/>
                <a:gd name="T18" fmla="*/ 0 w 15"/>
                <a:gd name="T19" fmla="*/ 7 h 15"/>
                <a:gd name="T20" fmla="*/ 8 w 15"/>
                <a:gd name="T21" fmla="*/ 15 h 15"/>
                <a:gd name="T22" fmla="*/ 15 w 15"/>
                <a:gd name="T23" fmla="*/ 7 h 15"/>
                <a:gd name="T24" fmla="*/ 13 w 15"/>
                <a:gd name="T2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5">
                  <a:moveTo>
                    <a:pt x="13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1"/>
                    <a:pt x="8" y="11"/>
                  </a:cubicBezTo>
                  <a:cubicBezTo>
                    <a:pt x="6" y="11"/>
                    <a:pt x="4" y="9"/>
                    <a:pt x="4" y="7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0" y="4"/>
                    <a:pt x="11" y="6"/>
                    <a:pt x="11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ïṡḻïḓe"/>
            <p:cNvSpPr/>
            <p:nvPr/>
          </p:nvSpPr>
          <p:spPr bwMode="auto">
            <a:xfrm>
              <a:off x="5649913" y="4243388"/>
              <a:ext cx="693738" cy="685800"/>
            </a:xfrm>
            <a:custGeom>
              <a:avLst/>
              <a:gdLst>
                <a:gd name="T0" fmla="*/ 85 w 91"/>
                <a:gd name="T1" fmla="*/ 45 h 90"/>
                <a:gd name="T2" fmla="*/ 79 w 91"/>
                <a:gd name="T3" fmla="*/ 45 h 90"/>
                <a:gd name="T4" fmla="*/ 69 w 91"/>
                <a:gd name="T5" fmla="*/ 68 h 90"/>
                <a:gd name="T6" fmla="*/ 45 w 91"/>
                <a:gd name="T7" fmla="*/ 78 h 90"/>
                <a:gd name="T8" fmla="*/ 22 w 91"/>
                <a:gd name="T9" fmla="*/ 68 h 90"/>
                <a:gd name="T10" fmla="*/ 12 w 91"/>
                <a:gd name="T11" fmla="*/ 45 h 90"/>
                <a:gd name="T12" fmla="*/ 22 w 91"/>
                <a:gd name="T13" fmla="*/ 21 h 90"/>
                <a:gd name="T14" fmla="*/ 45 w 91"/>
                <a:gd name="T15" fmla="*/ 12 h 90"/>
                <a:gd name="T16" fmla="*/ 69 w 91"/>
                <a:gd name="T17" fmla="*/ 21 h 90"/>
                <a:gd name="T18" fmla="*/ 79 w 91"/>
                <a:gd name="T19" fmla="*/ 45 h 90"/>
                <a:gd name="T20" fmla="*/ 85 w 91"/>
                <a:gd name="T21" fmla="*/ 45 h 90"/>
                <a:gd name="T22" fmla="*/ 91 w 91"/>
                <a:gd name="T23" fmla="*/ 45 h 90"/>
                <a:gd name="T24" fmla="*/ 45 w 91"/>
                <a:gd name="T25" fmla="*/ 0 h 90"/>
                <a:gd name="T26" fmla="*/ 0 w 91"/>
                <a:gd name="T27" fmla="*/ 45 h 90"/>
                <a:gd name="T28" fmla="*/ 45 w 91"/>
                <a:gd name="T29" fmla="*/ 90 h 90"/>
                <a:gd name="T30" fmla="*/ 91 w 91"/>
                <a:gd name="T31" fmla="*/ 45 h 90"/>
                <a:gd name="T32" fmla="*/ 85 w 91"/>
                <a:gd name="T3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0">
                  <a:moveTo>
                    <a:pt x="85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54"/>
                    <a:pt x="75" y="62"/>
                    <a:pt x="69" y="68"/>
                  </a:cubicBezTo>
                  <a:cubicBezTo>
                    <a:pt x="63" y="74"/>
                    <a:pt x="55" y="78"/>
                    <a:pt x="45" y="78"/>
                  </a:cubicBezTo>
                  <a:cubicBezTo>
                    <a:pt x="36" y="78"/>
                    <a:pt x="28" y="74"/>
                    <a:pt x="22" y="68"/>
                  </a:cubicBezTo>
                  <a:cubicBezTo>
                    <a:pt x="16" y="62"/>
                    <a:pt x="12" y="54"/>
                    <a:pt x="12" y="45"/>
                  </a:cubicBezTo>
                  <a:cubicBezTo>
                    <a:pt x="12" y="36"/>
                    <a:pt x="16" y="27"/>
                    <a:pt x="22" y="21"/>
                  </a:cubicBezTo>
                  <a:cubicBezTo>
                    <a:pt x="28" y="15"/>
                    <a:pt x="36" y="12"/>
                    <a:pt x="45" y="12"/>
                  </a:cubicBezTo>
                  <a:cubicBezTo>
                    <a:pt x="55" y="12"/>
                    <a:pt x="63" y="15"/>
                    <a:pt x="69" y="21"/>
                  </a:cubicBezTo>
                  <a:cubicBezTo>
                    <a:pt x="75" y="27"/>
                    <a:pt x="79" y="36"/>
                    <a:pt x="79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0"/>
                    <a:pt x="70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70" y="90"/>
                    <a:pt x="91" y="70"/>
                    <a:pt x="91" y="45"/>
                  </a:cubicBezTo>
                  <a:lnTo>
                    <a:pt x="85" y="45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iŝļídè"/>
            <p:cNvSpPr/>
            <p:nvPr/>
          </p:nvSpPr>
          <p:spPr bwMode="auto">
            <a:xfrm>
              <a:off x="5802313" y="4395788"/>
              <a:ext cx="388938" cy="381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îŝḷïḍe"/>
            <p:cNvSpPr/>
            <p:nvPr/>
          </p:nvSpPr>
          <p:spPr bwMode="auto">
            <a:xfrm>
              <a:off x="5772150" y="4365625"/>
              <a:ext cx="449263" cy="441325"/>
            </a:xfrm>
            <a:custGeom>
              <a:avLst/>
              <a:gdLst>
                <a:gd name="T0" fmla="*/ 55 w 59"/>
                <a:gd name="T1" fmla="*/ 29 h 58"/>
                <a:gd name="T2" fmla="*/ 51 w 59"/>
                <a:gd name="T3" fmla="*/ 29 h 58"/>
                <a:gd name="T4" fmla="*/ 44 w 59"/>
                <a:gd name="T5" fmla="*/ 44 h 58"/>
                <a:gd name="T6" fmla="*/ 29 w 59"/>
                <a:gd name="T7" fmla="*/ 50 h 58"/>
                <a:gd name="T8" fmla="*/ 15 w 59"/>
                <a:gd name="T9" fmla="*/ 44 h 58"/>
                <a:gd name="T10" fmla="*/ 8 w 59"/>
                <a:gd name="T11" fmla="*/ 29 h 58"/>
                <a:gd name="T12" fmla="*/ 15 w 59"/>
                <a:gd name="T13" fmla="*/ 14 h 58"/>
                <a:gd name="T14" fmla="*/ 29 w 59"/>
                <a:gd name="T15" fmla="*/ 8 h 58"/>
                <a:gd name="T16" fmla="*/ 44 w 59"/>
                <a:gd name="T17" fmla="*/ 14 h 58"/>
                <a:gd name="T18" fmla="*/ 51 w 59"/>
                <a:gd name="T19" fmla="*/ 29 h 58"/>
                <a:gd name="T20" fmla="*/ 55 w 59"/>
                <a:gd name="T21" fmla="*/ 29 h 58"/>
                <a:gd name="T22" fmla="*/ 59 w 59"/>
                <a:gd name="T23" fmla="*/ 29 h 58"/>
                <a:gd name="T24" fmla="*/ 29 w 59"/>
                <a:gd name="T25" fmla="*/ 0 h 58"/>
                <a:gd name="T26" fmla="*/ 0 w 59"/>
                <a:gd name="T27" fmla="*/ 29 h 58"/>
                <a:gd name="T28" fmla="*/ 29 w 59"/>
                <a:gd name="T29" fmla="*/ 58 h 58"/>
                <a:gd name="T30" fmla="*/ 59 w 59"/>
                <a:gd name="T31" fmla="*/ 29 h 58"/>
                <a:gd name="T32" fmla="*/ 55 w 59"/>
                <a:gd name="T3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55" y="29"/>
                  </a:moveTo>
                  <a:cubicBezTo>
                    <a:pt x="51" y="29"/>
                    <a:pt x="51" y="29"/>
                    <a:pt x="51" y="29"/>
                  </a:cubicBezTo>
                  <a:cubicBezTo>
                    <a:pt x="51" y="35"/>
                    <a:pt x="48" y="40"/>
                    <a:pt x="44" y="44"/>
                  </a:cubicBezTo>
                  <a:cubicBezTo>
                    <a:pt x="41" y="48"/>
                    <a:pt x="35" y="50"/>
                    <a:pt x="29" y="50"/>
                  </a:cubicBezTo>
                  <a:cubicBezTo>
                    <a:pt x="24" y="50"/>
                    <a:pt x="18" y="48"/>
                    <a:pt x="15" y="44"/>
                  </a:cubicBezTo>
                  <a:cubicBezTo>
                    <a:pt x="11" y="40"/>
                    <a:pt x="8" y="35"/>
                    <a:pt x="8" y="29"/>
                  </a:cubicBezTo>
                  <a:cubicBezTo>
                    <a:pt x="8" y="23"/>
                    <a:pt x="11" y="18"/>
                    <a:pt x="15" y="14"/>
                  </a:cubicBezTo>
                  <a:cubicBezTo>
                    <a:pt x="18" y="10"/>
                    <a:pt x="24" y="8"/>
                    <a:pt x="29" y="8"/>
                  </a:cubicBezTo>
                  <a:cubicBezTo>
                    <a:pt x="35" y="8"/>
                    <a:pt x="41" y="10"/>
                    <a:pt x="44" y="14"/>
                  </a:cubicBezTo>
                  <a:cubicBezTo>
                    <a:pt x="48" y="18"/>
                    <a:pt x="51" y="23"/>
                    <a:pt x="51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îşḻíḍè"/>
            <p:cNvSpPr/>
            <p:nvPr/>
          </p:nvSpPr>
          <p:spPr bwMode="auto">
            <a:xfrm>
              <a:off x="5778500" y="4784725"/>
              <a:ext cx="160338" cy="685800"/>
            </a:xfrm>
            <a:custGeom>
              <a:avLst/>
              <a:gdLst>
                <a:gd name="T0" fmla="*/ 101 w 101"/>
                <a:gd name="T1" fmla="*/ 432 h 432"/>
                <a:gd name="T2" fmla="*/ 0 w 101"/>
                <a:gd name="T3" fmla="*/ 432 h 432"/>
                <a:gd name="T4" fmla="*/ 0 w 101"/>
                <a:gd name="T5" fmla="*/ 0 h 432"/>
                <a:gd name="T6" fmla="*/ 101 w 101"/>
                <a:gd name="T7" fmla="*/ 62 h 432"/>
                <a:gd name="T8" fmla="*/ 101 w 101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32">
                  <a:moveTo>
                    <a:pt x="101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101" y="62"/>
                  </a:lnTo>
                  <a:lnTo>
                    <a:pt x="101" y="432"/>
                  </a:lnTo>
                  <a:close/>
                </a:path>
              </a:pathLst>
            </a:cu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íṣľiḍe"/>
            <p:cNvSpPr/>
            <p:nvPr/>
          </p:nvSpPr>
          <p:spPr bwMode="auto">
            <a:xfrm>
              <a:off x="6054725" y="4784725"/>
              <a:ext cx="158750" cy="685800"/>
            </a:xfrm>
            <a:custGeom>
              <a:avLst/>
              <a:gdLst>
                <a:gd name="T0" fmla="*/ 100 w 100"/>
                <a:gd name="T1" fmla="*/ 432 h 432"/>
                <a:gd name="T2" fmla="*/ 0 w 100"/>
                <a:gd name="T3" fmla="*/ 432 h 432"/>
                <a:gd name="T4" fmla="*/ 0 w 100"/>
                <a:gd name="T5" fmla="*/ 58 h 432"/>
                <a:gd name="T6" fmla="*/ 100 w 100"/>
                <a:gd name="T7" fmla="*/ 0 h 432"/>
                <a:gd name="T8" fmla="*/ 100 w 100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432">
                  <a:moveTo>
                    <a:pt x="100" y="432"/>
                  </a:moveTo>
                  <a:lnTo>
                    <a:pt x="0" y="432"/>
                  </a:lnTo>
                  <a:lnTo>
                    <a:pt x="0" y="58"/>
                  </a:lnTo>
                  <a:lnTo>
                    <a:pt x="100" y="0"/>
                  </a:lnTo>
                  <a:lnTo>
                    <a:pt x="100" y="432"/>
                  </a:lnTo>
                  <a:close/>
                </a:path>
              </a:pathLst>
            </a:cu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îŝľïḍê"/>
            <p:cNvSpPr/>
            <p:nvPr/>
          </p:nvSpPr>
          <p:spPr bwMode="auto">
            <a:xfrm>
              <a:off x="5748338" y="4754563"/>
              <a:ext cx="222250" cy="746125"/>
            </a:xfrm>
            <a:custGeom>
              <a:avLst/>
              <a:gdLst>
                <a:gd name="T0" fmla="*/ 25 w 29"/>
                <a:gd name="T1" fmla="*/ 94 h 98"/>
                <a:gd name="T2" fmla="*/ 25 w 29"/>
                <a:gd name="T3" fmla="*/ 90 h 98"/>
                <a:gd name="T4" fmla="*/ 8 w 29"/>
                <a:gd name="T5" fmla="*/ 90 h 98"/>
                <a:gd name="T6" fmla="*/ 8 w 29"/>
                <a:gd name="T7" fmla="*/ 11 h 98"/>
                <a:gd name="T8" fmla="*/ 21 w 29"/>
                <a:gd name="T9" fmla="*/ 19 h 98"/>
                <a:gd name="T10" fmla="*/ 21 w 29"/>
                <a:gd name="T11" fmla="*/ 94 h 98"/>
                <a:gd name="T12" fmla="*/ 25 w 29"/>
                <a:gd name="T13" fmla="*/ 94 h 98"/>
                <a:gd name="T14" fmla="*/ 25 w 29"/>
                <a:gd name="T15" fmla="*/ 90 h 98"/>
                <a:gd name="T16" fmla="*/ 25 w 29"/>
                <a:gd name="T17" fmla="*/ 94 h 98"/>
                <a:gd name="T18" fmla="*/ 29 w 29"/>
                <a:gd name="T19" fmla="*/ 94 h 98"/>
                <a:gd name="T20" fmla="*/ 29 w 29"/>
                <a:gd name="T21" fmla="*/ 17 h 98"/>
                <a:gd name="T22" fmla="*/ 27 w 29"/>
                <a:gd name="T23" fmla="*/ 14 h 98"/>
                <a:gd name="T24" fmla="*/ 6 w 29"/>
                <a:gd name="T25" fmla="*/ 1 h 98"/>
                <a:gd name="T26" fmla="*/ 2 w 29"/>
                <a:gd name="T27" fmla="*/ 1 h 98"/>
                <a:gd name="T28" fmla="*/ 0 w 29"/>
                <a:gd name="T29" fmla="*/ 4 h 98"/>
                <a:gd name="T30" fmla="*/ 0 w 29"/>
                <a:gd name="T31" fmla="*/ 94 h 98"/>
                <a:gd name="T32" fmla="*/ 1 w 29"/>
                <a:gd name="T33" fmla="*/ 96 h 98"/>
                <a:gd name="T34" fmla="*/ 4 w 29"/>
                <a:gd name="T35" fmla="*/ 98 h 98"/>
                <a:gd name="T36" fmla="*/ 25 w 29"/>
                <a:gd name="T37" fmla="*/ 98 h 98"/>
                <a:gd name="T38" fmla="*/ 28 w 29"/>
                <a:gd name="T39" fmla="*/ 96 h 98"/>
                <a:gd name="T40" fmla="*/ 29 w 29"/>
                <a:gd name="T41" fmla="*/ 94 h 98"/>
                <a:gd name="T42" fmla="*/ 25 w 29"/>
                <a:gd name="T4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98">
                  <a:moveTo>
                    <a:pt x="25" y="94"/>
                  </a:moveTo>
                  <a:cubicBezTo>
                    <a:pt x="25" y="90"/>
                    <a:pt x="25" y="90"/>
                    <a:pt x="25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8" y="14"/>
                    <a:pt x="27" y="1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6"/>
                    <a:pt x="1" y="96"/>
                  </a:cubicBezTo>
                  <a:cubicBezTo>
                    <a:pt x="2" y="97"/>
                    <a:pt x="3" y="98"/>
                    <a:pt x="4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6" y="98"/>
                    <a:pt x="27" y="97"/>
                    <a:pt x="28" y="96"/>
                  </a:cubicBezTo>
                  <a:cubicBezTo>
                    <a:pt x="29" y="96"/>
                    <a:pt x="29" y="95"/>
                    <a:pt x="29" y="94"/>
                  </a:cubicBezTo>
                  <a:lnTo>
                    <a:pt x="25" y="94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ïşľiḋê"/>
            <p:cNvSpPr/>
            <p:nvPr/>
          </p:nvSpPr>
          <p:spPr bwMode="auto">
            <a:xfrm>
              <a:off x="6022975" y="4754563"/>
              <a:ext cx="222250" cy="746125"/>
            </a:xfrm>
            <a:custGeom>
              <a:avLst/>
              <a:gdLst>
                <a:gd name="T0" fmla="*/ 25 w 29"/>
                <a:gd name="T1" fmla="*/ 94 h 98"/>
                <a:gd name="T2" fmla="*/ 25 w 29"/>
                <a:gd name="T3" fmla="*/ 90 h 98"/>
                <a:gd name="T4" fmla="*/ 8 w 29"/>
                <a:gd name="T5" fmla="*/ 90 h 98"/>
                <a:gd name="T6" fmla="*/ 8 w 29"/>
                <a:gd name="T7" fmla="*/ 19 h 98"/>
                <a:gd name="T8" fmla="*/ 21 w 29"/>
                <a:gd name="T9" fmla="*/ 11 h 98"/>
                <a:gd name="T10" fmla="*/ 21 w 29"/>
                <a:gd name="T11" fmla="*/ 94 h 98"/>
                <a:gd name="T12" fmla="*/ 25 w 29"/>
                <a:gd name="T13" fmla="*/ 94 h 98"/>
                <a:gd name="T14" fmla="*/ 25 w 29"/>
                <a:gd name="T15" fmla="*/ 90 h 98"/>
                <a:gd name="T16" fmla="*/ 25 w 29"/>
                <a:gd name="T17" fmla="*/ 94 h 98"/>
                <a:gd name="T18" fmla="*/ 29 w 29"/>
                <a:gd name="T19" fmla="*/ 94 h 98"/>
                <a:gd name="T20" fmla="*/ 29 w 29"/>
                <a:gd name="T21" fmla="*/ 4 h 98"/>
                <a:gd name="T22" fmla="*/ 27 w 29"/>
                <a:gd name="T23" fmla="*/ 1 h 98"/>
                <a:gd name="T24" fmla="*/ 23 w 29"/>
                <a:gd name="T25" fmla="*/ 1 h 98"/>
                <a:gd name="T26" fmla="*/ 2 w 29"/>
                <a:gd name="T27" fmla="*/ 13 h 98"/>
                <a:gd name="T28" fmla="*/ 0 w 29"/>
                <a:gd name="T29" fmla="*/ 16 h 98"/>
                <a:gd name="T30" fmla="*/ 0 w 29"/>
                <a:gd name="T31" fmla="*/ 94 h 98"/>
                <a:gd name="T32" fmla="*/ 1 w 29"/>
                <a:gd name="T33" fmla="*/ 96 h 98"/>
                <a:gd name="T34" fmla="*/ 4 w 29"/>
                <a:gd name="T35" fmla="*/ 98 h 98"/>
                <a:gd name="T36" fmla="*/ 25 w 29"/>
                <a:gd name="T37" fmla="*/ 98 h 98"/>
                <a:gd name="T38" fmla="*/ 28 w 29"/>
                <a:gd name="T39" fmla="*/ 96 h 98"/>
                <a:gd name="T40" fmla="*/ 29 w 29"/>
                <a:gd name="T41" fmla="*/ 94 h 98"/>
                <a:gd name="T42" fmla="*/ 25 w 29"/>
                <a:gd name="T4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98">
                  <a:moveTo>
                    <a:pt x="25" y="94"/>
                  </a:moveTo>
                  <a:cubicBezTo>
                    <a:pt x="25" y="90"/>
                    <a:pt x="25" y="90"/>
                    <a:pt x="25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8" y="2"/>
                    <a:pt x="27" y="1"/>
                  </a:cubicBezTo>
                  <a:cubicBezTo>
                    <a:pt x="26" y="0"/>
                    <a:pt x="25" y="0"/>
                    <a:pt x="23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6"/>
                    <a:pt x="1" y="96"/>
                  </a:cubicBezTo>
                  <a:cubicBezTo>
                    <a:pt x="2" y="97"/>
                    <a:pt x="3" y="98"/>
                    <a:pt x="4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6" y="98"/>
                    <a:pt x="27" y="97"/>
                    <a:pt x="28" y="96"/>
                  </a:cubicBezTo>
                  <a:cubicBezTo>
                    <a:pt x="29" y="96"/>
                    <a:pt x="29" y="95"/>
                    <a:pt x="29" y="94"/>
                  </a:cubicBezTo>
                  <a:lnTo>
                    <a:pt x="25" y="94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6" name="îSḻïďé"/>
            <p:cNvSpPr/>
            <p:nvPr/>
          </p:nvSpPr>
          <p:spPr bwMode="auto">
            <a:xfrm>
              <a:off x="6335713" y="1662113"/>
              <a:ext cx="542925" cy="1233488"/>
            </a:xfrm>
            <a:custGeom>
              <a:avLst/>
              <a:gdLst>
                <a:gd name="T0" fmla="*/ 12 w 71"/>
                <a:gd name="T1" fmla="*/ 156 h 162"/>
                <a:gd name="T2" fmla="*/ 12 w 71"/>
                <a:gd name="T3" fmla="*/ 83 h 162"/>
                <a:gd name="T4" fmla="*/ 65 w 71"/>
                <a:gd name="T5" fmla="*/ 83 h 162"/>
                <a:gd name="T6" fmla="*/ 69 w 71"/>
                <a:gd name="T7" fmla="*/ 81 h 162"/>
                <a:gd name="T8" fmla="*/ 71 w 71"/>
                <a:gd name="T9" fmla="*/ 77 h 162"/>
                <a:gd name="T10" fmla="*/ 71 w 71"/>
                <a:gd name="T11" fmla="*/ 6 h 162"/>
                <a:gd name="T12" fmla="*/ 65 w 71"/>
                <a:gd name="T13" fmla="*/ 0 h 162"/>
                <a:gd name="T14" fmla="*/ 59 w 71"/>
                <a:gd name="T15" fmla="*/ 6 h 162"/>
                <a:gd name="T16" fmla="*/ 59 w 71"/>
                <a:gd name="T17" fmla="*/ 71 h 162"/>
                <a:gd name="T18" fmla="*/ 6 w 71"/>
                <a:gd name="T19" fmla="*/ 71 h 162"/>
                <a:gd name="T20" fmla="*/ 2 w 71"/>
                <a:gd name="T21" fmla="*/ 73 h 162"/>
                <a:gd name="T22" fmla="*/ 0 w 71"/>
                <a:gd name="T23" fmla="*/ 77 h 162"/>
                <a:gd name="T24" fmla="*/ 0 w 71"/>
                <a:gd name="T25" fmla="*/ 156 h 162"/>
                <a:gd name="T26" fmla="*/ 6 w 71"/>
                <a:gd name="T27" fmla="*/ 162 h 162"/>
                <a:gd name="T28" fmla="*/ 12 w 71"/>
                <a:gd name="T29" fmla="*/ 15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62">
                  <a:moveTo>
                    <a:pt x="12" y="156"/>
                  </a:moveTo>
                  <a:cubicBezTo>
                    <a:pt x="12" y="83"/>
                    <a:pt x="12" y="83"/>
                    <a:pt x="12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7" y="83"/>
                    <a:pt x="68" y="82"/>
                    <a:pt x="69" y="81"/>
                  </a:cubicBezTo>
                  <a:cubicBezTo>
                    <a:pt x="71" y="80"/>
                    <a:pt x="71" y="79"/>
                    <a:pt x="71" y="77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5" y="0"/>
                  </a:cubicBezTo>
                  <a:cubicBezTo>
                    <a:pt x="62" y="0"/>
                    <a:pt x="59" y="3"/>
                    <a:pt x="59" y="6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3" y="72"/>
                    <a:pt x="2" y="73"/>
                  </a:cubicBezTo>
                  <a:cubicBezTo>
                    <a:pt x="1" y="74"/>
                    <a:pt x="0" y="76"/>
                    <a:pt x="0" y="7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9"/>
                    <a:pt x="3" y="162"/>
                    <a:pt x="6" y="162"/>
                  </a:cubicBezTo>
                  <a:cubicBezTo>
                    <a:pt x="10" y="162"/>
                    <a:pt x="12" y="159"/>
                    <a:pt x="12" y="156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7" name="iṩ1ïďê"/>
            <p:cNvSpPr/>
            <p:nvPr/>
          </p:nvSpPr>
          <p:spPr bwMode="auto">
            <a:xfrm>
              <a:off x="6550025" y="2530475"/>
              <a:ext cx="1212850" cy="471488"/>
            </a:xfrm>
            <a:custGeom>
              <a:avLst/>
              <a:gdLst>
                <a:gd name="T0" fmla="*/ 6 w 159"/>
                <a:gd name="T1" fmla="*/ 62 h 62"/>
                <a:gd name="T2" fmla="*/ 95 w 159"/>
                <a:gd name="T3" fmla="*/ 62 h 62"/>
                <a:gd name="T4" fmla="*/ 99 w 159"/>
                <a:gd name="T5" fmla="*/ 61 h 62"/>
                <a:gd name="T6" fmla="*/ 101 w 159"/>
                <a:gd name="T7" fmla="*/ 56 h 62"/>
                <a:gd name="T8" fmla="*/ 101 w 159"/>
                <a:gd name="T9" fmla="*/ 12 h 62"/>
                <a:gd name="T10" fmla="*/ 153 w 159"/>
                <a:gd name="T11" fmla="*/ 12 h 62"/>
                <a:gd name="T12" fmla="*/ 159 w 159"/>
                <a:gd name="T13" fmla="*/ 6 h 62"/>
                <a:gd name="T14" fmla="*/ 153 w 159"/>
                <a:gd name="T15" fmla="*/ 0 h 62"/>
                <a:gd name="T16" fmla="*/ 95 w 159"/>
                <a:gd name="T17" fmla="*/ 0 h 62"/>
                <a:gd name="T18" fmla="*/ 91 w 159"/>
                <a:gd name="T19" fmla="*/ 1 h 62"/>
                <a:gd name="T20" fmla="*/ 89 w 159"/>
                <a:gd name="T21" fmla="*/ 6 h 62"/>
                <a:gd name="T22" fmla="*/ 89 w 159"/>
                <a:gd name="T23" fmla="*/ 50 h 62"/>
                <a:gd name="T24" fmla="*/ 6 w 159"/>
                <a:gd name="T25" fmla="*/ 50 h 62"/>
                <a:gd name="T26" fmla="*/ 0 w 159"/>
                <a:gd name="T27" fmla="*/ 56 h 62"/>
                <a:gd name="T28" fmla="*/ 6 w 159"/>
                <a:gd name="T2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62">
                  <a:moveTo>
                    <a:pt x="6" y="62"/>
                  </a:moveTo>
                  <a:cubicBezTo>
                    <a:pt x="95" y="62"/>
                    <a:pt x="95" y="62"/>
                    <a:pt x="95" y="62"/>
                  </a:cubicBezTo>
                  <a:cubicBezTo>
                    <a:pt x="96" y="62"/>
                    <a:pt x="98" y="62"/>
                    <a:pt x="99" y="61"/>
                  </a:cubicBezTo>
                  <a:cubicBezTo>
                    <a:pt x="100" y="60"/>
                    <a:pt x="101" y="58"/>
                    <a:pt x="101" y="56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7" y="12"/>
                    <a:pt x="159" y="9"/>
                    <a:pt x="159" y="6"/>
                  </a:cubicBezTo>
                  <a:cubicBezTo>
                    <a:pt x="159" y="2"/>
                    <a:pt x="157" y="0"/>
                    <a:pt x="15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3" y="0"/>
                    <a:pt x="92" y="0"/>
                    <a:pt x="91" y="1"/>
                  </a:cubicBezTo>
                  <a:cubicBezTo>
                    <a:pt x="89" y="2"/>
                    <a:pt x="89" y="4"/>
                    <a:pt x="89" y="6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50"/>
                    <a:pt x="0" y="53"/>
                    <a:pt x="0" y="56"/>
                  </a:cubicBezTo>
                  <a:cubicBezTo>
                    <a:pt x="0" y="60"/>
                    <a:pt x="3" y="62"/>
                    <a:pt x="6" y="62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197240" y="1090837"/>
            <a:ext cx="12216400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计算思维和逻辑思维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33316" y="3625243"/>
            <a:ext cx="6796953" cy="6805115"/>
            <a:chOff x="3975100" y="1578601"/>
            <a:chExt cx="4241800" cy="4246894"/>
          </a:xfrm>
        </p:grpSpPr>
        <p:sp>
          <p:nvSpPr>
            <p:cNvPr id="3" name="新月形 15"/>
            <p:cNvSpPr>
              <a:spLocks noChangeArrowheads="1"/>
            </p:cNvSpPr>
            <p:nvPr/>
          </p:nvSpPr>
          <p:spPr bwMode="auto">
            <a:xfrm rot="20751297">
              <a:off x="3975100" y="1885371"/>
              <a:ext cx="1963172" cy="3938109"/>
            </a:xfrm>
            <a:prstGeom prst="moon">
              <a:avLst>
                <a:gd name="adj" fmla="val 15190"/>
              </a:avLst>
            </a:prstGeom>
            <a:gradFill>
              <a:gsLst>
                <a:gs pos="0">
                  <a:schemeClr val="accent1">
                    <a:lumMod val="86000"/>
                    <a:lumOff val="14000"/>
                  </a:schemeClr>
                </a:gs>
                <a:gs pos="98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ctr" defTabSz="108648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9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新月形 16"/>
            <p:cNvSpPr>
              <a:spLocks noChangeArrowheads="1"/>
            </p:cNvSpPr>
            <p:nvPr/>
          </p:nvSpPr>
          <p:spPr bwMode="auto">
            <a:xfrm rot="4551297">
              <a:off x="4966018" y="599956"/>
              <a:ext cx="1969054" cy="3926344"/>
            </a:xfrm>
            <a:prstGeom prst="moon">
              <a:avLst>
                <a:gd name="adj" fmla="val 15190"/>
              </a:avLst>
            </a:prstGeom>
            <a:gradFill>
              <a:gsLst>
                <a:gs pos="0">
                  <a:schemeClr val="accent1">
                    <a:lumMod val="86000"/>
                    <a:lumOff val="14000"/>
                  </a:schemeClr>
                </a:gs>
                <a:gs pos="98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ctr" defTabSz="108648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新月形 17"/>
            <p:cNvSpPr>
              <a:spLocks noChangeArrowheads="1"/>
            </p:cNvSpPr>
            <p:nvPr/>
          </p:nvSpPr>
          <p:spPr bwMode="auto">
            <a:xfrm rot="9951297">
              <a:off x="6253728" y="1584050"/>
              <a:ext cx="1963172" cy="3938109"/>
            </a:xfrm>
            <a:prstGeom prst="moon">
              <a:avLst>
                <a:gd name="adj" fmla="val 15190"/>
              </a:avLst>
            </a:prstGeom>
            <a:gradFill>
              <a:gsLst>
                <a:gs pos="0">
                  <a:schemeClr val="accent1">
                    <a:lumMod val="86000"/>
                    <a:lumOff val="14000"/>
                  </a:schemeClr>
                </a:gs>
                <a:gs pos="98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ctr" defTabSz="108648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新月形 18"/>
            <p:cNvSpPr>
              <a:spLocks noChangeArrowheads="1"/>
            </p:cNvSpPr>
            <p:nvPr/>
          </p:nvSpPr>
          <p:spPr bwMode="auto">
            <a:xfrm rot="15351297">
              <a:off x="5257871" y="2877796"/>
              <a:ext cx="1969054" cy="3926344"/>
            </a:xfrm>
            <a:prstGeom prst="moon">
              <a:avLst>
                <a:gd name="adj" fmla="val 15190"/>
              </a:avLst>
            </a:prstGeom>
            <a:gradFill>
              <a:gsLst>
                <a:gs pos="0">
                  <a:schemeClr val="accent1">
                    <a:lumMod val="86000"/>
                    <a:lumOff val="14000"/>
                  </a:schemeClr>
                </a:gs>
                <a:gs pos="98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ctr" defTabSz="108648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861321" y="8092240"/>
            <a:ext cx="5969689" cy="0"/>
          </a:xfrm>
          <a:prstGeom prst="line">
            <a:avLst/>
          </a:prstGeom>
          <a:ln>
            <a:solidFill>
              <a:srgbClr val="013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0718398" y="5379440"/>
            <a:ext cx="3296726" cy="3296722"/>
          </a:xfrm>
          <a:prstGeom prst="ellipse">
            <a:avLst/>
          </a:prstGeom>
          <a:gradFill flip="none" rotWithShape="1">
            <a:gsLst>
              <a:gs pos="17000">
                <a:srgbClr val="6CDDE6">
                  <a:lumMod val="75000"/>
                </a:srgbClr>
              </a:gs>
              <a:gs pos="70000">
                <a:srgbClr val="03A4E2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355600" dist="482600" dir="5400000" sx="86000" sy="86000" algn="t" rotWithShape="0">
              <a:srgbClr val="79E4E7">
                <a:alpha val="68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814801" y="8079640"/>
            <a:ext cx="5892799" cy="0"/>
          </a:xfrm>
          <a:prstGeom prst="line">
            <a:avLst/>
          </a:prstGeom>
          <a:ln>
            <a:solidFill>
              <a:srgbClr val="013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048729" y="10793792"/>
            <a:ext cx="7102208" cy="56068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3000">
                <a:schemeClr val="accent1">
                  <a:lumMod val="20000"/>
                  <a:lumOff val="8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0827" y="6482581"/>
            <a:ext cx="4194615" cy="132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综合能力的</a:t>
            </a:r>
            <a:endParaRPr lang="en-US" altLang="zh-CN" sz="4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体现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6163" y="4968834"/>
            <a:ext cx="7132687" cy="283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竞赛题涉及数据结构、算法分析、高等数学、线性代数程序逻辑等知识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474362" y="4817844"/>
            <a:ext cx="5775071" cy="283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涵盖计算思维、逻辑思维、程序思维和创新思维等多种能力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idx="4294967295"/>
          </p:nvPr>
        </p:nvSpPr>
        <p:spPr>
          <a:xfrm>
            <a:off x="1431515" y="697706"/>
            <a:ext cx="9395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训练思维能力</a:t>
            </a:r>
          </a:p>
        </p:txBody>
      </p:sp>
      <p:sp>
        <p:nvSpPr>
          <p:cNvPr id="11" name="内容占位符 4"/>
          <p:cNvSpPr>
            <a:spLocks noGrp="1"/>
          </p:cNvSpPr>
          <p:nvPr>
            <p:ph idx="4294967295"/>
          </p:nvPr>
        </p:nvSpPr>
        <p:spPr>
          <a:xfrm>
            <a:off x="2724290" y="3498490"/>
            <a:ext cx="7260180" cy="841946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6000" b="1" dirty="0">
                <a:solidFill>
                  <a:srgbClr val="0070C0"/>
                </a:solidFill>
                <a:cs typeface="+mn-ea"/>
                <a:sym typeface="+mn-lt"/>
              </a:rPr>
              <a:t>计算思维</a:t>
            </a:r>
            <a:endParaRPr lang="en-US" altLang="zh-CN" sz="6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6000" b="1" dirty="0">
                <a:solidFill>
                  <a:srgbClr val="0070C0"/>
                </a:solidFill>
                <a:cs typeface="+mn-ea"/>
                <a:sym typeface="+mn-lt"/>
              </a:rPr>
              <a:t>逻辑思维</a:t>
            </a:r>
            <a:endParaRPr lang="en-US" altLang="zh-CN" sz="6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6000" b="1" dirty="0">
                <a:solidFill>
                  <a:srgbClr val="0070C0"/>
                </a:solidFill>
                <a:cs typeface="+mn-ea"/>
                <a:sym typeface="+mn-lt"/>
              </a:rPr>
              <a:t>程序思维</a:t>
            </a:r>
            <a:endParaRPr lang="en-US" altLang="zh-CN" sz="6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6000" b="1" dirty="0">
                <a:solidFill>
                  <a:srgbClr val="0070C0"/>
                </a:solidFill>
                <a:cs typeface="+mn-ea"/>
                <a:sym typeface="+mn-lt"/>
              </a:rPr>
              <a:t>创新思维</a:t>
            </a:r>
            <a:endParaRPr lang="en-US" altLang="zh-CN" sz="6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6000" b="1" dirty="0">
                <a:solidFill>
                  <a:srgbClr val="0070C0"/>
                </a:solidFill>
                <a:cs typeface="+mn-ea"/>
                <a:sym typeface="+mn-lt"/>
              </a:rPr>
              <a:t>……</a:t>
            </a:r>
            <a:endParaRPr lang="zh-CN" altLang="en-US" sz="6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pic>
        <p:nvPicPr>
          <p:cNvPr id="13" name="Picture 8" descr="暑假仅剩50 了 你的暑假作业动笔了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560" y="3364506"/>
            <a:ext cx="11853800" cy="85266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idx="4294967295"/>
          </p:nvPr>
        </p:nvSpPr>
        <p:spPr>
          <a:xfrm>
            <a:off x="1655355" y="653504"/>
            <a:ext cx="111859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阶梯性渐进式提升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-482514" y="1818735"/>
          <a:ext cx="25807144" cy="1058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MzZDQ2OGNiMjZhNjM3NmZkODkyZmRjNDg1ZTk2Y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6320b21-3c22-4872-8139-f206a41dc631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7a7dbe4-f9a7-4739-909d-992f35dadc3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acf281-9bc2-4e9c-a7ea-79358651b75b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dbfbad-d273-4afd-a5bb-f1b0f1ee5ce9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4c4eea2-882f-4e29-b4ad-dfe46316a538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8f24eb-b68f-41b2-b0aa-499dc991099b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b1b6df-d8ca-4c2c-b31f-03823260016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158;#20933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4179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6821;#105879;#3329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257fd5f-26db-4f0e-96d6-c16cb3d01eab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bc7947-7945-4bd6-b490-0daab7ecfc3d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4efa4a-dd5c-4a44-831f-e5bbd2b9a47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f5e5a5-c8c0-46bc-9de5-489d8f0af2c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d5e4de-b364-4822-906b-5912d4b75966}"/>
</p:tagLst>
</file>

<file path=ppt/theme/theme1.xml><?xml version="1.0" encoding="utf-8"?>
<a:theme xmlns:a="http://schemas.openxmlformats.org/drawingml/2006/main" name="SEG组PPT主题">
  <a:themeElements>
    <a:clrScheme name="SEG组PPT主题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gjcvqgv">
      <a:majorFont>
        <a:latin typeface="思源宋体 CN"/>
        <a:ea typeface="思源黑体 CN"/>
        <a:cs typeface=""/>
      </a:majorFont>
      <a:minorFont>
        <a:latin typeface="思源宋体 C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SEG组PPT主题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EG组PPT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jcvqgv">
      <a:majorFont>
        <a:latin typeface="思源宋体 CN"/>
        <a:ea typeface="思源黑体 CN"/>
        <a:cs typeface=""/>
      </a:majorFont>
      <a:minorFont>
        <a:latin typeface="思源宋体 CN"/>
        <a:ea typeface="思源黑体 CN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EG组PPT主题">
  <a:themeElements>
    <a:clrScheme name="SEG组PPT主题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gjcvqgv">
      <a:majorFont>
        <a:latin typeface="思源宋体 CN"/>
        <a:ea typeface="思源黑体 CN"/>
        <a:cs typeface=""/>
      </a:majorFont>
      <a:minorFont>
        <a:latin typeface="思源宋体 C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SEG组PPT主题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</TotalTime>
  <Words>1719</Words>
  <Application>Microsoft Office PowerPoint</Application>
  <PresentationFormat>自定义</PresentationFormat>
  <Paragraphs>455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FrutigerNext LT Regular</vt:lpstr>
      <vt:lpstr>MS PGothic</vt:lpstr>
      <vt:lpstr>Noto Sans SC Bold</vt:lpstr>
      <vt:lpstr>Noto Sans SC Light</vt:lpstr>
      <vt:lpstr>黑体</vt:lpstr>
      <vt:lpstr>华文细黑</vt:lpstr>
      <vt:lpstr>楷体_GB2312</vt:lpstr>
      <vt:lpstr>思源黑体 CN</vt:lpstr>
      <vt:lpstr>思源宋体 CN</vt:lpstr>
      <vt:lpstr>宋体</vt:lpstr>
      <vt:lpstr>幼圆</vt:lpstr>
      <vt:lpstr>Arial</vt:lpstr>
      <vt:lpstr>Times New Roman</vt:lpstr>
      <vt:lpstr>Wingdings</vt:lpstr>
      <vt:lpstr>SEG组PPT主题</vt:lpstr>
      <vt:lpstr>1_SEG组PPT主题</vt:lpstr>
      <vt:lpstr>2_SEG组PPT主题</vt:lpstr>
      <vt:lpstr>第1章 蓝桥杯大赛软件类介绍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训练思维能力</vt:lpstr>
      <vt:lpstr>阶梯性渐进式提升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数据结构 （红色是蓝桥杯常见内容）</vt:lpstr>
      <vt:lpstr>搜索与排序</vt:lpstr>
      <vt:lpstr>动态规划</vt:lpstr>
      <vt:lpstr>数学</vt:lpstr>
      <vt:lpstr>PowerPoint 演示文稿</vt:lpstr>
      <vt:lpstr>PowerPoint 演示文稿</vt:lpstr>
      <vt:lpstr>图论</vt:lpstr>
      <vt:lpstr>几何</vt:lpstr>
      <vt:lpstr>PowerPoint 演示文稿</vt:lpstr>
      <vt:lpstr>PowerPoint 演示文稿</vt:lpstr>
      <vt:lpstr>PowerPoint 演示文稿</vt:lpstr>
      <vt:lpstr>这是一道填空题，只需写出答案 答案是2658417853，这样提交</vt:lpstr>
      <vt:lpstr>点“提交检测”，返回弹窗</vt:lpstr>
      <vt:lpstr>这一题得编码才能得到答案，可以提交代码</vt:lpstr>
      <vt:lpstr>查看系统判题。点击左边时钟符号，看自己提交记录。 点击“PASS”、“FAIL”看系统判题说明。</vt:lpstr>
      <vt:lpstr>看题解。点击页面左边的“答” 看各种语言的题解，方便学习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文汇讲堂</dc:title>
  <dc:creator>Yu Huiqun</dc:creator>
  <cp:lastModifiedBy>ECUST</cp:lastModifiedBy>
  <cp:revision>1028</cp:revision>
  <dcterms:created xsi:type="dcterms:W3CDTF">2010-12-08T03:59:00Z</dcterms:created>
  <dcterms:modified xsi:type="dcterms:W3CDTF">2023-01-12T04:12:39Z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(3)eeY/EcjdW6+ICzVnm3/r6/xAl5lvhgvoAokwoBfZcPbL/5MtFRy5/qhHgCA4lB96tzj/Eytq
2NHJUUpWB2kMJ1NMlUJXhM5imLm4kyR3hZMBHv5FhT+IILvlUjuubbnZofkHoPU5fqYwynM4
ffEg5Eg4dQmaZorSYJ79TwvCgROY8gA232YiGQhhOoqKytLwLVbftsELLz1taQRfm5DZZji8
fXS+ORyvTVociYWKeX4TI</vt:lpwstr>
  </property>
  <property fmtid="{D5CDD505-2E9C-101B-9397-08002B2CF9AE}" pid="3" name="_ms_pID_7253431">
    <vt:lpwstr>HUv1HtLxkSgu+98Cci+sTM4mwpB4bnywtNgU0ZXCLU5E9az15Zl
yQ+eMRQT6rINdTXZYKuXlBrl3xhjVO/TULD0SzKnhjeDwt9CUpkpZKnkY8Eegftln4wJUDcS
wX1CZLvRfEb0iLB1QGG0ZNeX/u6ClzdlEOpMOHoov8h76URZeNq1mMQHPAv+/lT0BsL9aW0f
3CbqVo3pzNFkiUPIFF+OwWX00US6EDgYi2lm8LbPy4</vt:lpwstr>
  </property>
  <property fmtid="{D5CDD505-2E9C-101B-9397-08002B2CF9AE}" pid="4" name="_ms_pID_7253432">
    <vt:lpwstr>mqJPV5t2H+8EpfGZFx1xT4THFS1pBY
wcCmxD8BzMZr4El3AUiTOWBkAaTGMRJpKRRCImbmfYmYporODfRBVhilSzPe24aL1+wdJY5z</vt:lpwstr>
  </property>
  <property fmtid="{D5CDD505-2E9C-101B-9397-08002B2CF9AE}" pid="5" name="sflag">
    <vt:lpwstr>1309221052</vt:lpwstr>
  </property>
  <property fmtid="{D5CDD505-2E9C-101B-9397-08002B2CF9AE}" pid="6" name="KSORubyTemplateID">
    <vt:lpwstr>8</vt:lpwstr>
  </property>
  <property fmtid="{D5CDD505-2E9C-101B-9397-08002B2CF9AE}" pid="7" name="KSOProductBuildVer">
    <vt:lpwstr>2052-11.1.0.12313</vt:lpwstr>
  </property>
  <property fmtid="{D5CDD505-2E9C-101B-9397-08002B2CF9AE}" pid="8" name="ICV">
    <vt:lpwstr>7B7D1B30BB594D2389E8FD81E6DFFD0E</vt:lpwstr>
  </property>
</Properties>
</file>