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6" r:id="rId3"/>
  </p:sldMasterIdLst>
  <p:notesMasterIdLst>
    <p:notesMasterId r:id="rId67"/>
  </p:notesMasterIdLst>
  <p:sldIdLst>
    <p:sldId id="256" r:id="rId4"/>
    <p:sldId id="356" r:id="rId5"/>
    <p:sldId id="324" r:id="rId6"/>
    <p:sldId id="310" r:id="rId7"/>
    <p:sldId id="325" r:id="rId8"/>
    <p:sldId id="311" r:id="rId9"/>
    <p:sldId id="355" r:id="rId10"/>
    <p:sldId id="354" r:id="rId11"/>
    <p:sldId id="326" r:id="rId12"/>
    <p:sldId id="330" r:id="rId13"/>
    <p:sldId id="332" r:id="rId14"/>
    <p:sldId id="331" r:id="rId15"/>
    <p:sldId id="348" r:id="rId16"/>
    <p:sldId id="334" r:id="rId17"/>
    <p:sldId id="349" r:id="rId18"/>
    <p:sldId id="335" r:id="rId19"/>
    <p:sldId id="336" r:id="rId20"/>
    <p:sldId id="350" r:id="rId21"/>
    <p:sldId id="337" r:id="rId22"/>
    <p:sldId id="338" r:id="rId23"/>
    <p:sldId id="340" r:id="rId24"/>
    <p:sldId id="341" r:id="rId25"/>
    <p:sldId id="342" r:id="rId26"/>
    <p:sldId id="351" r:id="rId27"/>
    <p:sldId id="343" r:id="rId28"/>
    <p:sldId id="345" r:id="rId29"/>
    <p:sldId id="344" r:id="rId30"/>
    <p:sldId id="346" r:id="rId31"/>
    <p:sldId id="352" r:id="rId32"/>
    <p:sldId id="347" r:id="rId33"/>
    <p:sldId id="358" r:id="rId34"/>
    <p:sldId id="391" r:id="rId35"/>
    <p:sldId id="392" r:id="rId36"/>
    <p:sldId id="393" r:id="rId37"/>
    <p:sldId id="394" r:id="rId38"/>
    <p:sldId id="359" r:id="rId39"/>
    <p:sldId id="360" r:id="rId40"/>
    <p:sldId id="361" r:id="rId41"/>
    <p:sldId id="362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367" r:id="rId58"/>
    <p:sldId id="368" r:id="rId59"/>
    <p:sldId id="369" r:id="rId60"/>
    <p:sldId id="370" r:id="rId61"/>
    <p:sldId id="371" r:id="rId62"/>
    <p:sldId id="388" r:id="rId63"/>
    <p:sldId id="389" r:id="rId64"/>
    <p:sldId id="390" r:id="rId65"/>
    <p:sldId id="357" r:id="rId66"/>
  </p:sldIdLst>
  <p:sldSz cx="24384000" cy="13716000"/>
  <p:notesSz cx="6858000" cy="9144000"/>
  <p:custDataLst>
    <p:tags r:id="rId68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>
        <p15:guide id="1" orient="horz" pos="918">
          <p15:clr>
            <a:srgbClr val="A4A3A4"/>
          </p15:clr>
        </p15:guide>
        <p15:guide id="2" pos="7680">
          <p15:clr>
            <a:srgbClr val="A4A3A4"/>
          </p15:clr>
        </p15:guide>
        <p15:guide id="3" pos="1080">
          <p15:clr>
            <a:srgbClr val="A4A3A4"/>
          </p15:clr>
        </p15:guide>
        <p15:guide id="4" pos="14257">
          <p15:clr>
            <a:srgbClr val="A4A3A4"/>
          </p15:clr>
        </p15:guide>
        <p15:guide id="5" pos="1897">
          <p15:clr>
            <a:srgbClr val="A4A3A4"/>
          </p15:clr>
        </p15:guide>
        <p15:guide id="6" orient="horz" pos="2165">
          <p15:clr>
            <a:srgbClr val="A4A3A4"/>
          </p15:clr>
        </p15:guide>
        <p15:guide id="7" orient="horz" pos="7677">
          <p15:clr>
            <a:srgbClr val="A4A3A4"/>
          </p15:clr>
        </p15:guide>
        <p15:guide id="8" orient="horz" pos="4297">
          <p15:clr>
            <a:srgbClr val="A4A3A4"/>
          </p15:clr>
        </p15:guide>
        <p15:guide id="9" orient="horz" pos="3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72ED"/>
    <a:srgbClr val="F0F6FF"/>
    <a:srgbClr val="000000"/>
    <a:srgbClr val="2E7EF0"/>
    <a:srgbClr val="418AF0"/>
    <a:srgbClr val="2E7EEE"/>
    <a:srgbClr val="0162F5"/>
    <a:srgbClr val="B4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09" autoAdjust="0"/>
  </p:normalViewPr>
  <p:slideViewPr>
    <p:cSldViewPr snapToGrid="0">
      <p:cViewPr varScale="1">
        <p:scale>
          <a:sx n="32" d="100"/>
          <a:sy n="32" d="100"/>
        </p:scale>
        <p:origin x="741" y="60"/>
      </p:cViewPr>
      <p:guideLst>
        <p:guide orient="horz" pos="918"/>
        <p:guide pos="7680"/>
        <p:guide pos="1080"/>
        <p:guide pos="14257"/>
        <p:guide pos="1897"/>
        <p:guide orient="horz" pos="2165"/>
        <p:guide orient="horz" pos="7677"/>
        <p:guide orient="horz" pos="4297"/>
        <p:guide orient="horz" pos="3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ags" Target="tags/tag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9" tIns="45719" rIns="45719" bIns="45719"/>
          <a:lstStyle>
            <a:lvl1pPr defTabSz="338455">
              <a:spcBef>
                <a:spcPts val="0"/>
              </a:spcBef>
              <a:defRPr sz="1475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3"/>
            <a:ext cx="21971004" cy="4648202"/>
          </a:xfrm>
          <a:prstGeom prst="rect">
            <a:avLst/>
          </a:prstGeom>
        </p:spPr>
        <p:txBody>
          <a:bodyPr anchor="b"/>
          <a:lstStyle>
            <a:lvl1pPr>
              <a:defRPr sz="5800" b="0" spc="-116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5" y="7210491"/>
            <a:ext cx="21971002" cy="190500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05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71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8"/>
          <a:srcRect l="52556" t="10937"/>
          <a:stretch>
            <a:fillRect/>
          </a:stretch>
        </p:blipFill>
        <p:spPr>
          <a:xfrm>
            <a:off x="12802820" y="0"/>
            <a:ext cx="11652910" cy="13761719"/>
          </a:xfrm>
          <a:prstGeom prst="rect">
            <a:avLst/>
          </a:prstGeom>
        </p:spPr>
      </p:pic>
      <p:pic>
        <p:nvPicPr>
          <p:cNvPr id="6" name="图像" descr="图像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8"/>
          <a:srcRect r="47772"/>
          <a:stretch>
            <a:fillRect/>
          </a:stretch>
        </p:blipFill>
        <p:spPr>
          <a:xfrm>
            <a:off x="-72145" y="10293"/>
            <a:ext cx="12925418" cy="138078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9" r:id="rId6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4460" y="0"/>
            <a:ext cx="24329540" cy="13692498"/>
          </a:xfrm>
          <a:prstGeom prst="rect">
            <a:avLst/>
          </a:prstGeom>
        </p:spPr>
      </p:pic>
      <p:sp>
        <p:nvSpPr>
          <p:cNvPr id="3" name="矩形: 圆角 2"/>
          <p:cNvSpPr/>
          <p:nvPr userDrawn="1"/>
        </p:nvSpPr>
        <p:spPr>
          <a:xfrm>
            <a:off x="0" y="0"/>
            <a:ext cx="2441123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/>
          </a:p>
        </p:txBody>
      </p:sp>
      <p:pic>
        <p:nvPicPr>
          <p:cNvPr id="4" name="图像" descr="图像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78" r:id="rId12"/>
    <p:sldLayoutId id="2147483680" r:id="rId1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像" descr="图像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-2" y="-28171"/>
            <a:ext cx="24384002" cy="13772342"/>
            <a:chOff x="-1" y="-1"/>
            <a:chExt cx="24384001" cy="13772341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206498" y="4381657"/>
            <a:ext cx="21971004" cy="2539686"/>
          </a:xfrm>
          <a:prstGeom prst="rect">
            <a:avLst/>
          </a:prstGeom>
        </p:spPr>
        <p:txBody>
          <a:bodyPr anchor="ctr"/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章 手算题和杂题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8" name="成组"/>
          <p:cNvGrpSpPr/>
          <p:nvPr/>
        </p:nvGrpSpPr>
        <p:grpSpPr>
          <a:xfrm>
            <a:off x="961113" y="833244"/>
            <a:ext cx="4014622" cy="1163811"/>
            <a:chOff x="0" y="0"/>
            <a:chExt cx="4014621" cy="1163810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dirty="0" err="1">
                  <a:cs typeface="+mn-ea"/>
                  <a:sym typeface="+mn-lt"/>
                </a:rPr>
                <a:t>连接高校和企业·助力职业教育升级</a:t>
              </a:r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2" name="需替换标题"/>
          <p:cNvSpPr txBox="1">
            <a:spLocks noGrp="1"/>
          </p:cNvSpPr>
          <p:nvPr/>
        </p:nvSpPr>
        <p:spPr>
          <a:xfrm>
            <a:off x="961113" y="7855218"/>
            <a:ext cx="21971004" cy="253968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4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罗勇军 </a:t>
            </a:r>
            <a:endParaRPr lang="en-US" altLang="zh-CN" sz="4400" dirty="0" smtClean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44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QQ</a:t>
            </a:r>
            <a:r>
              <a:rPr lang="zh-CN" altLang="en-US" sz="44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：</a:t>
            </a:r>
            <a:r>
              <a:rPr lang="en-US" altLang="zh-CN" sz="44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15512356         </a:t>
            </a:r>
            <a:r>
              <a:rPr lang="zh-CN" altLang="en-US" sz="44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微信：</a:t>
            </a:r>
            <a:r>
              <a:rPr lang="en-US" altLang="zh-CN" sz="44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13916333036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sz="4400" dirty="0" smtClean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r>
              <a:rPr lang="zh-CN" altLang="en-US" sz="4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本书有</a:t>
            </a:r>
            <a:r>
              <a:rPr lang="en-US" altLang="zh-CN" sz="4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C++</a:t>
            </a:r>
            <a:r>
              <a:rPr lang="zh-CN" altLang="en-US" sz="4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、</a:t>
            </a:r>
            <a:r>
              <a:rPr lang="en-US" altLang="zh-CN" sz="4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Python</a:t>
            </a:r>
            <a:r>
              <a:rPr lang="zh-CN" altLang="en-US" sz="4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两个版本课件，这是</a:t>
            </a:r>
            <a:r>
              <a:rPr lang="en-US" altLang="zh-CN" sz="4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Python</a:t>
            </a:r>
            <a:r>
              <a:rPr lang="zh-CN" altLang="en-US" sz="4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版</a:t>
            </a:r>
            <a:endParaRPr lang="en-US" altLang="zh-CN" sz="4000" dirty="0" smtClean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endParaRPr lang="en-US" altLang="zh-CN" sz="4000" dirty="0" smtClean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r>
              <a:rPr lang="zh-CN" altLang="en-US" sz="4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蓝桥云课  </a:t>
            </a:r>
            <a:r>
              <a:rPr lang="en-US" altLang="zh-CN" sz="4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https://www.lanqiao.cn/courses/13228</a:t>
            </a:r>
            <a:r>
              <a:rPr lang="zh-CN" altLang="en-US" sz="4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 </a:t>
            </a:r>
            <a:endParaRPr lang="zh-CN" altLang="en-US" sz="3600" u="sng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2170" y="4789037"/>
            <a:ext cx="6221830" cy="80599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4500" y="3254917"/>
            <a:ext cx="19764172" cy="7240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编码打印或者用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Excel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输出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1~3500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然后全部贴到编辑器里，检查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用了多少次（搜索有多少个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用了多少次、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…...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最后发现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用的最多，且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 ~ 3181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。所以答案是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3181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简单直接，不需要思考。</a:t>
            </a:r>
            <a:endParaRPr lang="en-US" altLang="zh-C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缺点：笨拙。</a:t>
            </a:r>
            <a:endParaRPr lang="en-US" altLang="zh-C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后面再用编程做一次。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14500" y="3221108"/>
            <a:ext cx="20219671" cy="183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有的填空题本身比较复杂，但是因为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数据规模小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，用不着编码，能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直接通过眼睛看、动手数得到答案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69" name="矩形: 圆角 2"/>
          <p:cNvSpPr/>
          <p:nvPr/>
        </p:nvSpPr>
        <p:spPr>
          <a:xfrm>
            <a:off x="0" y="-30768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pic>
        <p:nvPicPr>
          <p:cNvPr id="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714500" y="736917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眼看手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14500" y="5244430"/>
            <a:ext cx="209184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迷宫 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2017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年第八届蓝桥杯省赛，填空题，</a:t>
            </a:r>
            <a:r>
              <a:rPr lang="en-US" altLang="zh-CN" sz="40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641</a:t>
            </a:r>
          </a:p>
          <a:p>
            <a:pPr algn="l"/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03776" y="5562600"/>
            <a:ext cx="4430395" cy="747897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1172ED"/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UDDLUULRUL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UURLLLRRRU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RRUURLDLRD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RUDDDDUUUU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URUDLLRRUU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DURLRLDLRL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ULLURLLRDU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RDLULLRDDD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UUDDUDUDLL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ULRDLUURRR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4501" y="6515101"/>
            <a:ext cx="11429999" cy="4749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给出一个迷宫，问迷宫内的人有多少能走出来。迷宫如右图所示：每个位置上有一个人，共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人。每个位置有指示牌，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L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表示向左走，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表示向右走，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U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表示向上走，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D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表示向下走。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21701" y="11037020"/>
            <a:ext cx="110921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正解：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DFS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搜索，编码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分钟。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2792" y="3394076"/>
            <a:ext cx="209184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迷宫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2017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年第八届蓝桥杯省赛，填空题，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641</a:t>
            </a:r>
          </a:p>
          <a:p>
            <a:pPr algn="l"/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2792" y="4959895"/>
            <a:ext cx="11429999" cy="4749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给出一个迷宫，问迷宫内的人有多少能走出来。迷宫如右图所示：每个位置上有一个人，共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人。每个位置有指示牌，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L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表示向左走，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表示向右走，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U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表示向上走，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D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表示向下走。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52792" y="857160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眼看手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503776" y="5562600"/>
            <a:ext cx="4430395" cy="747897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1172ED"/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UDDLUULRUL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UURLLLRRRU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RRUURLDLRD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RUDDDDUUUU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URUDLLRRUU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DURLRLDLRL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ULLURLLRDU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RDLULLRDDD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UUDDUDUDLL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ULRDLUURRR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2792" y="3368676"/>
            <a:ext cx="209184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迷宫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2017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年第八届蓝桥杯省赛，填空题，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641</a:t>
            </a:r>
          </a:p>
          <a:p>
            <a:pPr algn="l"/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7896" y="4702852"/>
            <a:ext cx="11429999" cy="4749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给出一个迷宫，问迷宫内的人有多少能走出来。迷宫如右图所示：每个位置上有一个人，共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人。每个位置有指示牌，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L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表示向左走，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表示向右走，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U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表示向上走，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D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表示向下走。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52792" y="9871058"/>
            <a:ext cx="10920208" cy="183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因为是个填空题，而且迷宫很简单，只有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100</a:t>
            </a: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个字符，可以直接数，约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分钟就能数完。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2792" y="813919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眼看手数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395781" y="3368676"/>
            <a:ext cx="4430395" cy="932563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1172ED"/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UDDLUULRUL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UURLLLRRRU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RRUURLDLRD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RUDDDDUUUU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URUDLLRRUU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DURLRLDLRL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ULLURLLRDU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RDLULLRDDD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UUDDUDUDLL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ULRDLUURRR</a:t>
            </a:r>
            <a:endParaRPr lang="zh-CN" altLang="en-US" sz="6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14500" y="3436938"/>
            <a:ext cx="1934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七段码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2020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年第十一届蓝桥杯省赛，填空题，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595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955974" y="11417797"/>
            <a:ext cx="110921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正解：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“DFS+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并查集”，编码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20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分钟。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50069" y="4481513"/>
            <a:ext cx="4697590" cy="64229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619251" y="5497507"/>
            <a:ext cx="10839449" cy="3826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七段数码管，一共有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个发光二极管，问能表示多少种不同的字符，要求发光的二极管是相连的。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9251" y="857160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眼看手数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9752" y="4806570"/>
            <a:ext cx="15022912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因为图形简单，直接手算也行，约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3 ~ 5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分钟。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用字符表示数码管不太方便，改用</a:t>
            </a:r>
            <a:r>
              <a:rPr lang="zh-CN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数字表示</a:t>
            </a:r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。统计这些组合中的连续亮灯，分</a:t>
            </a:r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7</a:t>
            </a:r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种情况统计：</a:t>
            </a:r>
          </a:p>
          <a:p>
            <a:pPr algn="l"/>
            <a:endParaRPr lang="zh-CN" altLang="en-US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9015" y="3436938"/>
            <a:ext cx="1934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七段码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2020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年第十一届蓝桥杯省赛，填空题，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595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14500" y="8698393"/>
            <a:ext cx="1567855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亮一个灯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：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，共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种；</a:t>
            </a:r>
          </a:p>
          <a:p>
            <a:pPr algn="l">
              <a:lnSpc>
                <a:spcPct val="150000"/>
              </a:lnSpc>
            </a:pPr>
            <a:r>
              <a:rPr lang="zh-CN" altLang="en-US" sz="4000" b="1" dirty="0" smtClean="0">
                <a:solidFill>
                  <a:srgbClr val="C00000"/>
                </a:solidFill>
                <a:cs typeface="+mn-ea"/>
                <a:sym typeface="+mn-lt"/>
              </a:rPr>
              <a:t>亮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两个灯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：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13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，共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；</a:t>
            </a:r>
            <a:endParaRPr lang="en-US" altLang="zh-CN" sz="40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亮三个灯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：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234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245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246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345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346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456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，共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16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种；</a:t>
            </a:r>
          </a:p>
          <a:p>
            <a:pPr algn="l">
              <a:lnSpc>
                <a:spcPct val="150000"/>
              </a:lnSpc>
            </a:pP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69752" y="881160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眼看手数</a:t>
            </a:r>
          </a:p>
        </p:txBody>
      </p:sp>
      <p:pic>
        <p:nvPicPr>
          <p:cNvPr id="1026" name="Picture 2" descr="https://img-blog.csdnimg.cn/20210417152040746.pn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200" y="5510714"/>
            <a:ext cx="3749675" cy="509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3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75199" y="4366557"/>
            <a:ext cx="16151320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亮四个灯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，这时不要直接数四个灯，情况与灭三个灯是等价的，数三个灯比数四个灯简单。注意灭三个灯后其他的四个亮灯是连续的：灭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245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346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，共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20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；</a:t>
            </a:r>
            <a:endParaRPr lang="en-US" altLang="zh-CN" sz="40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亮五个灯</a:t>
            </a:r>
            <a:r>
              <a:rPr lang="en-US" altLang="zh-CN" sz="4000" b="1" dirty="0">
                <a:solidFill>
                  <a:schemeClr val="tx1"/>
                </a:solidFill>
                <a:cs typeface="+mn-ea"/>
                <a:sym typeface="+mn-lt"/>
              </a:rPr>
              <a:t>: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数灭两个灯的情况：灭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、灭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、灭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...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等，共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19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；</a:t>
            </a:r>
            <a:endParaRPr lang="en-US" altLang="zh-CN" sz="40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亮六个灯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a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: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数灭一个灯的情况，有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；</a:t>
            </a:r>
            <a:endParaRPr lang="en-US" altLang="zh-CN" sz="40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亮七个灯</a:t>
            </a:r>
            <a:r>
              <a:rPr lang="en-US" altLang="zh-CN" sz="4000" b="1" dirty="0">
                <a:solidFill>
                  <a:schemeClr val="tx1"/>
                </a:solidFill>
                <a:cs typeface="+mn-ea"/>
                <a:sym typeface="+mn-lt"/>
              </a:rPr>
              <a:t>: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有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种。</a:t>
            </a:r>
          </a:p>
          <a:p>
            <a:pPr algn="l">
              <a:lnSpc>
                <a:spcPct val="150000"/>
              </a:lnSpc>
            </a:pP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48381" y="11536887"/>
            <a:ext cx="9783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对以上所有情况求和，答案是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80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。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69752" y="881160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眼看手数</a:t>
            </a:r>
          </a:p>
        </p:txBody>
      </p:sp>
      <p:pic>
        <p:nvPicPr>
          <p:cNvPr id="6" name="Picture 2" descr="https://img-blog.csdnimg.cn/20210417152040746.pn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200" y="5510714"/>
            <a:ext cx="3749675" cy="509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14500" y="3863961"/>
            <a:ext cx="19340967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Excel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的编辑、统计、计算功能很强大。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如果题目能手算，且需要比较多的编辑、统计、计算，可以利用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  <a:endParaRPr lang="zh-CN" altLang="en-US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14500" y="7857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Excel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714500" y="7857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Excel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14500" y="4389492"/>
            <a:ext cx="193409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分数 </a:t>
            </a:r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年第九届蓝桥杯，填空题，</a:t>
            </a:r>
            <a:r>
              <a:rPr lang="en-US" altLang="zh-CN" sz="54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610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14500" y="6094931"/>
            <a:ext cx="203073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1/1 + 1/2 + 1/4 + 1/8 + 1/16 + …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每项是前一项的一半，如果一共有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项，求这个和是多少，结果用分数表示出来。分子分母要求互质。</a:t>
            </a:r>
          </a:p>
        </p:txBody>
      </p:sp>
    </p:spTree>
    <p:extLst>
      <p:ext uri="{BB962C8B-B14F-4D97-AF65-F5344CB8AC3E}">
        <p14:creationId xmlns:p14="http://schemas.microsoft.com/office/powerpoint/2010/main" val="1978513584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8905" y="6041108"/>
            <a:ext cx="21470549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sz="32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Excel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手算，时间短，而且不用思考。</a:t>
            </a: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在表格的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A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列填分子，都是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；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列填分母，每行递增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倍，做法是在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填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填写“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=B1*2”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，然后按住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往下拉到第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行，就填好了所有的分母。</a:t>
            </a: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最后通分求分子分母。分母就是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B20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的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524288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，分子实际上就是“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SUM(B1:B20)”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，用鼠标选中这个区域，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自动算出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1048575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下面用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演示计算过程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14500" y="3295253"/>
            <a:ext cx="1934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分数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年第九届蓝桥杯，填空题，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610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0" y="4360404"/>
            <a:ext cx="203073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400" b="1" dirty="0" smtClean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en-US" altLang="zh-CN" sz="4400" dirty="0" smtClean="0">
                <a:solidFill>
                  <a:schemeClr val="tx1"/>
                </a:solidFill>
                <a:cs typeface="+mn-ea"/>
                <a:sym typeface="+mn-lt"/>
              </a:rPr>
              <a:t>1/1 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+ 1/2 + 1/4 + 1/8 + 1/16 + …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每项是前一项的一半，如果一共有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项，求这个和是多少，结果用分数表示出来。分子分母要求互质。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4500" y="7857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Excel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片 17"/>
          <p:cNvGrpSpPr/>
          <p:nvPr/>
        </p:nvGrpSpPr>
        <p:grpSpPr>
          <a:xfrm>
            <a:off x="-183622" y="0"/>
            <a:ext cx="7573586" cy="13716002"/>
            <a:chOff x="-82763" y="0"/>
            <a:chExt cx="7573585" cy="13716000"/>
          </a:xfrm>
        </p:grpSpPr>
        <p:sp>
          <p:nvSpPr>
            <p:cNvPr id="3" name="矩形"/>
            <p:cNvSpPr/>
            <p:nvPr/>
          </p:nvSpPr>
          <p:spPr>
            <a:xfrm>
              <a:off x="0" y="0"/>
              <a:ext cx="7490822" cy="13715999"/>
            </a:xfrm>
            <a:prstGeom prst="rect">
              <a:avLst/>
            </a:prstGeom>
            <a:solidFill>
              <a:srgbClr val="277A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863600">
                <a:defRPr sz="17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image5.png" descr="image5.png"/>
            <p:cNvPicPr>
              <a:picLocks noChangeAspect="1"/>
            </p:cNvPicPr>
            <p:nvPr/>
          </p:nvPicPr>
          <p:blipFill>
            <a:blip r:embed="rId2"/>
            <a:srcRect l="5123" t="28622" r="3501" b="28622"/>
            <a:stretch>
              <a:fillRect/>
            </a:stretch>
          </p:blipFill>
          <p:spPr>
            <a:xfrm>
              <a:off x="-82763" y="0"/>
              <a:ext cx="7490822" cy="1371600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5" name="成组"/>
          <p:cNvGrpSpPr/>
          <p:nvPr/>
        </p:nvGrpSpPr>
        <p:grpSpPr>
          <a:xfrm>
            <a:off x="10655779" y="3320215"/>
            <a:ext cx="11747136" cy="1270001"/>
            <a:chOff x="0" y="0"/>
            <a:chExt cx="11747134" cy="127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椭圆 23"/>
            <p:cNvGrpSpPr/>
            <p:nvPr/>
          </p:nvGrpSpPr>
          <p:grpSpPr>
            <a:xfrm>
              <a:off x="0" y="0"/>
              <a:ext cx="1270000" cy="1270000"/>
              <a:chOff x="0" y="0"/>
              <a:chExt cx="1270000" cy="1270000"/>
            </a:xfrm>
          </p:grpSpPr>
          <p:sp>
            <p:nvSpPr>
              <p:cNvPr id="10" name="圆形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rgbClr val="2E7EEE"/>
                  </a:gs>
                  <a:gs pos="70000">
                    <a:srgbClr val="2578E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863600">
                  <a:defRPr sz="2800" b="1">
                    <a:solidFill>
                      <a:srgbClr val="FFFFFF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pPr>
                <a:endParaRPr sz="54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" name="1"/>
              <p:cNvSpPr txBox="1"/>
              <p:nvPr/>
            </p:nvSpPr>
            <p:spPr>
              <a:xfrm>
                <a:off x="220506" y="191261"/>
                <a:ext cx="898026" cy="90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5000" b="1">
                    <a:solidFill>
                      <a:srgbClr val="FFFFFF"/>
                    </a:solidFill>
                  </a:defRPr>
                </a:lvl1pPr>
              </a:lstStyle>
              <a:p>
                <a:pPr algn="l"/>
                <a:endParaRPr sz="5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矩形: 圆角 28"/>
            <p:cNvGrpSpPr/>
            <p:nvPr/>
          </p:nvGrpSpPr>
          <p:grpSpPr>
            <a:xfrm>
              <a:off x="1824925" y="0"/>
              <a:ext cx="9922209" cy="1270000"/>
              <a:chOff x="0" y="0"/>
              <a:chExt cx="9922208" cy="1270000"/>
            </a:xfrm>
          </p:grpSpPr>
          <p:sp>
            <p:nvSpPr>
              <p:cNvPr id="8" name="圆角矩形"/>
              <p:cNvSpPr/>
              <p:nvPr/>
            </p:nvSpPr>
            <p:spPr>
              <a:xfrm>
                <a:off x="0" y="0"/>
                <a:ext cx="8881392" cy="1270000"/>
              </a:xfrm>
              <a:prstGeom prst="rect">
                <a:avLst/>
              </a:prstGeom>
              <a:solidFill>
                <a:srgbClr val="2A77E7"/>
              </a:soli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863600">
                  <a:defRPr sz="17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4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第一部分"/>
              <p:cNvSpPr txBox="1"/>
              <p:nvPr/>
            </p:nvSpPr>
            <p:spPr>
              <a:xfrm>
                <a:off x="1412787" y="249464"/>
                <a:ext cx="8509421" cy="83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4500">
                    <a:solidFill>
                      <a:srgbClr val="404040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lvl1pPr>
              </a:lstStyle>
              <a:p>
                <a:pPr algn="l"/>
                <a:r>
                  <a:rPr lang="zh-CN" altLang="en-US" sz="5400" dirty="0" smtClean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手算题攻略</a:t>
                </a:r>
                <a:endParaRPr lang="zh-CN" altLang="en-US" sz="54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成组"/>
          <p:cNvGrpSpPr/>
          <p:nvPr/>
        </p:nvGrpSpPr>
        <p:grpSpPr>
          <a:xfrm>
            <a:off x="10642996" y="5217050"/>
            <a:ext cx="11792026" cy="1270001"/>
            <a:chOff x="0" y="0"/>
            <a:chExt cx="11792024" cy="127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3" name="椭圆 23"/>
            <p:cNvGrpSpPr/>
            <p:nvPr/>
          </p:nvGrpSpPr>
          <p:grpSpPr>
            <a:xfrm>
              <a:off x="0" y="0"/>
              <a:ext cx="1270000" cy="1270000"/>
              <a:chOff x="0" y="0"/>
              <a:chExt cx="1270000" cy="1270000"/>
            </a:xfrm>
          </p:grpSpPr>
          <p:sp>
            <p:nvSpPr>
              <p:cNvPr id="17" name="圆形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rgbClr val="2E7EEE"/>
                  </a:gs>
                  <a:gs pos="70000">
                    <a:srgbClr val="2578E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863600">
                  <a:defRPr sz="2800" b="1">
                    <a:solidFill>
                      <a:srgbClr val="FFFFFF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pPr>
                <a:endParaRPr sz="54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2"/>
              <p:cNvSpPr txBox="1"/>
              <p:nvPr/>
            </p:nvSpPr>
            <p:spPr>
              <a:xfrm>
                <a:off x="233030" y="181428"/>
                <a:ext cx="898026" cy="90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5000" b="1">
                    <a:solidFill>
                      <a:srgbClr val="FFFFFF"/>
                    </a:solidFill>
                  </a:defRPr>
                </a:lvl1pPr>
              </a:lstStyle>
              <a:p>
                <a:pPr algn="l"/>
                <a:endParaRPr sz="5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矩形: 圆角 28"/>
            <p:cNvGrpSpPr/>
            <p:nvPr/>
          </p:nvGrpSpPr>
          <p:grpSpPr>
            <a:xfrm>
              <a:off x="1824925" y="0"/>
              <a:ext cx="9967099" cy="1270000"/>
              <a:chOff x="0" y="0"/>
              <a:chExt cx="9967098" cy="1270000"/>
            </a:xfrm>
          </p:grpSpPr>
          <p:sp>
            <p:nvSpPr>
              <p:cNvPr id="15" name="圆角矩形"/>
              <p:cNvSpPr/>
              <p:nvPr/>
            </p:nvSpPr>
            <p:spPr>
              <a:xfrm>
                <a:off x="0" y="0"/>
                <a:ext cx="8881392" cy="1270000"/>
              </a:xfrm>
              <a:prstGeom prst="rect">
                <a:avLst/>
              </a:prstGeom>
              <a:solidFill>
                <a:srgbClr val="2A77E7"/>
              </a:soli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863600">
                  <a:defRPr sz="17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4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第二部分"/>
              <p:cNvSpPr txBox="1"/>
              <p:nvPr/>
            </p:nvSpPr>
            <p:spPr>
              <a:xfrm>
                <a:off x="1457677" y="235143"/>
                <a:ext cx="8509421" cy="83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4500">
                    <a:solidFill>
                      <a:srgbClr val="404040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lvl1pPr>
              </a:lstStyle>
              <a:p>
                <a:pPr algn="l"/>
                <a:r>
                  <a:rPr lang="zh-CN" altLang="en-US" sz="5400" dirty="0" smtClean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杂题</a:t>
                </a:r>
                <a:endParaRPr lang="zh-CN" altLang="en-US" sz="54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0" name="文本框 39"/>
          <p:cNvSpPr txBox="1"/>
          <p:nvPr/>
        </p:nvSpPr>
        <p:spPr>
          <a:xfrm>
            <a:off x="673441" y="5402586"/>
            <a:ext cx="55768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600" b="1" kern="1200" dirty="0">
                <a:solidFill>
                  <a:srgbClr val="FFFFFF"/>
                </a:solidFill>
                <a:cs typeface="+mn-ea"/>
                <a:sym typeface="+mn-lt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3736245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4500" y="2769161"/>
            <a:ext cx="1934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星期一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年第九届蓝桥杯省赛，填空题，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611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14499" y="6289796"/>
            <a:ext cx="11087101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思路：</a:t>
            </a:r>
            <a:endParaRPr lang="en-US" altLang="zh-CN" sz="54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，在一个格子里输入日期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1901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日，另一个格子输入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2000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日，然后两个格子相减得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36524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天，除以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7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5217.7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297" y="7098030"/>
            <a:ext cx="9891713" cy="3017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1714500" y="3824505"/>
            <a:ext cx="207137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 smtClean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整个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世纪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(1901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日至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2000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日之间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，一共有多少个星期一？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4500" y="7857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Excel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377" y="3579449"/>
            <a:ext cx="10620375" cy="907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再看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1901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日是星期几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4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点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1901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日这一格的“设置单元格式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-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数字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-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日期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-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星期三”，点击“确定”，得“星期二”，即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1901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日是星期二，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36524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是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5217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周多几天，最后几天没有星期一，说明答案就是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5217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4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也可以直接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利用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Excel“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单元格格式”对话框得出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2000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日刚好是星期天，从星期二至星期天之间没有星期一。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06583" y="4836682"/>
            <a:ext cx="8676958" cy="780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714500" y="7857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Excel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14500" y="3436938"/>
            <a:ext cx="161620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填空题遇到字符、大数字、日期问题，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Python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是首选。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714500" y="857160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4500" y="4947019"/>
            <a:ext cx="10833100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即使参加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C/C++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Java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组比赛，也要学一些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，以方便手算，或用来做对比测试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4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这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几种语言的编译器，在比赛机器上都有。</a:t>
            </a:r>
          </a:p>
          <a:p>
            <a:pPr algn="l">
              <a:lnSpc>
                <a:spcPct val="150000"/>
              </a:lnSpc>
            </a:pPr>
            <a:endParaRPr lang="en-US" altLang="zh-CN" sz="44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写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代码既简单又快，代码长度一般比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C/C++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Java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短很多。例如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行的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C++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代码，用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写只需要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行。</a:t>
            </a:r>
          </a:p>
        </p:txBody>
      </p: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4241359" y="4947019"/>
            <a:ext cx="8391629" cy="7716441"/>
            <a:chOff x="3381264" y="1151007"/>
            <a:chExt cx="5429472" cy="4992618"/>
          </a:xfrm>
        </p:grpSpPr>
        <p:sp>
          <p:nvSpPr>
            <p:cNvPr id="5" name="išľiďê"/>
            <p:cNvSpPr/>
            <p:nvPr/>
          </p:nvSpPr>
          <p:spPr bwMode="auto">
            <a:xfrm>
              <a:off x="5468456" y="2803656"/>
              <a:ext cx="3342280" cy="3339969"/>
            </a:xfrm>
            <a:custGeom>
              <a:avLst/>
              <a:gdLst>
                <a:gd name="T0" fmla="*/ 835 w 1669"/>
                <a:gd name="T1" fmla="*/ 114 h 1668"/>
                <a:gd name="T2" fmla="*/ 915 w 1669"/>
                <a:gd name="T3" fmla="*/ 119 h 1668"/>
                <a:gd name="T4" fmla="*/ 951 w 1669"/>
                <a:gd name="T5" fmla="*/ 0 h 1668"/>
                <a:gd name="T6" fmla="*/ 1202 w 1669"/>
                <a:gd name="T7" fmla="*/ 76 h 1668"/>
                <a:gd name="T8" fmla="*/ 1166 w 1669"/>
                <a:gd name="T9" fmla="*/ 195 h 1668"/>
                <a:gd name="T10" fmla="*/ 1397 w 1669"/>
                <a:gd name="T11" fmla="*/ 385 h 1668"/>
                <a:gd name="T12" fmla="*/ 1507 w 1669"/>
                <a:gd name="T13" fmla="*/ 326 h 1668"/>
                <a:gd name="T14" fmla="*/ 1630 w 1669"/>
                <a:gd name="T15" fmla="*/ 558 h 1668"/>
                <a:gd name="T16" fmla="*/ 1520 w 1669"/>
                <a:gd name="T17" fmla="*/ 617 h 1668"/>
                <a:gd name="T18" fmla="*/ 1549 w 1669"/>
                <a:gd name="T19" fmla="*/ 914 h 1668"/>
                <a:gd name="T20" fmla="*/ 1669 w 1669"/>
                <a:gd name="T21" fmla="*/ 950 h 1668"/>
                <a:gd name="T22" fmla="*/ 1592 w 1669"/>
                <a:gd name="T23" fmla="*/ 1201 h 1668"/>
                <a:gd name="T24" fmla="*/ 1473 w 1669"/>
                <a:gd name="T25" fmla="*/ 1165 h 1668"/>
                <a:gd name="T26" fmla="*/ 1283 w 1669"/>
                <a:gd name="T27" fmla="*/ 1396 h 1668"/>
                <a:gd name="T28" fmla="*/ 1342 w 1669"/>
                <a:gd name="T29" fmla="*/ 1506 h 1668"/>
                <a:gd name="T30" fmla="*/ 1110 w 1669"/>
                <a:gd name="T31" fmla="*/ 1630 h 1668"/>
                <a:gd name="T32" fmla="*/ 1052 w 1669"/>
                <a:gd name="T33" fmla="*/ 1520 h 1668"/>
                <a:gd name="T34" fmla="*/ 835 w 1669"/>
                <a:gd name="T35" fmla="*/ 1553 h 1668"/>
                <a:gd name="T36" fmla="*/ 835 w 1669"/>
                <a:gd name="T37" fmla="*/ 1365 h 1668"/>
                <a:gd name="T38" fmla="*/ 1343 w 1669"/>
                <a:gd name="T39" fmla="*/ 988 h 1668"/>
                <a:gd name="T40" fmla="*/ 989 w 1669"/>
                <a:gd name="T41" fmla="*/ 326 h 1668"/>
                <a:gd name="T42" fmla="*/ 835 w 1669"/>
                <a:gd name="T43" fmla="*/ 303 h 1668"/>
                <a:gd name="T44" fmla="*/ 835 w 1669"/>
                <a:gd name="T45" fmla="*/ 114 h 1668"/>
                <a:gd name="T46" fmla="*/ 386 w 1669"/>
                <a:gd name="T47" fmla="*/ 272 h 1668"/>
                <a:gd name="T48" fmla="*/ 327 w 1669"/>
                <a:gd name="T49" fmla="*/ 162 h 1668"/>
                <a:gd name="T50" fmla="*/ 559 w 1669"/>
                <a:gd name="T51" fmla="*/ 38 h 1668"/>
                <a:gd name="T52" fmla="*/ 617 w 1669"/>
                <a:gd name="T53" fmla="*/ 148 h 1668"/>
                <a:gd name="T54" fmla="*/ 835 w 1669"/>
                <a:gd name="T55" fmla="*/ 114 h 1668"/>
                <a:gd name="T56" fmla="*/ 835 w 1669"/>
                <a:gd name="T57" fmla="*/ 303 h 1668"/>
                <a:gd name="T58" fmla="*/ 326 w 1669"/>
                <a:gd name="T59" fmla="*/ 679 h 1668"/>
                <a:gd name="T60" fmla="*/ 680 w 1669"/>
                <a:gd name="T61" fmla="*/ 1342 h 1668"/>
                <a:gd name="T62" fmla="*/ 680 w 1669"/>
                <a:gd name="T63" fmla="*/ 1342 h 1668"/>
                <a:gd name="T64" fmla="*/ 835 w 1669"/>
                <a:gd name="T65" fmla="*/ 1365 h 1668"/>
                <a:gd name="T66" fmla="*/ 835 w 1669"/>
                <a:gd name="T67" fmla="*/ 1553 h 1668"/>
                <a:gd name="T68" fmla="*/ 754 w 1669"/>
                <a:gd name="T69" fmla="*/ 1549 h 1668"/>
                <a:gd name="T70" fmla="*/ 718 w 1669"/>
                <a:gd name="T71" fmla="*/ 1668 h 1668"/>
                <a:gd name="T72" fmla="*/ 467 w 1669"/>
                <a:gd name="T73" fmla="*/ 1592 h 1668"/>
                <a:gd name="T74" fmla="*/ 503 w 1669"/>
                <a:gd name="T75" fmla="*/ 1472 h 1668"/>
                <a:gd name="T76" fmla="*/ 272 w 1669"/>
                <a:gd name="T77" fmla="*/ 1283 h 1668"/>
                <a:gd name="T78" fmla="*/ 162 w 1669"/>
                <a:gd name="T79" fmla="*/ 1341 h 1668"/>
                <a:gd name="T80" fmla="*/ 39 w 1669"/>
                <a:gd name="T81" fmla="*/ 1110 h 1668"/>
                <a:gd name="T82" fmla="*/ 149 w 1669"/>
                <a:gd name="T83" fmla="*/ 1051 h 1668"/>
                <a:gd name="T84" fmla="*/ 120 w 1669"/>
                <a:gd name="T85" fmla="*/ 754 h 1668"/>
                <a:gd name="T86" fmla="*/ 0 w 1669"/>
                <a:gd name="T87" fmla="*/ 718 h 1668"/>
                <a:gd name="T88" fmla="*/ 77 w 1669"/>
                <a:gd name="T89" fmla="*/ 466 h 1668"/>
                <a:gd name="T90" fmla="*/ 196 w 1669"/>
                <a:gd name="T91" fmla="*/ 502 h 1668"/>
                <a:gd name="T92" fmla="*/ 386 w 1669"/>
                <a:gd name="T93" fmla="*/ 272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9" h="1668">
                  <a:moveTo>
                    <a:pt x="835" y="114"/>
                  </a:moveTo>
                  <a:cubicBezTo>
                    <a:pt x="861" y="114"/>
                    <a:pt x="888" y="116"/>
                    <a:pt x="915" y="119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1202" y="76"/>
                    <a:pt x="1202" y="76"/>
                    <a:pt x="1202" y="76"/>
                  </a:cubicBezTo>
                  <a:cubicBezTo>
                    <a:pt x="1166" y="195"/>
                    <a:pt x="1166" y="195"/>
                    <a:pt x="1166" y="195"/>
                  </a:cubicBezTo>
                  <a:cubicBezTo>
                    <a:pt x="1257" y="242"/>
                    <a:pt x="1335" y="308"/>
                    <a:pt x="1397" y="385"/>
                  </a:cubicBezTo>
                  <a:cubicBezTo>
                    <a:pt x="1507" y="326"/>
                    <a:pt x="1507" y="326"/>
                    <a:pt x="1507" y="326"/>
                  </a:cubicBezTo>
                  <a:cubicBezTo>
                    <a:pt x="1630" y="558"/>
                    <a:pt x="1630" y="558"/>
                    <a:pt x="1630" y="558"/>
                  </a:cubicBezTo>
                  <a:cubicBezTo>
                    <a:pt x="1520" y="617"/>
                    <a:pt x="1520" y="617"/>
                    <a:pt x="1520" y="617"/>
                  </a:cubicBezTo>
                  <a:cubicBezTo>
                    <a:pt x="1550" y="711"/>
                    <a:pt x="1561" y="812"/>
                    <a:pt x="1549" y="914"/>
                  </a:cubicBezTo>
                  <a:cubicBezTo>
                    <a:pt x="1669" y="950"/>
                    <a:pt x="1669" y="950"/>
                    <a:pt x="1669" y="950"/>
                  </a:cubicBezTo>
                  <a:cubicBezTo>
                    <a:pt x="1592" y="1201"/>
                    <a:pt x="1592" y="1201"/>
                    <a:pt x="1592" y="1201"/>
                  </a:cubicBezTo>
                  <a:cubicBezTo>
                    <a:pt x="1473" y="1165"/>
                    <a:pt x="1473" y="1165"/>
                    <a:pt x="1473" y="1165"/>
                  </a:cubicBezTo>
                  <a:cubicBezTo>
                    <a:pt x="1426" y="1256"/>
                    <a:pt x="1361" y="1334"/>
                    <a:pt x="1283" y="1396"/>
                  </a:cubicBezTo>
                  <a:cubicBezTo>
                    <a:pt x="1342" y="1506"/>
                    <a:pt x="1342" y="1506"/>
                    <a:pt x="1342" y="1506"/>
                  </a:cubicBezTo>
                  <a:cubicBezTo>
                    <a:pt x="1110" y="1630"/>
                    <a:pt x="1110" y="1630"/>
                    <a:pt x="1110" y="1630"/>
                  </a:cubicBezTo>
                  <a:cubicBezTo>
                    <a:pt x="1052" y="1520"/>
                    <a:pt x="1052" y="1520"/>
                    <a:pt x="1052" y="1520"/>
                  </a:cubicBezTo>
                  <a:cubicBezTo>
                    <a:pt x="982" y="1542"/>
                    <a:pt x="909" y="1553"/>
                    <a:pt x="835" y="1553"/>
                  </a:cubicBezTo>
                  <a:cubicBezTo>
                    <a:pt x="835" y="1365"/>
                    <a:pt x="835" y="1365"/>
                    <a:pt x="835" y="1365"/>
                  </a:cubicBezTo>
                  <a:cubicBezTo>
                    <a:pt x="1062" y="1365"/>
                    <a:pt x="1273" y="1218"/>
                    <a:pt x="1343" y="988"/>
                  </a:cubicBezTo>
                  <a:cubicBezTo>
                    <a:pt x="1428" y="708"/>
                    <a:pt x="1270" y="411"/>
                    <a:pt x="989" y="326"/>
                  </a:cubicBezTo>
                  <a:cubicBezTo>
                    <a:pt x="938" y="310"/>
                    <a:pt x="886" y="303"/>
                    <a:pt x="835" y="303"/>
                  </a:cubicBezTo>
                  <a:lnTo>
                    <a:pt x="835" y="114"/>
                  </a:lnTo>
                  <a:close/>
                  <a:moveTo>
                    <a:pt x="386" y="272"/>
                  </a:moveTo>
                  <a:cubicBezTo>
                    <a:pt x="327" y="162"/>
                    <a:pt x="327" y="162"/>
                    <a:pt x="327" y="162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617" y="148"/>
                    <a:pt x="617" y="148"/>
                    <a:pt x="617" y="148"/>
                  </a:cubicBezTo>
                  <a:cubicBezTo>
                    <a:pt x="687" y="126"/>
                    <a:pt x="760" y="114"/>
                    <a:pt x="835" y="114"/>
                  </a:cubicBezTo>
                  <a:cubicBezTo>
                    <a:pt x="835" y="303"/>
                    <a:pt x="835" y="303"/>
                    <a:pt x="835" y="303"/>
                  </a:cubicBezTo>
                  <a:cubicBezTo>
                    <a:pt x="607" y="302"/>
                    <a:pt x="396" y="450"/>
                    <a:pt x="326" y="679"/>
                  </a:cubicBezTo>
                  <a:cubicBezTo>
                    <a:pt x="241" y="960"/>
                    <a:pt x="399" y="1257"/>
                    <a:pt x="680" y="1342"/>
                  </a:cubicBezTo>
                  <a:cubicBezTo>
                    <a:pt x="680" y="1342"/>
                    <a:pt x="680" y="1342"/>
                    <a:pt x="680" y="1342"/>
                  </a:cubicBezTo>
                  <a:cubicBezTo>
                    <a:pt x="731" y="1358"/>
                    <a:pt x="783" y="1365"/>
                    <a:pt x="835" y="1365"/>
                  </a:cubicBezTo>
                  <a:cubicBezTo>
                    <a:pt x="835" y="1553"/>
                    <a:pt x="835" y="1553"/>
                    <a:pt x="835" y="1553"/>
                  </a:cubicBezTo>
                  <a:cubicBezTo>
                    <a:pt x="808" y="1553"/>
                    <a:pt x="781" y="1552"/>
                    <a:pt x="754" y="1549"/>
                  </a:cubicBezTo>
                  <a:cubicBezTo>
                    <a:pt x="718" y="1668"/>
                    <a:pt x="718" y="1668"/>
                    <a:pt x="718" y="1668"/>
                  </a:cubicBezTo>
                  <a:cubicBezTo>
                    <a:pt x="467" y="1592"/>
                    <a:pt x="467" y="1592"/>
                    <a:pt x="467" y="1592"/>
                  </a:cubicBezTo>
                  <a:cubicBezTo>
                    <a:pt x="503" y="1472"/>
                    <a:pt x="503" y="1472"/>
                    <a:pt x="503" y="1472"/>
                  </a:cubicBezTo>
                  <a:cubicBezTo>
                    <a:pt x="412" y="1425"/>
                    <a:pt x="334" y="1360"/>
                    <a:pt x="272" y="1283"/>
                  </a:cubicBezTo>
                  <a:cubicBezTo>
                    <a:pt x="162" y="1341"/>
                    <a:pt x="162" y="1341"/>
                    <a:pt x="162" y="1341"/>
                  </a:cubicBezTo>
                  <a:cubicBezTo>
                    <a:pt x="39" y="1110"/>
                    <a:pt x="39" y="1110"/>
                    <a:pt x="39" y="1110"/>
                  </a:cubicBezTo>
                  <a:cubicBezTo>
                    <a:pt x="149" y="1051"/>
                    <a:pt x="149" y="1051"/>
                    <a:pt x="149" y="1051"/>
                  </a:cubicBezTo>
                  <a:cubicBezTo>
                    <a:pt x="119" y="957"/>
                    <a:pt x="108" y="856"/>
                    <a:pt x="120" y="754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77" y="466"/>
                    <a:pt x="77" y="466"/>
                    <a:pt x="77" y="466"/>
                  </a:cubicBezTo>
                  <a:cubicBezTo>
                    <a:pt x="196" y="502"/>
                    <a:pt x="196" y="502"/>
                    <a:pt x="196" y="502"/>
                  </a:cubicBezTo>
                  <a:cubicBezTo>
                    <a:pt x="243" y="411"/>
                    <a:pt x="308" y="333"/>
                    <a:pt x="386" y="272"/>
                  </a:cubicBezTo>
                  <a:close/>
                </a:path>
              </a:pathLst>
            </a:custGeom>
            <a:solidFill>
              <a:srgbClr val="FFA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ïš1ïḋê"/>
            <p:cNvSpPr/>
            <p:nvPr/>
          </p:nvSpPr>
          <p:spPr bwMode="auto">
            <a:xfrm>
              <a:off x="3381264" y="1427219"/>
              <a:ext cx="2022473" cy="2021317"/>
            </a:xfrm>
            <a:custGeom>
              <a:avLst/>
              <a:gdLst>
                <a:gd name="T0" fmla="*/ 505 w 1010"/>
                <a:gd name="T1" fmla="*/ 69 h 1009"/>
                <a:gd name="T2" fmla="*/ 553 w 1010"/>
                <a:gd name="T3" fmla="*/ 72 h 1009"/>
                <a:gd name="T4" fmla="*/ 575 w 1010"/>
                <a:gd name="T5" fmla="*/ 0 h 1009"/>
                <a:gd name="T6" fmla="*/ 727 w 1010"/>
                <a:gd name="T7" fmla="*/ 46 h 1009"/>
                <a:gd name="T8" fmla="*/ 705 w 1010"/>
                <a:gd name="T9" fmla="*/ 118 h 1009"/>
                <a:gd name="T10" fmla="*/ 845 w 1010"/>
                <a:gd name="T11" fmla="*/ 233 h 1009"/>
                <a:gd name="T12" fmla="*/ 912 w 1010"/>
                <a:gd name="T13" fmla="*/ 197 h 1009"/>
                <a:gd name="T14" fmla="*/ 986 w 1010"/>
                <a:gd name="T15" fmla="*/ 337 h 1009"/>
                <a:gd name="T16" fmla="*/ 920 w 1010"/>
                <a:gd name="T17" fmla="*/ 373 h 1009"/>
                <a:gd name="T18" fmla="*/ 938 w 1010"/>
                <a:gd name="T19" fmla="*/ 553 h 1009"/>
                <a:gd name="T20" fmla="*/ 1010 w 1010"/>
                <a:gd name="T21" fmla="*/ 575 h 1009"/>
                <a:gd name="T22" fmla="*/ 963 w 1010"/>
                <a:gd name="T23" fmla="*/ 727 h 1009"/>
                <a:gd name="T24" fmla="*/ 891 w 1010"/>
                <a:gd name="T25" fmla="*/ 705 h 1009"/>
                <a:gd name="T26" fmla="*/ 777 w 1010"/>
                <a:gd name="T27" fmla="*/ 845 h 1009"/>
                <a:gd name="T28" fmla="*/ 812 w 1010"/>
                <a:gd name="T29" fmla="*/ 911 h 1009"/>
                <a:gd name="T30" fmla="*/ 672 w 1010"/>
                <a:gd name="T31" fmla="*/ 986 h 1009"/>
                <a:gd name="T32" fmla="*/ 636 w 1010"/>
                <a:gd name="T33" fmla="*/ 919 h 1009"/>
                <a:gd name="T34" fmla="*/ 505 w 1010"/>
                <a:gd name="T35" fmla="*/ 940 h 1009"/>
                <a:gd name="T36" fmla="*/ 505 w 1010"/>
                <a:gd name="T37" fmla="*/ 826 h 1009"/>
                <a:gd name="T38" fmla="*/ 812 w 1010"/>
                <a:gd name="T39" fmla="*/ 598 h 1009"/>
                <a:gd name="T40" fmla="*/ 598 w 1010"/>
                <a:gd name="T41" fmla="*/ 197 h 1009"/>
                <a:gd name="T42" fmla="*/ 505 w 1010"/>
                <a:gd name="T43" fmla="*/ 183 h 1009"/>
                <a:gd name="T44" fmla="*/ 505 w 1010"/>
                <a:gd name="T45" fmla="*/ 69 h 1009"/>
                <a:gd name="T46" fmla="*/ 233 w 1010"/>
                <a:gd name="T47" fmla="*/ 164 h 1009"/>
                <a:gd name="T48" fmla="*/ 198 w 1010"/>
                <a:gd name="T49" fmla="*/ 98 h 1009"/>
                <a:gd name="T50" fmla="*/ 338 w 1010"/>
                <a:gd name="T51" fmla="*/ 23 h 1009"/>
                <a:gd name="T52" fmla="*/ 373 w 1010"/>
                <a:gd name="T53" fmla="*/ 89 h 1009"/>
                <a:gd name="T54" fmla="*/ 505 w 1010"/>
                <a:gd name="T55" fmla="*/ 69 h 1009"/>
                <a:gd name="T56" fmla="*/ 505 w 1010"/>
                <a:gd name="T57" fmla="*/ 183 h 1009"/>
                <a:gd name="T58" fmla="*/ 197 w 1010"/>
                <a:gd name="T59" fmla="*/ 411 h 1009"/>
                <a:gd name="T60" fmla="*/ 411 w 1010"/>
                <a:gd name="T61" fmla="*/ 812 h 1009"/>
                <a:gd name="T62" fmla="*/ 411 w 1010"/>
                <a:gd name="T63" fmla="*/ 812 h 1009"/>
                <a:gd name="T64" fmla="*/ 505 w 1010"/>
                <a:gd name="T65" fmla="*/ 826 h 1009"/>
                <a:gd name="T66" fmla="*/ 505 w 1010"/>
                <a:gd name="T67" fmla="*/ 940 h 1009"/>
                <a:gd name="T68" fmla="*/ 456 w 1010"/>
                <a:gd name="T69" fmla="*/ 937 h 1009"/>
                <a:gd name="T70" fmla="*/ 434 w 1010"/>
                <a:gd name="T71" fmla="*/ 1009 h 1009"/>
                <a:gd name="T72" fmla="*/ 282 w 1010"/>
                <a:gd name="T73" fmla="*/ 963 h 1009"/>
                <a:gd name="T74" fmla="*/ 304 w 1010"/>
                <a:gd name="T75" fmla="*/ 891 h 1009"/>
                <a:gd name="T76" fmla="*/ 165 w 1010"/>
                <a:gd name="T77" fmla="*/ 776 h 1009"/>
                <a:gd name="T78" fmla="*/ 98 w 1010"/>
                <a:gd name="T79" fmla="*/ 812 h 1009"/>
                <a:gd name="T80" fmla="*/ 23 w 1010"/>
                <a:gd name="T81" fmla="*/ 671 h 1009"/>
                <a:gd name="T82" fmla="*/ 90 w 1010"/>
                <a:gd name="T83" fmla="*/ 636 h 1009"/>
                <a:gd name="T84" fmla="*/ 72 w 1010"/>
                <a:gd name="T85" fmla="*/ 456 h 1009"/>
                <a:gd name="T86" fmla="*/ 0 w 1010"/>
                <a:gd name="T87" fmla="*/ 434 h 1009"/>
                <a:gd name="T88" fmla="*/ 46 w 1010"/>
                <a:gd name="T89" fmla="*/ 282 h 1009"/>
                <a:gd name="T90" fmla="*/ 118 w 1010"/>
                <a:gd name="T91" fmla="*/ 304 h 1009"/>
                <a:gd name="T92" fmla="*/ 233 w 1010"/>
                <a:gd name="T93" fmla="*/ 16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10" h="1009">
                  <a:moveTo>
                    <a:pt x="505" y="69"/>
                  </a:moveTo>
                  <a:cubicBezTo>
                    <a:pt x="521" y="69"/>
                    <a:pt x="537" y="70"/>
                    <a:pt x="553" y="72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727" y="46"/>
                    <a:pt x="727" y="46"/>
                    <a:pt x="727" y="46"/>
                  </a:cubicBezTo>
                  <a:cubicBezTo>
                    <a:pt x="705" y="118"/>
                    <a:pt x="705" y="118"/>
                    <a:pt x="705" y="118"/>
                  </a:cubicBezTo>
                  <a:cubicBezTo>
                    <a:pt x="761" y="146"/>
                    <a:pt x="808" y="186"/>
                    <a:pt x="845" y="233"/>
                  </a:cubicBezTo>
                  <a:cubicBezTo>
                    <a:pt x="912" y="197"/>
                    <a:pt x="912" y="197"/>
                    <a:pt x="912" y="197"/>
                  </a:cubicBezTo>
                  <a:cubicBezTo>
                    <a:pt x="986" y="337"/>
                    <a:pt x="986" y="337"/>
                    <a:pt x="986" y="337"/>
                  </a:cubicBezTo>
                  <a:cubicBezTo>
                    <a:pt x="920" y="373"/>
                    <a:pt x="920" y="373"/>
                    <a:pt x="920" y="373"/>
                  </a:cubicBezTo>
                  <a:cubicBezTo>
                    <a:pt x="938" y="430"/>
                    <a:pt x="945" y="491"/>
                    <a:pt x="938" y="553"/>
                  </a:cubicBezTo>
                  <a:cubicBezTo>
                    <a:pt x="1010" y="575"/>
                    <a:pt x="1010" y="575"/>
                    <a:pt x="1010" y="575"/>
                  </a:cubicBezTo>
                  <a:cubicBezTo>
                    <a:pt x="963" y="727"/>
                    <a:pt x="963" y="727"/>
                    <a:pt x="963" y="727"/>
                  </a:cubicBezTo>
                  <a:cubicBezTo>
                    <a:pt x="891" y="705"/>
                    <a:pt x="891" y="705"/>
                    <a:pt x="891" y="705"/>
                  </a:cubicBezTo>
                  <a:cubicBezTo>
                    <a:pt x="863" y="760"/>
                    <a:pt x="823" y="807"/>
                    <a:pt x="777" y="845"/>
                  </a:cubicBezTo>
                  <a:cubicBezTo>
                    <a:pt x="812" y="911"/>
                    <a:pt x="812" y="911"/>
                    <a:pt x="812" y="911"/>
                  </a:cubicBezTo>
                  <a:cubicBezTo>
                    <a:pt x="672" y="986"/>
                    <a:pt x="672" y="986"/>
                    <a:pt x="672" y="986"/>
                  </a:cubicBezTo>
                  <a:cubicBezTo>
                    <a:pt x="636" y="919"/>
                    <a:pt x="636" y="919"/>
                    <a:pt x="636" y="919"/>
                  </a:cubicBezTo>
                  <a:cubicBezTo>
                    <a:pt x="594" y="933"/>
                    <a:pt x="550" y="940"/>
                    <a:pt x="505" y="940"/>
                  </a:cubicBezTo>
                  <a:cubicBezTo>
                    <a:pt x="505" y="826"/>
                    <a:pt x="505" y="826"/>
                    <a:pt x="505" y="826"/>
                  </a:cubicBezTo>
                  <a:cubicBezTo>
                    <a:pt x="643" y="826"/>
                    <a:pt x="770" y="737"/>
                    <a:pt x="812" y="598"/>
                  </a:cubicBezTo>
                  <a:cubicBezTo>
                    <a:pt x="864" y="428"/>
                    <a:pt x="768" y="248"/>
                    <a:pt x="598" y="197"/>
                  </a:cubicBezTo>
                  <a:cubicBezTo>
                    <a:pt x="567" y="187"/>
                    <a:pt x="536" y="183"/>
                    <a:pt x="505" y="183"/>
                  </a:cubicBezTo>
                  <a:lnTo>
                    <a:pt x="505" y="69"/>
                  </a:lnTo>
                  <a:close/>
                  <a:moveTo>
                    <a:pt x="233" y="164"/>
                  </a:moveTo>
                  <a:cubicBezTo>
                    <a:pt x="198" y="98"/>
                    <a:pt x="198" y="98"/>
                    <a:pt x="198" y="98"/>
                  </a:cubicBezTo>
                  <a:cubicBezTo>
                    <a:pt x="338" y="23"/>
                    <a:pt x="338" y="23"/>
                    <a:pt x="338" y="23"/>
                  </a:cubicBezTo>
                  <a:cubicBezTo>
                    <a:pt x="373" y="89"/>
                    <a:pt x="373" y="89"/>
                    <a:pt x="373" y="89"/>
                  </a:cubicBezTo>
                  <a:cubicBezTo>
                    <a:pt x="415" y="76"/>
                    <a:pt x="460" y="69"/>
                    <a:pt x="505" y="69"/>
                  </a:cubicBezTo>
                  <a:cubicBezTo>
                    <a:pt x="505" y="183"/>
                    <a:pt x="505" y="183"/>
                    <a:pt x="505" y="183"/>
                  </a:cubicBezTo>
                  <a:cubicBezTo>
                    <a:pt x="367" y="183"/>
                    <a:pt x="239" y="272"/>
                    <a:pt x="197" y="411"/>
                  </a:cubicBezTo>
                  <a:cubicBezTo>
                    <a:pt x="146" y="581"/>
                    <a:pt x="241" y="760"/>
                    <a:pt x="411" y="812"/>
                  </a:cubicBezTo>
                  <a:cubicBezTo>
                    <a:pt x="411" y="812"/>
                    <a:pt x="411" y="812"/>
                    <a:pt x="411" y="812"/>
                  </a:cubicBezTo>
                  <a:cubicBezTo>
                    <a:pt x="443" y="821"/>
                    <a:pt x="474" y="826"/>
                    <a:pt x="505" y="826"/>
                  </a:cubicBezTo>
                  <a:cubicBezTo>
                    <a:pt x="505" y="940"/>
                    <a:pt x="505" y="940"/>
                    <a:pt x="505" y="940"/>
                  </a:cubicBezTo>
                  <a:cubicBezTo>
                    <a:pt x="489" y="940"/>
                    <a:pt x="473" y="939"/>
                    <a:pt x="456" y="937"/>
                  </a:cubicBezTo>
                  <a:cubicBezTo>
                    <a:pt x="434" y="1009"/>
                    <a:pt x="434" y="1009"/>
                    <a:pt x="434" y="1009"/>
                  </a:cubicBezTo>
                  <a:cubicBezTo>
                    <a:pt x="282" y="963"/>
                    <a:pt x="282" y="963"/>
                    <a:pt x="282" y="963"/>
                  </a:cubicBezTo>
                  <a:cubicBezTo>
                    <a:pt x="304" y="891"/>
                    <a:pt x="304" y="891"/>
                    <a:pt x="304" y="891"/>
                  </a:cubicBezTo>
                  <a:cubicBezTo>
                    <a:pt x="249" y="862"/>
                    <a:pt x="202" y="823"/>
                    <a:pt x="165" y="776"/>
                  </a:cubicBezTo>
                  <a:cubicBezTo>
                    <a:pt x="98" y="812"/>
                    <a:pt x="98" y="812"/>
                    <a:pt x="98" y="812"/>
                  </a:cubicBezTo>
                  <a:cubicBezTo>
                    <a:pt x="23" y="671"/>
                    <a:pt x="23" y="671"/>
                    <a:pt x="23" y="671"/>
                  </a:cubicBezTo>
                  <a:cubicBezTo>
                    <a:pt x="90" y="636"/>
                    <a:pt x="90" y="636"/>
                    <a:pt x="90" y="636"/>
                  </a:cubicBezTo>
                  <a:cubicBezTo>
                    <a:pt x="72" y="579"/>
                    <a:pt x="65" y="518"/>
                    <a:pt x="72" y="45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46" y="282"/>
                    <a:pt x="46" y="282"/>
                    <a:pt x="46" y="282"/>
                  </a:cubicBezTo>
                  <a:cubicBezTo>
                    <a:pt x="118" y="304"/>
                    <a:pt x="118" y="304"/>
                    <a:pt x="118" y="304"/>
                  </a:cubicBezTo>
                  <a:cubicBezTo>
                    <a:pt x="147" y="249"/>
                    <a:pt x="186" y="201"/>
                    <a:pt x="233" y="164"/>
                  </a:cubicBezTo>
                  <a:close/>
                </a:path>
              </a:pathLst>
            </a:custGeom>
            <a:solidFill>
              <a:srgbClr val="FFA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iSlîďê"/>
            <p:cNvSpPr/>
            <p:nvPr/>
          </p:nvSpPr>
          <p:spPr bwMode="auto">
            <a:xfrm>
              <a:off x="7188135" y="1954218"/>
              <a:ext cx="1292071" cy="1828315"/>
            </a:xfrm>
            <a:custGeom>
              <a:avLst/>
              <a:gdLst>
                <a:gd name="T0" fmla="*/ 0 w 1118"/>
                <a:gd name="T1" fmla="*/ 0 h 1582"/>
                <a:gd name="T2" fmla="*/ 958 w 1118"/>
                <a:gd name="T3" fmla="*/ 0 h 1582"/>
                <a:gd name="T4" fmla="*/ 1118 w 1118"/>
                <a:gd name="T5" fmla="*/ 161 h 1582"/>
                <a:gd name="T6" fmla="*/ 1118 w 1118"/>
                <a:gd name="T7" fmla="*/ 0 h 1582"/>
                <a:gd name="T8" fmla="*/ 1118 w 1118"/>
                <a:gd name="T9" fmla="*/ 1582 h 1582"/>
                <a:gd name="T10" fmla="*/ 0 w 1118"/>
                <a:gd name="T11" fmla="*/ 1582 h 1582"/>
                <a:gd name="T12" fmla="*/ 0 w 1118"/>
                <a:gd name="T13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8" h="1582">
                  <a:moveTo>
                    <a:pt x="0" y="0"/>
                  </a:moveTo>
                  <a:lnTo>
                    <a:pt x="958" y="0"/>
                  </a:lnTo>
                  <a:lnTo>
                    <a:pt x="1118" y="161"/>
                  </a:lnTo>
                  <a:lnTo>
                    <a:pt x="1118" y="0"/>
                  </a:lnTo>
                  <a:lnTo>
                    <a:pt x="1118" y="1582"/>
                  </a:lnTo>
                  <a:lnTo>
                    <a:pt x="0" y="1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iṡḷïḋè"/>
            <p:cNvSpPr/>
            <p:nvPr/>
          </p:nvSpPr>
          <p:spPr bwMode="auto">
            <a:xfrm>
              <a:off x="7972855" y="3252067"/>
              <a:ext cx="0" cy="114414"/>
            </a:xfrm>
            <a:prstGeom prst="line">
              <a:avLst/>
            </a:prstGeom>
            <a:noFill/>
            <a:ln w="11113" cap="flat">
              <a:solidFill>
                <a:srgbClr val="CCCCC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í$líďê"/>
            <p:cNvSpPr/>
            <p:nvPr/>
          </p:nvSpPr>
          <p:spPr bwMode="auto">
            <a:xfrm>
              <a:off x="8251378" y="3252067"/>
              <a:ext cx="0" cy="228828"/>
            </a:xfrm>
            <a:prstGeom prst="line">
              <a:avLst/>
            </a:prstGeom>
            <a:noFill/>
            <a:ln w="11113" cap="flat">
              <a:solidFill>
                <a:srgbClr val="CCCCC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i$ḻïḋè"/>
            <p:cNvSpPr/>
            <p:nvPr/>
          </p:nvSpPr>
          <p:spPr bwMode="auto">
            <a:xfrm>
              <a:off x="7520976" y="2150686"/>
              <a:ext cx="62638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îṣliḑe"/>
            <p:cNvSpPr/>
            <p:nvPr/>
          </p:nvSpPr>
          <p:spPr bwMode="auto">
            <a:xfrm>
              <a:off x="7306016" y="2262789"/>
              <a:ext cx="105630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ŝ1ïďè"/>
            <p:cNvSpPr/>
            <p:nvPr/>
          </p:nvSpPr>
          <p:spPr bwMode="auto">
            <a:xfrm>
              <a:off x="7306016" y="2341377"/>
              <a:ext cx="105630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íSlíḑè"/>
            <p:cNvSpPr/>
            <p:nvPr/>
          </p:nvSpPr>
          <p:spPr bwMode="auto">
            <a:xfrm>
              <a:off x="7306016" y="2418808"/>
              <a:ext cx="105630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ṡļiḑé"/>
            <p:cNvSpPr/>
            <p:nvPr/>
          </p:nvSpPr>
          <p:spPr bwMode="auto">
            <a:xfrm>
              <a:off x="7306016" y="2497396"/>
              <a:ext cx="49463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îṩḻiḑe"/>
            <p:cNvSpPr/>
            <p:nvPr/>
          </p:nvSpPr>
          <p:spPr bwMode="auto">
            <a:xfrm>
              <a:off x="8087269" y="2743560"/>
              <a:ext cx="275056" cy="272745"/>
            </a:xfrm>
            <a:prstGeom prst="ellipse">
              <a:avLst/>
            </a:prstGeom>
            <a:solidFill>
              <a:srgbClr val="EF4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ïSḷïďè"/>
            <p:cNvSpPr/>
            <p:nvPr/>
          </p:nvSpPr>
          <p:spPr bwMode="auto">
            <a:xfrm>
              <a:off x="8103448" y="2879932"/>
              <a:ext cx="122504" cy="114414"/>
            </a:xfrm>
            <a:custGeom>
              <a:avLst/>
              <a:gdLst>
                <a:gd name="T0" fmla="*/ 23 w 61"/>
                <a:gd name="T1" fmla="*/ 57 h 57"/>
                <a:gd name="T2" fmla="*/ 0 w 61"/>
                <a:gd name="T3" fmla="*/ 31 h 57"/>
                <a:gd name="T4" fmla="*/ 61 w 61"/>
                <a:gd name="T5" fmla="*/ 0 h 57"/>
                <a:gd name="T6" fmla="*/ 23 w 61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13" y="51"/>
                    <a:pt x="5" y="42"/>
                    <a:pt x="0" y="31"/>
                  </a:cubicBezTo>
                  <a:cubicBezTo>
                    <a:pt x="61" y="0"/>
                    <a:pt x="61" y="0"/>
                    <a:pt x="61" y="0"/>
                  </a:cubicBezTo>
                  <a:lnTo>
                    <a:pt x="23" y="57"/>
                  </a:lnTo>
                  <a:close/>
                </a:path>
              </a:pathLst>
            </a:custGeom>
            <a:solidFill>
              <a:srgbClr val="FCD8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í$ḷîďè"/>
            <p:cNvSpPr/>
            <p:nvPr/>
          </p:nvSpPr>
          <p:spPr bwMode="auto">
            <a:xfrm>
              <a:off x="8087269" y="2771296"/>
              <a:ext cx="138684" cy="169888"/>
            </a:xfrm>
            <a:custGeom>
              <a:avLst/>
              <a:gdLst>
                <a:gd name="T0" fmla="*/ 8 w 69"/>
                <a:gd name="T1" fmla="*/ 85 h 85"/>
                <a:gd name="T2" fmla="*/ 0 w 69"/>
                <a:gd name="T3" fmla="*/ 54 h 85"/>
                <a:gd name="T4" fmla="*/ 27 w 69"/>
                <a:gd name="T5" fmla="*/ 0 h 85"/>
                <a:gd name="T6" fmla="*/ 69 w 69"/>
                <a:gd name="T7" fmla="*/ 54 h 85"/>
                <a:gd name="T8" fmla="*/ 8 w 69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85">
                  <a:moveTo>
                    <a:pt x="8" y="85"/>
                  </a:moveTo>
                  <a:cubicBezTo>
                    <a:pt x="3" y="76"/>
                    <a:pt x="0" y="65"/>
                    <a:pt x="0" y="54"/>
                  </a:cubicBezTo>
                  <a:cubicBezTo>
                    <a:pt x="0" y="32"/>
                    <a:pt x="11" y="13"/>
                    <a:pt x="27" y="0"/>
                  </a:cubicBezTo>
                  <a:cubicBezTo>
                    <a:pt x="69" y="54"/>
                    <a:pt x="69" y="54"/>
                    <a:pt x="69" y="54"/>
                  </a:cubicBezTo>
                  <a:lnTo>
                    <a:pt x="8" y="85"/>
                  </a:lnTo>
                  <a:close/>
                </a:path>
              </a:pathLst>
            </a:custGeom>
            <a:solidFill>
              <a:srgbClr val="F9B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íṣlïḓê"/>
            <p:cNvSpPr/>
            <p:nvPr/>
          </p:nvSpPr>
          <p:spPr bwMode="auto">
            <a:xfrm>
              <a:off x="8141587" y="2743560"/>
              <a:ext cx="84366" cy="136372"/>
            </a:xfrm>
            <a:custGeom>
              <a:avLst/>
              <a:gdLst>
                <a:gd name="T0" fmla="*/ 0 w 42"/>
                <a:gd name="T1" fmla="*/ 14 h 68"/>
                <a:gd name="T2" fmla="*/ 42 w 42"/>
                <a:gd name="T3" fmla="*/ 0 h 68"/>
                <a:gd name="T4" fmla="*/ 42 w 42"/>
                <a:gd name="T5" fmla="*/ 68 h 68"/>
                <a:gd name="T6" fmla="*/ 0 w 42"/>
                <a:gd name="T7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8">
                  <a:moveTo>
                    <a:pt x="0" y="14"/>
                  </a:moveTo>
                  <a:cubicBezTo>
                    <a:pt x="11" y="5"/>
                    <a:pt x="26" y="0"/>
                    <a:pt x="42" y="0"/>
                  </a:cubicBezTo>
                  <a:cubicBezTo>
                    <a:pt x="42" y="68"/>
                    <a:pt x="42" y="68"/>
                    <a:pt x="42" y="68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4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îŝļíḍê"/>
            <p:cNvSpPr/>
            <p:nvPr/>
          </p:nvSpPr>
          <p:spPr bwMode="auto">
            <a:xfrm>
              <a:off x="8225953" y="2743560"/>
              <a:ext cx="98234" cy="136372"/>
            </a:xfrm>
            <a:custGeom>
              <a:avLst/>
              <a:gdLst>
                <a:gd name="T0" fmla="*/ 0 w 49"/>
                <a:gd name="T1" fmla="*/ 0 h 68"/>
                <a:gd name="T2" fmla="*/ 0 w 49"/>
                <a:gd name="T3" fmla="*/ 68 h 68"/>
                <a:gd name="T4" fmla="*/ 49 w 49"/>
                <a:gd name="T5" fmla="*/ 20 h 68"/>
                <a:gd name="T6" fmla="*/ 0 w 49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68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36" y="8"/>
                    <a:pt x="19" y="0"/>
                    <a:pt x="0" y="0"/>
                  </a:cubicBezTo>
                  <a:close/>
                </a:path>
              </a:pathLst>
            </a:custGeom>
            <a:solidFill>
              <a:srgbClr val="F26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ïṣ1îḋe"/>
            <p:cNvSpPr/>
            <p:nvPr/>
          </p:nvSpPr>
          <p:spPr bwMode="auto">
            <a:xfrm>
              <a:off x="7306016" y="3039419"/>
              <a:ext cx="629856" cy="1618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iṧ1iďê"/>
            <p:cNvSpPr/>
            <p:nvPr/>
          </p:nvSpPr>
          <p:spPr bwMode="auto">
            <a:xfrm>
              <a:off x="7306016" y="2703110"/>
              <a:ext cx="112103" cy="336308"/>
            </a:xfrm>
            <a:prstGeom prst="rect">
              <a:avLst/>
            </a:prstGeom>
            <a:solidFill>
              <a:srgbClr val="4C8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íṥ1ïďè"/>
            <p:cNvSpPr/>
            <p:nvPr/>
          </p:nvSpPr>
          <p:spPr bwMode="auto">
            <a:xfrm>
              <a:off x="7436610" y="2829081"/>
              <a:ext cx="109791" cy="210337"/>
            </a:xfrm>
            <a:prstGeom prst="rect">
              <a:avLst/>
            </a:prstGeom>
            <a:solidFill>
              <a:srgbClr val="60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îşľiḑê"/>
            <p:cNvSpPr/>
            <p:nvPr/>
          </p:nvSpPr>
          <p:spPr bwMode="auto">
            <a:xfrm>
              <a:off x="7564893" y="2901890"/>
              <a:ext cx="112103" cy="137528"/>
            </a:xfrm>
            <a:prstGeom prst="rect">
              <a:avLst/>
            </a:prstGeom>
            <a:solidFill>
              <a:srgbClr val="73A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íṧļïḋê"/>
            <p:cNvSpPr/>
            <p:nvPr/>
          </p:nvSpPr>
          <p:spPr bwMode="auto">
            <a:xfrm>
              <a:off x="7693175" y="2836016"/>
              <a:ext cx="112103" cy="203403"/>
            </a:xfrm>
            <a:prstGeom prst="rect">
              <a:avLst/>
            </a:pr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íṩḷïdè"/>
            <p:cNvSpPr/>
            <p:nvPr/>
          </p:nvSpPr>
          <p:spPr bwMode="auto">
            <a:xfrm>
              <a:off x="7823769" y="2893801"/>
              <a:ext cx="112103" cy="14561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išḻîḑe"/>
            <p:cNvSpPr/>
            <p:nvPr/>
          </p:nvSpPr>
          <p:spPr bwMode="auto">
            <a:xfrm>
              <a:off x="8097670" y="3039419"/>
              <a:ext cx="55474" cy="1618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íṩḷíḍè"/>
            <p:cNvSpPr/>
            <p:nvPr/>
          </p:nvSpPr>
          <p:spPr bwMode="auto">
            <a:xfrm>
              <a:off x="8179725" y="3039419"/>
              <a:ext cx="167576" cy="1618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ïṧḻíḓè"/>
            <p:cNvSpPr/>
            <p:nvPr/>
          </p:nvSpPr>
          <p:spPr bwMode="auto">
            <a:xfrm>
              <a:off x="8295294" y="1954218"/>
              <a:ext cx="184912" cy="186067"/>
            </a:xfrm>
            <a:custGeom>
              <a:avLst/>
              <a:gdLst>
                <a:gd name="T0" fmla="*/ 0 w 160"/>
                <a:gd name="T1" fmla="*/ 161 h 161"/>
                <a:gd name="T2" fmla="*/ 160 w 160"/>
                <a:gd name="T3" fmla="*/ 161 h 161"/>
                <a:gd name="T4" fmla="*/ 0 w 160"/>
                <a:gd name="T5" fmla="*/ 0 h 161"/>
                <a:gd name="T6" fmla="*/ 0 w 160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61">
                  <a:moveTo>
                    <a:pt x="0" y="161"/>
                  </a:moveTo>
                  <a:lnTo>
                    <a:pt x="160" y="161"/>
                  </a:lnTo>
                  <a:lnTo>
                    <a:pt x="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íŝ1idè"/>
            <p:cNvSpPr/>
            <p:nvPr/>
          </p:nvSpPr>
          <p:spPr bwMode="auto">
            <a:xfrm>
              <a:off x="7306016" y="3218552"/>
              <a:ext cx="223050" cy="68186"/>
            </a:xfrm>
            <a:prstGeom prst="rect">
              <a:avLst/>
            </a:prstGeom>
            <a:solidFill>
              <a:srgbClr val="EF4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î$ľiḑè"/>
            <p:cNvSpPr/>
            <p:nvPr/>
          </p:nvSpPr>
          <p:spPr bwMode="auto">
            <a:xfrm>
              <a:off x="7584540" y="3218552"/>
              <a:ext cx="223050" cy="68186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iṥľîḓê"/>
            <p:cNvSpPr/>
            <p:nvPr/>
          </p:nvSpPr>
          <p:spPr bwMode="auto">
            <a:xfrm>
              <a:off x="7860752" y="3218552"/>
              <a:ext cx="225361" cy="68186"/>
            </a:xfrm>
            <a:prstGeom prst="rect">
              <a:avLst/>
            </a:prstGeom>
            <a:solidFill>
              <a:srgbClr val="60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íşľiḓe"/>
            <p:cNvSpPr/>
            <p:nvPr/>
          </p:nvSpPr>
          <p:spPr bwMode="auto">
            <a:xfrm>
              <a:off x="8139275" y="3218552"/>
              <a:ext cx="223050" cy="68186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iSľídé"/>
            <p:cNvSpPr/>
            <p:nvPr/>
          </p:nvSpPr>
          <p:spPr bwMode="auto">
            <a:xfrm>
              <a:off x="7306016" y="3331810"/>
              <a:ext cx="223050" cy="68186"/>
            </a:xfrm>
            <a:prstGeom prst="rect">
              <a:avLst/>
            </a:prstGeom>
            <a:solidFill>
              <a:srgbClr val="F26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iSļíḍè"/>
            <p:cNvSpPr/>
            <p:nvPr/>
          </p:nvSpPr>
          <p:spPr bwMode="auto">
            <a:xfrm>
              <a:off x="7306016" y="3446224"/>
              <a:ext cx="223050" cy="68186"/>
            </a:xfrm>
            <a:prstGeom prst="rect">
              <a:avLst/>
            </a:prstGeom>
            <a:solidFill>
              <a:srgbClr val="F4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íşḷíḋè"/>
            <p:cNvSpPr/>
            <p:nvPr/>
          </p:nvSpPr>
          <p:spPr bwMode="auto">
            <a:xfrm>
              <a:off x="7306016" y="3560639"/>
              <a:ext cx="223050" cy="68186"/>
            </a:xfrm>
            <a:prstGeom prst="rect">
              <a:avLst/>
            </a:prstGeom>
            <a:solidFill>
              <a:srgbClr val="FCD8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î$ḷíḋê"/>
            <p:cNvSpPr/>
            <p:nvPr/>
          </p:nvSpPr>
          <p:spPr bwMode="auto">
            <a:xfrm>
              <a:off x="7860752" y="3331810"/>
              <a:ext cx="225361" cy="68186"/>
            </a:xfrm>
            <a:prstGeom prst="rect">
              <a:avLst/>
            </a:prstGeom>
            <a:solidFill>
              <a:srgbClr val="60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ï$ḻïďê"/>
            <p:cNvSpPr/>
            <p:nvPr/>
          </p:nvSpPr>
          <p:spPr bwMode="auto">
            <a:xfrm>
              <a:off x="8139275" y="3331810"/>
              <a:ext cx="223050" cy="68186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ï$ḻïde"/>
            <p:cNvSpPr/>
            <p:nvPr/>
          </p:nvSpPr>
          <p:spPr bwMode="auto">
            <a:xfrm>
              <a:off x="8139275" y="3446224"/>
              <a:ext cx="223050" cy="68186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is1ïdé"/>
            <p:cNvSpPr/>
            <p:nvPr/>
          </p:nvSpPr>
          <p:spPr bwMode="auto">
            <a:xfrm>
              <a:off x="4432950" y="3142276"/>
              <a:ext cx="2985169" cy="1962376"/>
            </a:xfrm>
            <a:custGeom>
              <a:avLst/>
              <a:gdLst>
                <a:gd name="T0" fmla="*/ 52 w 1491"/>
                <a:gd name="T1" fmla="*/ 0 h 980"/>
                <a:gd name="T2" fmla="*/ 1440 w 1491"/>
                <a:gd name="T3" fmla="*/ 0 h 980"/>
                <a:gd name="T4" fmla="*/ 1491 w 1491"/>
                <a:gd name="T5" fmla="*/ 51 h 980"/>
                <a:gd name="T6" fmla="*/ 1491 w 1491"/>
                <a:gd name="T7" fmla="*/ 928 h 980"/>
                <a:gd name="T8" fmla="*/ 1440 w 1491"/>
                <a:gd name="T9" fmla="*/ 980 h 980"/>
                <a:gd name="T10" fmla="*/ 52 w 1491"/>
                <a:gd name="T11" fmla="*/ 980 h 980"/>
                <a:gd name="T12" fmla="*/ 0 w 1491"/>
                <a:gd name="T13" fmla="*/ 928 h 980"/>
                <a:gd name="T14" fmla="*/ 0 w 1491"/>
                <a:gd name="T15" fmla="*/ 51 h 980"/>
                <a:gd name="T16" fmla="*/ 52 w 1491"/>
                <a:gd name="T17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1" h="980">
                  <a:moveTo>
                    <a:pt x="52" y="0"/>
                  </a:moveTo>
                  <a:cubicBezTo>
                    <a:pt x="1440" y="0"/>
                    <a:pt x="1440" y="0"/>
                    <a:pt x="1440" y="0"/>
                  </a:cubicBezTo>
                  <a:cubicBezTo>
                    <a:pt x="1468" y="0"/>
                    <a:pt x="1491" y="23"/>
                    <a:pt x="1491" y="51"/>
                  </a:cubicBezTo>
                  <a:cubicBezTo>
                    <a:pt x="1491" y="928"/>
                    <a:pt x="1491" y="928"/>
                    <a:pt x="1491" y="928"/>
                  </a:cubicBezTo>
                  <a:cubicBezTo>
                    <a:pt x="1491" y="957"/>
                    <a:pt x="1468" y="980"/>
                    <a:pt x="1440" y="980"/>
                  </a:cubicBezTo>
                  <a:cubicBezTo>
                    <a:pt x="52" y="980"/>
                    <a:pt x="52" y="980"/>
                    <a:pt x="52" y="980"/>
                  </a:cubicBezTo>
                  <a:cubicBezTo>
                    <a:pt x="23" y="980"/>
                    <a:pt x="0" y="957"/>
                    <a:pt x="0" y="92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ïṧ1ïḍê"/>
            <p:cNvSpPr/>
            <p:nvPr/>
          </p:nvSpPr>
          <p:spPr bwMode="auto">
            <a:xfrm>
              <a:off x="4586658" y="3346834"/>
              <a:ext cx="2677754" cy="14376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iSḷiḑé"/>
            <p:cNvSpPr/>
            <p:nvPr/>
          </p:nvSpPr>
          <p:spPr bwMode="auto">
            <a:xfrm>
              <a:off x="5862549" y="4872357"/>
              <a:ext cx="125971" cy="12828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íṧḻîḑê"/>
            <p:cNvSpPr/>
            <p:nvPr/>
          </p:nvSpPr>
          <p:spPr bwMode="auto">
            <a:xfrm>
              <a:off x="3914041" y="5104652"/>
              <a:ext cx="4022987" cy="340931"/>
            </a:xfrm>
            <a:custGeom>
              <a:avLst/>
              <a:gdLst>
                <a:gd name="T0" fmla="*/ 449 w 3481"/>
                <a:gd name="T1" fmla="*/ 0 h 295"/>
                <a:gd name="T2" fmla="*/ 3032 w 3481"/>
                <a:gd name="T3" fmla="*/ 0 h 295"/>
                <a:gd name="T4" fmla="*/ 3481 w 3481"/>
                <a:gd name="T5" fmla="*/ 295 h 295"/>
                <a:gd name="T6" fmla="*/ 0 w 3481"/>
                <a:gd name="T7" fmla="*/ 295 h 295"/>
                <a:gd name="T8" fmla="*/ 449 w 3481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1" h="295">
                  <a:moveTo>
                    <a:pt x="449" y="0"/>
                  </a:moveTo>
                  <a:lnTo>
                    <a:pt x="3032" y="0"/>
                  </a:lnTo>
                  <a:lnTo>
                    <a:pt x="3481" y="295"/>
                  </a:lnTo>
                  <a:lnTo>
                    <a:pt x="0" y="295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î$lïḑe"/>
            <p:cNvSpPr/>
            <p:nvPr/>
          </p:nvSpPr>
          <p:spPr bwMode="auto">
            <a:xfrm>
              <a:off x="3914041" y="5445583"/>
              <a:ext cx="4022987" cy="189535"/>
            </a:xfrm>
            <a:custGeom>
              <a:avLst/>
              <a:gdLst>
                <a:gd name="T0" fmla="*/ 0 w 2009"/>
                <a:gd name="T1" fmla="*/ 0 h 95"/>
                <a:gd name="T2" fmla="*/ 2009 w 2009"/>
                <a:gd name="T3" fmla="*/ 0 h 95"/>
                <a:gd name="T4" fmla="*/ 2009 w 2009"/>
                <a:gd name="T5" fmla="*/ 58 h 95"/>
                <a:gd name="T6" fmla="*/ 1972 w 2009"/>
                <a:gd name="T7" fmla="*/ 95 h 95"/>
                <a:gd name="T8" fmla="*/ 37 w 2009"/>
                <a:gd name="T9" fmla="*/ 95 h 95"/>
                <a:gd name="T10" fmla="*/ 0 w 2009"/>
                <a:gd name="T11" fmla="*/ 58 h 95"/>
                <a:gd name="T12" fmla="*/ 0 w 2009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9" h="95">
                  <a:moveTo>
                    <a:pt x="0" y="0"/>
                  </a:moveTo>
                  <a:cubicBezTo>
                    <a:pt x="2009" y="0"/>
                    <a:pt x="2009" y="0"/>
                    <a:pt x="2009" y="0"/>
                  </a:cubicBezTo>
                  <a:cubicBezTo>
                    <a:pt x="2009" y="58"/>
                    <a:pt x="2009" y="58"/>
                    <a:pt x="2009" y="58"/>
                  </a:cubicBezTo>
                  <a:cubicBezTo>
                    <a:pt x="2009" y="78"/>
                    <a:pt x="1993" y="95"/>
                    <a:pt x="1972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17" y="95"/>
                    <a:pt x="0" y="78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îśḻîḍe"/>
            <p:cNvSpPr/>
            <p:nvPr/>
          </p:nvSpPr>
          <p:spPr bwMode="auto">
            <a:xfrm>
              <a:off x="5520462" y="5543817"/>
              <a:ext cx="812456" cy="5200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iṧ1iḑè"/>
            <p:cNvSpPr/>
            <p:nvPr/>
          </p:nvSpPr>
          <p:spPr bwMode="auto">
            <a:xfrm>
              <a:off x="3914041" y="5445583"/>
              <a:ext cx="4022987" cy="5778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ïšḻiḑê"/>
            <p:cNvSpPr/>
            <p:nvPr/>
          </p:nvSpPr>
          <p:spPr bwMode="auto">
            <a:xfrm>
              <a:off x="4022677" y="5126610"/>
              <a:ext cx="3762955" cy="286613"/>
            </a:xfrm>
            <a:custGeom>
              <a:avLst/>
              <a:gdLst>
                <a:gd name="T0" fmla="*/ 1852 w 1879"/>
                <a:gd name="T1" fmla="*/ 120 h 143"/>
                <a:gd name="T2" fmla="*/ 1566 w 1879"/>
                <a:gd name="T3" fmla="*/ 52 h 143"/>
                <a:gd name="T4" fmla="*/ 1566 w 1879"/>
                <a:gd name="T5" fmla="*/ 87 h 143"/>
                <a:gd name="T6" fmla="*/ 1566 w 1879"/>
                <a:gd name="T7" fmla="*/ 38 h 143"/>
                <a:gd name="T8" fmla="*/ 1728 w 1879"/>
                <a:gd name="T9" fmla="*/ 38 h 143"/>
                <a:gd name="T10" fmla="*/ 1566 w 1879"/>
                <a:gd name="T11" fmla="*/ 4 h 143"/>
                <a:gd name="T12" fmla="*/ 1803 w 1879"/>
                <a:gd name="T13" fmla="*/ 87 h 143"/>
                <a:gd name="T14" fmla="*/ 337 w 1879"/>
                <a:gd name="T15" fmla="*/ 105 h 143"/>
                <a:gd name="T16" fmla="*/ 914 w 1879"/>
                <a:gd name="T17" fmla="*/ 140 h 143"/>
                <a:gd name="T18" fmla="*/ 1566 w 1879"/>
                <a:gd name="T19" fmla="*/ 2 h 143"/>
                <a:gd name="T20" fmla="*/ 1566 w 1879"/>
                <a:gd name="T21" fmla="*/ 36 h 143"/>
                <a:gd name="T22" fmla="*/ 1433 w 1879"/>
                <a:gd name="T23" fmla="*/ 20 h 143"/>
                <a:gd name="T24" fmla="*/ 1566 w 1879"/>
                <a:gd name="T25" fmla="*/ 52 h 143"/>
                <a:gd name="T26" fmla="*/ 1462 w 1879"/>
                <a:gd name="T27" fmla="*/ 52 h 143"/>
                <a:gd name="T28" fmla="*/ 1517 w 1879"/>
                <a:gd name="T29" fmla="*/ 138 h 143"/>
                <a:gd name="T30" fmla="*/ 1486 w 1879"/>
                <a:gd name="T31" fmla="*/ 103 h 143"/>
                <a:gd name="T32" fmla="*/ 434 w 1879"/>
                <a:gd name="T33" fmla="*/ 52 h 143"/>
                <a:gd name="T34" fmla="*/ 337 w 1879"/>
                <a:gd name="T35" fmla="*/ 38 h 143"/>
                <a:gd name="T36" fmla="*/ 490 w 1879"/>
                <a:gd name="T37" fmla="*/ 1 h 143"/>
                <a:gd name="T38" fmla="*/ 337 w 1879"/>
                <a:gd name="T39" fmla="*/ 5 h 143"/>
                <a:gd name="T40" fmla="*/ 966 w 1879"/>
                <a:gd name="T41" fmla="*/ 104 h 143"/>
                <a:gd name="T42" fmla="*/ 964 w 1879"/>
                <a:gd name="T43" fmla="*/ 140 h 143"/>
                <a:gd name="T44" fmla="*/ 598 w 1879"/>
                <a:gd name="T45" fmla="*/ 52 h 143"/>
                <a:gd name="T46" fmla="*/ 457 w 1879"/>
                <a:gd name="T47" fmla="*/ 71 h 143"/>
                <a:gd name="T48" fmla="*/ 754 w 1879"/>
                <a:gd name="T49" fmla="*/ 71 h 143"/>
                <a:gd name="T50" fmla="*/ 640 w 1879"/>
                <a:gd name="T51" fmla="*/ 52 h 143"/>
                <a:gd name="T52" fmla="*/ 922 w 1879"/>
                <a:gd name="T53" fmla="*/ 89 h 143"/>
                <a:gd name="T54" fmla="*/ 969 w 1879"/>
                <a:gd name="T55" fmla="*/ 52 h 143"/>
                <a:gd name="T56" fmla="*/ 967 w 1879"/>
                <a:gd name="T57" fmla="*/ 88 h 143"/>
                <a:gd name="T58" fmla="*/ 1256 w 1879"/>
                <a:gd name="T59" fmla="*/ 52 h 143"/>
                <a:gd name="T60" fmla="*/ 1138 w 1879"/>
                <a:gd name="T61" fmla="*/ 70 h 143"/>
                <a:gd name="T62" fmla="*/ 1435 w 1879"/>
                <a:gd name="T63" fmla="*/ 70 h 143"/>
                <a:gd name="T64" fmla="*/ 1298 w 1879"/>
                <a:gd name="T65" fmla="*/ 52 h 143"/>
                <a:gd name="T66" fmla="*/ 610 w 1879"/>
                <a:gd name="T67" fmla="*/ 38 h 143"/>
                <a:gd name="T68" fmla="*/ 676 w 1879"/>
                <a:gd name="T69" fmla="*/ 1 h 143"/>
                <a:gd name="T70" fmla="*/ 650 w 1879"/>
                <a:gd name="T71" fmla="*/ 38 h 143"/>
                <a:gd name="T72" fmla="*/ 934 w 1879"/>
                <a:gd name="T73" fmla="*/ 1 h 143"/>
                <a:gd name="T74" fmla="*/ 817 w 1879"/>
                <a:gd name="T75" fmla="*/ 19 h 143"/>
                <a:gd name="T76" fmla="*/ 1086 w 1879"/>
                <a:gd name="T77" fmla="*/ 20 h 143"/>
                <a:gd name="T78" fmla="*/ 972 w 1879"/>
                <a:gd name="T79" fmla="*/ 1 h 143"/>
                <a:gd name="T80" fmla="*/ 1249 w 1879"/>
                <a:gd name="T81" fmla="*/ 38 h 143"/>
                <a:gd name="T82" fmla="*/ 1268 w 1879"/>
                <a:gd name="T83" fmla="*/ 2 h 143"/>
                <a:gd name="T84" fmla="*/ 1290 w 1879"/>
                <a:gd name="T85" fmla="*/ 38 h 143"/>
                <a:gd name="T86" fmla="*/ 337 w 1879"/>
                <a:gd name="T87" fmla="*/ 105 h 143"/>
                <a:gd name="T88" fmla="*/ 337 w 1879"/>
                <a:gd name="T89" fmla="*/ 1 h 143"/>
                <a:gd name="T90" fmla="*/ 266 w 1879"/>
                <a:gd name="T91" fmla="*/ 38 h 143"/>
                <a:gd name="T92" fmla="*/ 331 w 1879"/>
                <a:gd name="T93" fmla="*/ 38 h 143"/>
                <a:gd name="T94" fmla="*/ 337 w 1879"/>
                <a:gd name="T95" fmla="*/ 90 h 143"/>
                <a:gd name="T96" fmla="*/ 312 w 1879"/>
                <a:gd name="T97" fmla="*/ 52 h 143"/>
                <a:gd name="T98" fmla="*/ 266 w 1879"/>
                <a:gd name="T99" fmla="*/ 52 h 143"/>
                <a:gd name="T100" fmla="*/ 266 w 1879"/>
                <a:gd name="T101" fmla="*/ 142 h 143"/>
                <a:gd name="T102" fmla="*/ 266 w 1879"/>
                <a:gd name="T103" fmla="*/ 0 h 143"/>
                <a:gd name="T104" fmla="*/ 232 w 1879"/>
                <a:gd name="T105" fmla="*/ 0 h 143"/>
                <a:gd name="T106" fmla="*/ 243 w 1879"/>
                <a:gd name="T107" fmla="*/ 71 h 143"/>
                <a:gd name="T108" fmla="*/ 148 w 1879"/>
                <a:gd name="T109" fmla="*/ 52 h 143"/>
                <a:gd name="T110" fmla="*/ 266 w 1879"/>
                <a:gd name="T111" fmla="*/ 9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79" h="143">
                  <a:moveTo>
                    <a:pt x="1566" y="138"/>
                  </a:moveTo>
                  <a:cubicBezTo>
                    <a:pt x="1566" y="102"/>
                    <a:pt x="1566" y="102"/>
                    <a:pt x="1566" y="102"/>
                  </a:cubicBezTo>
                  <a:cubicBezTo>
                    <a:pt x="1825" y="102"/>
                    <a:pt x="1825" y="102"/>
                    <a:pt x="1825" y="102"/>
                  </a:cubicBezTo>
                  <a:cubicBezTo>
                    <a:pt x="1834" y="108"/>
                    <a:pt x="1843" y="114"/>
                    <a:pt x="1852" y="120"/>
                  </a:cubicBezTo>
                  <a:cubicBezTo>
                    <a:pt x="1861" y="125"/>
                    <a:pt x="1870" y="131"/>
                    <a:pt x="1879" y="137"/>
                  </a:cubicBezTo>
                  <a:cubicBezTo>
                    <a:pt x="1774" y="138"/>
                    <a:pt x="1670" y="138"/>
                    <a:pt x="1566" y="138"/>
                  </a:cubicBezTo>
                  <a:close/>
                  <a:moveTo>
                    <a:pt x="1566" y="87"/>
                  </a:moveTo>
                  <a:cubicBezTo>
                    <a:pt x="1566" y="52"/>
                    <a:pt x="1566" y="52"/>
                    <a:pt x="1566" y="52"/>
                  </a:cubicBezTo>
                  <a:cubicBezTo>
                    <a:pt x="1585" y="52"/>
                    <a:pt x="1585" y="52"/>
                    <a:pt x="1585" y="52"/>
                  </a:cubicBezTo>
                  <a:cubicBezTo>
                    <a:pt x="1592" y="58"/>
                    <a:pt x="1599" y="63"/>
                    <a:pt x="1606" y="70"/>
                  </a:cubicBezTo>
                  <a:cubicBezTo>
                    <a:pt x="1612" y="75"/>
                    <a:pt x="1619" y="81"/>
                    <a:pt x="1626" y="87"/>
                  </a:cubicBezTo>
                  <a:cubicBezTo>
                    <a:pt x="1566" y="87"/>
                    <a:pt x="1566" y="87"/>
                    <a:pt x="1566" y="87"/>
                  </a:cubicBezTo>
                  <a:close/>
                  <a:moveTo>
                    <a:pt x="1566" y="38"/>
                  </a:moveTo>
                  <a:cubicBezTo>
                    <a:pt x="1566" y="36"/>
                    <a:pt x="1566" y="36"/>
                    <a:pt x="1566" y="36"/>
                  </a:cubicBezTo>
                  <a:cubicBezTo>
                    <a:pt x="1568" y="38"/>
                    <a:pt x="1568" y="38"/>
                    <a:pt x="1568" y="38"/>
                  </a:cubicBezTo>
                  <a:cubicBezTo>
                    <a:pt x="1566" y="38"/>
                    <a:pt x="1566" y="38"/>
                    <a:pt x="1566" y="38"/>
                  </a:cubicBezTo>
                  <a:close/>
                  <a:moveTo>
                    <a:pt x="1566" y="4"/>
                  </a:moveTo>
                  <a:cubicBezTo>
                    <a:pt x="1573" y="9"/>
                    <a:pt x="1580" y="14"/>
                    <a:pt x="1587" y="20"/>
                  </a:cubicBezTo>
                  <a:cubicBezTo>
                    <a:pt x="1595" y="26"/>
                    <a:pt x="1602" y="32"/>
                    <a:pt x="1609" y="38"/>
                  </a:cubicBezTo>
                  <a:cubicBezTo>
                    <a:pt x="1649" y="38"/>
                    <a:pt x="1688" y="38"/>
                    <a:pt x="1728" y="38"/>
                  </a:cubicBezTo>
                  <a:cubicBezTo>
                    <a:pt x="1719" y="32"/>
                    <a:pt x="1711" y="26"/>
                    <a:pt x="1702" y="20"/>
                  </a:cubicBezTo>
                  <a:cubicBezTo>
                    <a:pt x="1693" y="14"/>
                    <a:pt x="1684" y="8"/>
                    <a:pt x="1675" y="2"/>
                  </a:cubicBezTo>
                  <a:cubicBezTo>
                    <a:pt x="1566" y="2"/>
                    <a:pt x="1566" y="2"/>
                    <a:pt x="1566" y="2"/>
                  </a:cubicBezTo>
                  <a:cubicBezTo>
                    <a:pt x="1566" y="4"/>
                    <a:pt x="1566" y="4"/>
                    <a:pt x="1566" y="4"/>
                  </a:cubicBezTo>
                  <a:close/>
                  <a:moveTo>
                    <a:pt x="1627" y="52"/>
                  </a:moveTo>
                  <a:cubicBezTo>
                    <a:pt x="1667" y="52"/>
                    <a:pt x="1708" y="52"/>
                    <a:pt x="1749" y="52"/>
                  </a:cubicBezTo>
                  <a:cubicBezTo>
                    <a:pt x="1758" y="57"/>
                    <a:pt x="1767" y="63"/>
                    <a:pt x="1776" y="69"/>
                  </a:cubicBezTo>
                  <a:cubicBezTo>
                    <a:pt x="1785" y="75"/>
                    <a:pt x="1794" y="81"/>
                    <a:pt x="1803" y="87"/>
                  </a:cubicBezTo>
                  <a:cubicBezTo>
                    <a:pt x="1759" y="87"/>
                    <a:pt x="1715" y="87"/>
                    <a:pt x="1672" y="87"/>
                  </a:cubicBezTo>
                  <a:cubicBezTo>
                    <a:pt x="1664" y="81"/>
                    <a:pt x="1657" y="75"/>
                    <a:pt x="1649" y="69"/>
                  </a:cubicBezTo>
                  <a:cubicBezTo>
                    <a:pt x="1642" y="63"/>
                    <a:pt x="1634" y="58"/>
                    <a:pt x="1627" y="52"/>
                  </a:cubicBezTo>
                  <a:close/>
                  <a:moveTo>
                    <a:pt x="337" y="105"/>
                  </a:moveTo>
                  <a:cubicBezTo>
                    <a:pt x="490" y="105"/>
                    <a:pt x="490" y="105"/>
                    <a:pt x="490" y="105"/>
                  </a:cubicBezTo>
                  <a:cubicBezTo>
                    <a:pt x="633" y="104"/>
                    <a:pt x="776" y="104"/>
                    <a:pt x="920" y="104"/>
                  </a:cubicBezTo>
                  <a:cubicBezTo>
                    <a:pt x="919" y="110"/>
                    <a:pt x="918" y="116"/>
                    <a:pt x="917" y="122"/>
                  </a:cubicBezTo>
                  <a:cubicBezTo>
                    <a:pt x="916" y="128"/>
                    <a:pt x="915" y="134"/>
                    <a:pt x="914" y="140"/>
                  </a:cubicBezTo>
                  <a:cubicBezTo>
                    <a:pt x="762" y="141"/>
                    <a:pt x="609" y="141"/>
                    <a:pt x="457" y="142"/>
                  </a:cubicBezTo>
                  <a:cubicBezTo>
                    <a:pt x="337" y="142"/>
                    <a:pt x="337" y="142"/>
                    <a:pt x="337" y="142"/>
                  </a:cubicBezTo>
                  <a:cubicBezTo>
                    <a:pt x="337" y="105"/>
                    <a:pt x="337" y="105"/>
                    <a:pt x="337" y="105"/>
                  </a:cubicBezTo>
                  <a:close/>
                  <a:moveTo>
                    <a:pt x="1566" y="2"/>
                  </a:moveTo>
                  <a:cubicBezTo>
                    <a:pt x="1566" y="4"/>
                    <a:pt x="1566" y="4"/>
                    <a:pt x="1566" y="4"/>
                  </a:cubicBezTo>
                  <a:cubicBezTo>
                    <a:pt x="1564" y="2"/>
                    <a:pt x="1564" y="2"/>
                    <a:pt x="1564" y="2"/>
                  </a:cubicBezTo>
                  <a:cubicBezTo>
                    <a:pt x="1566" y="2"/>
                    <a:pt x="1566" y="2"/>
                    <a:pt x="1566" y="2"/>
                  </a:cubicBezTo>
                  <a:close/>
                  <a:moveTo>
                    <a:pt x="1566" y="36"/>
                  </a:moveTo>
                  <a:cubicBezTo>
                    <a:pt x="1560" y="31"/>
                    <a:pt x="1554" y="25"/>
                    <a:pt x="1548" y="20"/>
                  </a:cubicBezTo>
                  <a:cubicBezTo>
                    <a:pt x="1541" y="14"/>
                    <a:pt x="1533" y="8"/>
                    <a:pt x="1527" y="2"/>
                  </a:cubicBezTo>
                  <a:cubicBezTo>
                    <a:pt x="1490" y="2"/>
                    <a:pt x="1453" y="2"/>
                    <a:pt x="1416" y="2"/>
                  </a:cubicBezTo>
                  <a:cubicBezTo>
                    <a:pt x="1422" y="8"/>
                    <a:pt x="1427" y="14"/>
                    <a:pt x="1433" y="20"/>
                  </a:cubicBezTo>
                  <a:cubicBezTo>
                    <a:pt x="1439" y="26"/>
                    <a:pt x="1444" y="32"/>
                    <a:pt x="1449" y="38"/>
                  </a:cubicBezTo>
                  <a:cubicBezTo>
                    <a:pt x="1488" y="38"/>
                    <a:pt x="1527" y="38"/>
                    <a:pt x="1566" y="38"/>
                  </a:cubicBezTo>
                  <a:cubicBezTo>
                    <a:pt x="1566" y="36"/>
                    <a:pt x="1566" y="36"/>
                    <a:pt x="1566" y="36"/>
                  </a:cubicBezTo>
                  <a:close/>
                  <a:moveTo>
                    <a:pt x="1566" y="52"/>
                  </a:moveTo>
                  <a:cubicBezTo>
                    <a:pt x="1566" y="87"/>
                    <a:pt x="1566" y="87"/>
                    <a:pt x="1566" y="87"/>
                  </a:cubicBezTo>
                  <a:cubicBezTo>
                    <a:pt x="1495" y="88"/>
                    <a:pt x="1495" y="88"/>
                    <a:pt x="1495" y="88"/>
                  </a:cubicBezTo>
                  <a:cubicBezTo>
                    <a:pt x="1490" y="82"/>
                    <a:pt x="1484" y="76"/>
                    <a:pt x="1479" y="70"/>
                  </a:cubicBezTo>
                  <a:cubicBezTo>
                    <a:pt x="1473" y="64"/>
                    <a:pt x="1468" y="58"/>
                    <a:pt x="1462" y="52"/>
                  </a:cubicBezTo>
                  <a:cubicBezTo>
                    <a:pt x="1497" y="52"/>
                    <a:pt x="1532" y="52"/>
                    <a:pt x="1566" y="52"/>
                  </a:cubicBezTo>
                  <a:close/>
                  <a:moveTo>
                    <a:pt x="1566" y="102"/>
                  </a:moveTo>
                  <a:cubicBezTo>
                    <a:pt x="1566" y="138"/>
                    <a:pt x="1566" y="138"/>
                    <a:pt x="1566" y="138"/>
                  </a:cubicBezTo>
                  <a:cubicBezTo>
                    <a:pt x="1517" y="138"/>
                    <a:pt x="1517" y="138"/>
                    <a:pt x="1517" y="138"/>
                  </a:cubicBezTo>
                  <a:cubicBezTo>
                    <a:pt x="1397" y="139"/>
                    <a:pt x="1277" y="139"/>
                    <a:pt x="1157" y="140"/>
                  </a:cubicBezTo>
                  <a:cubicBezTo>
                    <a:pt x="1155" y="133"/>
                    <a:pt x="1153" y="127"/>
                    <a:pt x="1152" y="121"/>
                  </a:cubicBezTo>
                  <a:cubicBezTo>
                    <a:pt x="1150" y="115"/>
                    <a:pt x="1149" y="109"/>
                    <a:pt x="1147" y="103"/>
                  </a:cubicBezTo>
                  <a:cubicBezTo>
                    <a:pt x="1260" y="103"/>
                    <a:pt x="1373" y="103"/>
                    <a:pt x="1486" y="103"/>
                  </a:cubicBezTo>
                  <a:cubicBezTo>
                    <a:pt x="1566" y="102"/>
                    <a:pt x="1566" y="102"/>
                    <a:pt x="1566" y="102"/>
                  </a:cubicBezTo>
                  <a:close/>
                  <a:moveTo>
                    <a:pt x="337" y="90"/>
                  </a:moveTo>
                  <a:cubicBezTo>
                    <a:pt x="337" y="52"/>
                    <a:pt x="337" y="52"/>
                    <a:pt x="337" y="52"/>
                  </a:cubicBezTo>
                  <a:cubicBezTo>
                    <a:pt x="369" y="52"/>
                    <a:pt x="401" y="52"/>
                    <a:pt x="434" y="52"/>
                  </a:cubicBezTo>
                  <a:cubicBezTo>
                    <a:pt x="427" y="59"/>
                    <a:pt x="420" y="65"/>
                    <a:pt x="414" y="71"/>
                  </a:cubicBezTo>
                  <a:cubicBezTo>
                    <a:pt x="407" y="77"/>
                    <a:pt x="400" y="83"/>
                    <a:pt x="393" y="89"/>
                  </a:cubicBezTo>
                  <a:cubicBezTo>
                    <a:pt x="337" y="90"/>
                    <a:pt x="337" y="90"/>
                    <a:pt x="337" y="90"/>
                  </a:cubicBezTo>
                  <a:close/>
                  <a:moveTo>
                    <a:pt x="337" y="38"/>
                  </a:moveTo>
                  <a:cubicBezTo>
                    <a:pt x="337" y="34"/>
                    <a:pt x="337" y="34"/>
                    <a:pt x="337" y="34"/>
                  </a:cubicBezTo>
                  <a:cubicBezTo>
                    <a:pt x="343" y="29"/>
                    <a:pt x="349" y="24"/>
                    <a:pt x="356" y="19"/>
                  </a:cubicBezTo>
                  <a:cubicBezTo>
                    <a:pt x="364" y="13"/>
                    <a:pt x="372" y="7"/>
                    <a:pt x="380" y="1"/>
                  </a:cubicBezTo>
                  <a:cubicBezTo>
                    <a:pt x="417" y="1"/>
                    <a:pt x="453" y="1"/>
                    <a:pt x="490" y="1"/>
                  </a:cubicBezTo>
                  <a:cubicBezTo>
                    <a:pt x="483" y="7"/>
                    <a:pt x="477" y="13"/>
                    <a:pt x="470" y="19"/>
                  </a:cubicBezTo>
                  <a:cubicBezTo>
                    <a:pt x="463" y="25"/>
                    <a:pt x="456" y="32"/>
                    <a:pt x="450" y="38"/>
                  </a:cubicBezTo>
                  <a:cubicBezTo>
                    <a:pt x="412" y="38"/>
                    <a:pt x="374" y="38"/>
                    <a:pt x="337" y="38"/>
                  </a:cubicBezTo>
                  <a:close/>
                  <a:moveTo>
                    <a:pt x="337" y="5"/>
                  </a:moveTo>
                  <a:cubicBezTo>
                    <a:pt x="338" y="3"/>
                    <a:pt x="340" y="2"/>
                    <a:pt x="342" y="1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7" y="5"/>
                    <a:pt x="337" y="5"/>
                    <a:pt x="337" y="5"/>
                  </a:cubicBezTo>
                  <a:close/>
                  <a:moveTo>
                    <a:pt x="966" y="104"/>
                  </a:moveTo>
                  <a:cubicBezTo>
                    <a:pt x="1011" y="104"/>
                    <a:pt x="1056" y="103"/>
                    <a:pt x="1101" y="103"/>
                  </a:cubicBezTo>
                  <a:cubicBezTo>
                    <a:pt x="1102" y="109"/>
                    <a:pt x="1103" y="115"/>
                    <a:pt x="1104" y="121"/>
                  </a:cubicBezTo>
                  <a:cubicBezTo>
                    <a:pt x="1105" y="128"/>
                    <a:pt x="1106" y="134"/>
                    <a:pt x="1107" y="140"/>
                  </a:cubicBezTo>
                  <a:cubicBezTo>
                    <a:pt x="1059" y="140"/>
                    <a:pt x="1012" y="140"/>
                    <a:pt x="964" y="140"/>
                  </a:cubicBezTo>
                  <a:cubicBezTo>
                    <a:pt x="964" y="134"/>
                    <a:pt x="965" y="128"/>
                    <a:pt x="965" y="122"/>
                  </a:cubicBezTo>
                  <a:cubicBezTo>
                    <a:pt x="965" y="116"/>
                    <a:pt x="966" y="110"/>
                    <a:pt x="966" y="104"/>
                  </a:cubicBezTo>
                  <a:close/>
                  <a:moveTo>
                    <a:pt x="476" y="52"/>
                  </a:moveTo>
                  <a:cubicBezTo>
                    <a:pt x="517" y="52"/>
                    <a:pt x="558" y="52"/>
                    <a:pt x="598" y="52"/>
                  </a:cubicBezTo>
                  <a:cubicBezTo>
                    <a:pt x="594" y="58"/>
                    <a:pt x="589" y="64"/>
                    <a:pt x="584" y="71"/>
                  </a:cubicBezTo>
                  <a:cubicBezTo>
                    <a:pt x="579" y="77"/>
                    <a:pt x="574" y="83"/>
                    <a:pt x="570" y="89"/>
                  </a:cubicBezTo>
                  <a:cubicBezTo>
                    <a:pt x="526" y="89"/>
                    <a:pt x="482" y="89"/>
                    <a:pt x="438" y="89"/>
                  </a:cubicBezTo>
                  <a:cubicBezTo>
                    <a:pt x="445" y="83"/>
                    <a:pt x="451" y="77"/>
                    <a:pt x="457" y="71"/>
                  </a:cubicBezTo>
                  <a:cubicBezTo>
                    <a:pt x="464" y="65"/>
                    <a:pt x="470" y="58"/>
                    <a:pt x="476" y="52"/>
                  </a:cubicBezTo>
                  <a:close/>
                  <a:moveTo>
                    <a:pt x="640" y="52"/>
                  </a:moveTo>
                  <a:cubicBezTo>
                    <a:pt x="681" y="52"/>
                    <a:pt x="722" y="52"/>
                    <a:pt x="763" y="52"/>
                  </a:cubicBezTo>
                  <a:cubicBezTo>
                    <a:pt x="760" y="58"/>
                    <a:pt x="757" y="64"/>
                    <a:pt x="754" y="71"/>
                  </a:cubicBezTo>
                  <a:cubicBezTo>
                    <a:pt x="751" y="77"/>
                    <a:pt x="749" y="83"/>
                    <a:pt x="746" y="89"/>
                  </a:cubicBezTo>
                  <a:cubicBezTo>
                    <a:pt x="702" y="89"/>
                    <a:pt x="658" y="89"/>
                    <a:pt x="615" y="89"/>
                  </a:cubicBezTo>
                  <a:cubicBezTo>
                    <a:pt x="619" y="83"/>
                    <a:pt x="623" y="77"/>
                    <a:pt x="628" y="71"/>
                  </a:cubicBezTo>
                  <a:cubicBezTo>
                    <a:pt x="632" y="65"/>
                    <a:pt x="636" y="58"/>
                    <a:pt x="640" y="52"/>
                  </a:cubicBezTo>
                  <a:close/>
                  <a:moveTo>
                    <a:pt x="805" y="52"/>
                  </a:moveTo>
                  <a:cubicBezTo>
                    <a:pt x="846" y="52"/>
                    <a:pt x="886" y="52"/>
                    <a:pt x="927" y="52"/>
                  </a:cubicBezTo>
                  <a:cubicBezTo>
                    <a:pt x="926" y="58"/>
                    <a:pt x="925" y="64"/>
                    <a:pt x="924" y="70"/>
                  </a:cubicBezTo>
                  <a:cubicBezTo>
                    <a:pt x="924" y="76"/>
                    <a:pt x="923" y="82"/>
                    <a:pt x="922" y="89"/>
                  </a:cubicBezTo>
                  <a:cubicBezTo>
                    <a:pt x="878" y="89"/>
                    <a:pt x="834" y="89"/>
                    <a:pt x="791" y="89"/>
                  </a:cubicBezTo>
                  <a:cubicBezTo>
                    <a:pt x="793" y="83"/>
                    <a:pt x="796" y="77"/>
                    <a:pt x="798" y="70"/>
                  </a:cubicBezTo>
                  <a:cubicBezTo>
                    <a:pt x="800" y="64"/>
                    <a:pt x="802" y="58"/>
                    <a:pt x="805" y="52"/>
                  </a:cubicBezTo>
                  <a:close/>
                  <a:moveTo>
                    <a:pt x="969" y="52"/>
                  </a:moveTo>
                  <a:cubicBezTo>
                    <a:pt x="1010" y="52"/>
                    <a:pt x="1051" y="52"/>
                    <a:pt x="1091" y="52"/>
                  </a:cubicBezTo>
                  <a:cubicBezTo>
                    <a:pt x="1092" y="58"/>
                    <a:pt x="1093" y="64"/>
                    <a:pt x="1095" y="70"/>
                  </a:cubicBezTo>
                  <a:cubicBezTo>
                    <a:pt x="1096" y="76"/>
                    <a:pt x="1097" y="82"/>
                    <a:pt x="1098" y="88"/>
                  </a:cubicBezTo>
                  <a:cubicBezTo>
                    <a:pt x="1054" y="88"/>
                    <a:pt x="1010" y="88"/>
                    <a:pt x="967" y="88"/>
                  </a:cubicBezTo>
                  <a:cubicBezTo>
                    <a:pt x="967" y="82"/>
                    <a:pt x="968" y="76"/>
                    <a:pt x="968" y="70"/>
                  </a:cubicBezTo>
                  <a:cubicBezTo>
                    <a:pt x="968" y="64"/>
                    <a:pt x="969" y="58"/>
                    <a:pt x="969" y="52"/>
                  </a:cubicBezTo>
                  <a:close/>
                  <a:moveTo>
                    <a:pt x="1133" y="52"/>
                  </a:moveTo>
                  <a:cubicBezTo>
                    <a:pt x="1174" y="52"/>
                    <a:pt x="1215" y="52"/>
                    <a:pt x="1256" y="52"/>
                  </a:cubicBezTo>
                  <a:cubicBezTo>
                    <a:pt x="1259" y="58"/>
                    <a:pt x="1262" y="64"/>
                    <a:pt x="1265" y="70"/>
                  </a:cubicBezTo>
                  <a:cubicBezTo>
                    <a:pt x="1268" y="76"/>
                    <a:pt x="1271" y="82"/>
                    <a:pt x="1274" y="88"/>
                  </a:cubicBezTo>
                  <a:cubicBezTo>
                    <a:pt x="1230" y="88"/>
                    <a:pt x="1187" y="88"/>
                    <a:pt x="1143" y="88"/>
                  </a:cubicBezTo>
                  <a:cubicBezTo>
                    <a:pt x="1142" y="82"/>
                    <a:pt x="1140" y="76"/>
                    <a:pt x="1138" y="70"/>
                  </a:cubicBezTo>
                  <a:cubicBezTo>
                    <a:pt x="1137" y="64"/>
                    <a:pt x="1135" y="58"/>
                    <a:pt x="1133" y="52"/>
                  </a:cubicBezTo>
                  <a:close/>
                  <a:moveTo>
                    <a:pt x="1298" y="52"/>
                  </a:moveTo>
                  <a:cubicBezTo>
                    <a:pt x="1339" y="52"/>
                    <a:pt x="1379" y="52"/>
                    <a:pt x="1420" y="52"/>
                  </a:cubicBezTo>
                  <a:cubicBezTo>
                    <a:pt x="1425" y="58"/>
                    <a:pt x="1430" y="64"/>
                    <a:pt x="1435" y="70"/>
                  </a:cubicBezTo>
                  <a:cubicBezTo>
                    <a:pt x="1440" y="76"/>
                    <a:pt x="1445" y="82"/>
                    <a:pt x="1450" y="88"/>
                  </a:cubicBezTo>
                  <a:cubicBezTo>
                    <a:pt x="1406" y="88"/>
                    <a:pt x="1363" y="88"/>
                    <a:pt x="1319" y="88"/>
                  </a:cubicBezTo>
                  <a:cubicBezTo>
                    <a:pt x="1316" y="82"/>
                    <a:pt x="1312" y="76"/>
                    <a:pt x="1309" y="70"/>
                  </a:cubicBezTo>
                  <a:cubicBezTo>
                    <a:pt x="1305" y="64"/>
                    <a:pt x="1301" y="58"/>
                    <a:pt x="1298" y="52"/>
                  </a:cubicBezTo>
                  <a:close/>
                  <a:moveTo>
                    <a:pt x="528" y="1"/>
                  </a:moveTo>
                  <a:cubicBezTo>
                    <a:pt x="565" y="1"/>
                    <a:pt x="602" y="1"/>
                    <a:pt x="638" y="1"/>
                  </a:cubicBezTo>
                  <a:cubicBezTo>
                    <a:pt x="634" y="7"/>
                    <a:pt x="629" y="13"/>
                    <a:pt x="624" y="19"/>
                  </a:cubicBezTo>
                  <a:cubicBezTo>
                    <a:pt x="619" y="26"/>
                    <a:pt x="614" y="32"/>
                    <a:pt x="610" y="38"/>
                  </a:cubicBezTo>
                  <a:cubicBezTo>
                    <a:pt x="570" y="38"/>
                    <a:pt x="530" y="38"/>
                    <a:pt x="491" y="38"/>
                  </a:cubicBezTo>
                  <a:cubicBezTo>
                    <a:pt x="497" y="32"/>
                    <a:pt x="503" y="26"/>
                    <a:pt x="509" y="19"/>
                  </a:cubicBezTo>
                  <a:cubicBezTo>
                    <a:pt x="516" y="13"/>
                    <a:pt x="522" y="7"/>
                    <a:pt x="528" y="1"/>
                  </a:cubicBezTo>
                  <a:close/>
                  <a:moveTo>
                    <a:pt x="676" y="1"/>
                  </a:moveTo>
                  <a:cubicBezTo>
                    <a:pt x="713" y="1"/>
                    <a:pt x="750" y="1"/>
                    <a:pt x="786" y="1"/>
                  </a:cubicBezTo>
                  <a:cubicBezTo>
                    <a:pt x="783" y="7"/>
                    <a:pt x="781" y="13"/>
                    <a:pt x="778" y="19"/>
                  </a:cubicBezTo>
                  <a:cubicBezTo>
                    <a:pt x="775" y="26"/>
                    <a:pt x="772" y="32"/>
                    <a:pt x="769" y="38"/>
                  </a:cubicBezTo>
                  <a:cubicBezTo>
                    <a:pt x="730" y="38"/>
                    <a:pt x="690" y="38"/>
                    <a:pt x="650" y="38"/>
                  </a:cubicBezTo>
                  <a:cubicBezTo>
                    <a:pt x="655" y="32"/>
                    <a:pt x="659" y="26"/>
                    <a:pt x="663" y="19"/>
                  </a:cubicBezTo>
                  <a:cubicBezTo>
                    <a:pt x="668" y="13"/>
                    <a:pt x="672" y="7"/>
                    <a:pt x="676" y="1"/>
                  </a:cubicBezTo>
                  <a:close/>
                  <a:moveTo>
                    <a:pt x="824" y="1"/>
                  </a:moveTo>
                  <a:cubicBezTo>
                    <a:pt x="861" y="1"/>
                    <a:pt x="898" y="1"/>
                    <a:pt x="934" y="1"/>
                  </a:cubicBezTo>
                  <a:cubicBezTo>
                    <a:pt x="933" y="7"/>
                    <a:pt x="933" y="13"/>
                    <a:pt x="932" y="20"/>
                  </a:cubicBezTo>
                  <a:cubicBezTo>
                    <a:pt x="931" y="26"/>
                    <a:pt x="930" y="32"/>
                    <a:pt x="929" y="38"/>
                  </a:cubicBezTo>
                  <a:cubicBezTo>
                    <a:pt x="889" y="38"/>
                    <a:pt x="850" y="38"/>
                    <a:pt x="810" y="38"/>
                  </a:cubicBezTo>
                  <a:cubicBezTo>
                    <a:pt x="813" y="32"/>
                    <a:pt x="815" y="26"/>
                    <a:pt x="817" y="19"/>
                  </a:cubicBezTo>
                  <a:cubicBezTo>
                    <a:pt x="820" y="13"/>
                    <a:pt x="822" y="7"/>
                    <a:pt x="824" y="1"/>
                  </a:cubicBezTo>
                  <a:close/>
                  <a:moveTo>
                    <a:pt x="972" y="1"/>
                  </a:moveTo>
                  <a:cubicBezTo>
                    <a:pt x="1009" y="1"/>
                    <a:pt x="1046" y="1"/>
                    <a:pt x="1082" y="1"/>
                  </a:cubicBezTo>
                  <a:cubicBezTo>
                    <a:pt x="1084" y="8"/>
                    <a:pt x="1085" y="14"/>
                    <a:pt x="1086" y="20"/>
                  </a:cubicBezTo>
                  <a:cubicBezTo>
                    <a:pt x="1087" y="26"/>
                    <a:pt x="1088" y="32"/>
                    <a:pt x="1089" y="38"/>
                  </a:cubicBezTo>
                  <a:cubicBezTo>
                    <a:pt x="1049" y="38"/>
                    <a:pt x="1010" y="38"/>
                    <a:pt x="970" y="38"/>
                  </a:cubicBezTo>
                  <a:cubicBezTo>
                    <a:pt x="970" y="32"/>
                    <a:pt x="971" y="26"/>
                    <a:pt x="971" y="20"/>
                  </a:cubicBezTo>
                  <a:cubicBezTo>
                    <a:pt x="972" y="13"/>
                    <a:pt x="972" y="7"/>
                    <a:pt x="972" y="1"/>
                  </a:cubicBezTo>
                  <a:close/>
                  <a:moveTo>
                    <a:pt x="1120" y="1"/>
                  </a:moveTo>
                  <a:cubicBezTo>
                    <a:pt x="1157" y="2"/>
                    <a:pt x="1194" y="2"/>
                    <a:pt x="1230" y="2"/>
                  </a:cubicBezTo>
                  <a:cubicBezTo>
                    <a:pt x="1234" y="8"/>
                    <a:pt x="1237" y="14"/>
                    <a:pt x="1240" y="20"/>
                  </a:cubicBezTo>
                  <a:cubicBezTo>
                    <a:pt x="1243" y="26"/>
                    <a:pt x="1246" y="32"/>
                    <a:pt x="1249" y="38"/>
                  </a:cubicBezTo>
                  <a:cubicBezTo>
                    <a:pt x="1209" y="38"/>
                    <a:pt x="1169" y="38"/>
                    <a:pt x="1130" y="38"/>
                  </a:cubicBezTo>
                  <a:cubicBezTo>
                    <a:pt x="1128" y="32"/>
                    <a:pt x="1127" y="26"/>
                    <a:pt x="1125" y="20"/>
                  </a:cubicBezTo>
                  <a:cubicBezTo>
                    <a:pt x="1123" y="14"/>
                    <a:pt x="1122" y="8"/>
                    <a:pt x="1120" y="1"/>
                  </a:cubicBezTo>
                  <a:close/>
                  <a:moveTo>
                    <a:pt x="1268" y="2"/>
                  </a:moveTo>
                  <a:cubicBezTo>
                    <a:pt x="1305" y="2"/>
                    <a:pt x="1342" y="2"/>
                    <a:pt x="1378" y="2"/>
                  </a:cubicBezTo>
                  <a:cubicBezTo>
                    <a:pt x="1384" y="8"/>
                    <a:pt x="1389" y="14"/>
                    <a:pt x="1393" y="20"/>
                  </a:cubicBezTo>
                  <a:cubicBezTo>
                    <a:pt x="1399" y="26"/>
                    <a:pt x="1404" y="32"/>
                    <a:pt x="1409" y="38"/>
                  </a:cubicBezTo>
                  <a:cubicBezTo>
                    <a:pt x="1369" y="38"/>
                    <a:pt x="1329" y="38"/>
                    <a:pt x="1290" y="38"/>
                  </a:cubicBezTo>
                  <a:cubicBezTo>
                    <a:pt x="1286" y="32"/>
                    <a:pt x="1282" y="26"/>
                    <a:pt x="1279" y="20"/>
                  </a:cubicBezTo>
                  <a:cubicBezTo>
                    <a:pt x="1275" y="14"/>
                    <a:pt x="1272" y="8"/>
                    <a:pt x="1268" y="2"/>
                  </a:cubicBezTo>
                  <a:close/>
                  <a:moveTo>
                    <a:pt x="266" y="105"/>
                  </a:moveTo>
                  <a:cubicBezTo>
                    <a:pt x="337" y="105"/>
                    <a:pt x="337" y="105"/>
                    <a:pt x="337" y="105"/>
                  </a:cubicBezTo>
                  <a:cubicBezTo>
                    <a:pt x="337" y="142"/>
                    <a:pt x="337" y="142"/>
                    <a:pt x="337" y="142"/>
                  </a:cubicBezTo>
                  <a:cubicBezTo>
                    <a:pt x="266" y="142"/>
                    <a:pt x="266" y="142"/>
                    <a:pt x="266" y="142"/>
                  </a:cubicBezTo>
                  <a:cubicBezTo>
                    <a:pt x="266" y="105"/>
                    <a:pt x="266" y="105"/>
                    <a:pt x="266" y="105"/>
                  </a:cubicBezTo>
                  <a:close/>
                  <a:moveTo>
                    <a:pt x="337" y="1"/>
                  </a:moveTo>
                  <a:cubicBezTo>
                    <a:pt x="337" y="5"/>
                    <a:pt x="337" y="5"/>
                    <a:pt x="337" y="5"/>
                  </a:cubicBezTo>
                  <a:cubicBezTo>
                    <a:pt x="330" y="9"/>
                    <a:pt x="323" y="14"/>
                    <a:pt x="316" y="19"/>
                  </a:cubicBezTo>
                  <a:cubicBezTo>
                    <a:pt x="307" y="25"/>
                    <a:pt x="298" y="32"/>
                    <a:pt x="290" y="38"/>
                  </a:cubicBezTo>
                  <a:cubicBezTo>
                    <a:pt x="266" y="38"/>
                    <a:pt x="266" y="38"/>
                    <a:pt x="266" y="38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90" y="0"/>
                    <a:pt x="313" y="1"/>
                    <a:pt x="337" y="1"/>
                  </a:cubicBezTo>
                  <a:close/>
                  <a:moveTo>
                    <a:pt x="337" y="34"/>
                  </a:moveTo>
                  <a:cubicBezTo>
                    <a:pt x="335" y="35"/>
                    <a:pt x="333" y="36"/>
                    <a:pt x="331" y="38"/>
                  </a:cubicBezTo>
                  <a:cubicBezTo>
                    <a:pt x="337" y="38"/>
                    <a:pt x="337" y="38"/>
                    <a:pt x="337" y="38"/>
                  </a:cubicBezTo>
                  <a:cubicBezTo>
                    <a:pt x="337" y="34"/>
                    <a:pt x="337" y="34"/>
                    <a:pt x="337" y="34"/>
                  </a:cubicBezTo>
                  <a:close/>
                  <a:moveTo>
                    <a:pt x="337" y="52"/>
                  </a:moveTo>
                  <a:cubicBezTo>
                    <a:pt x="337" y="90"/>
                    <a:pt x="337" y="90"/>
                    <a:pt x="337" y="90"/>
                  </a:cubicBezTo>
                  <a:cubicBezTo>
                    <a:pt x="266" y="90"/>
                    <a:pt x="266" y="90"/>
                    <a:pt x="266" y="90"/>
                  </a:cubicBezTo>
                  <a:cubicBezTo>
                    <a:pt x="266" y="87"/>
                    <a:pt x="266" y="87"/>
                    <a:pt x="266" y="87"/>
                  </a:cubicBezTo>
                  <a:cubicBezTo>
                    <a:pt x="273" y="82"/>
                    <a:pt x="280" y="76"/>
                    <a:pt x="287" y="71"/>
                  </a:cubicBezTo>
                  <a:cubicBezTo>
                    <a:pt x="295" y="65"/>
                    <a:pt x="304" y="59"/>
                    <a:pt x="312" y="52"/>
                  </a:cubicBezTo>
                  <a:cubicBezTo>
                    <a:pt x="337" y="52"/>
                    <a:pt x="337" y="52"/>
                    <a:pt x="337" y="52"/>
                  </a:cubicBezTo>
                  <a:close/>
                  <a:moveTo>
                    <a:pt x="266" y="55"/>
                  </a:moveTo>
                  <a:cubicBezTo>
                    <a:pt x="270" y="52"/>
                    <a:pt x="270" y="52"/>
                    <a:pt x="270" y="52"/>
                  </a:cubicBezTo>
                  <a:cubicBezTo>
                    <a:pt x="266" y="52"/>
                    <a:pt x="266" y="52"/>
                    <a:pt x="266" y="52"/>
                  </a:cubicBezTo>
                  <a:lnTo>
                    <a:pt x="266" y="55"/>
                  </a:lnTo>
                  <a:close/>
                  <a:moveTo>
                    <a:pt x="61" y="105"/>
                  </a:moveTo>
                  <a:cubicBezTo>
                    <a:pt x="266" y="105"/>
                    <a:pt x="266" y="105"/>
                    <a:pt x="266" y="105"/>
                  </a:cubicBezTo>
                  <a:cubicBezTo>
                    <a:pt x="266" y="142"/>
                    <a:pt x="266" y="142"/>
                    <a:pt x="266" y="142"/>
                  </a:cubicBezTo>
                  <a:cubicBezTo>
                    <a:pt x="177" y="142"/>
                    <a:pt x="89" y="143"/>
                    <a:pt x="0" y="143"/>
                  </a:cubicBezTo>
                  <a:cubicBezTo>
                    <a:pt x="10" y="137"/>
                    <a:pt x="20" y="130"/>
                    <a:pt x="31" y="124"/>
                  </a:cubicBezTo>
                  <a:cubicBezTo>
                    <a:pt x="41" y="118"/>
                    <a:pt x="51" y="112"/>
                    <a:pt x="61" y="105"/>
                  </a:cubicBezTo>
                  <a:close/>
                  <a:moveTo>
                    <a:pt x="266" y="0"/>
                  </a:moveTo>
                  <a:cubicBezTo>
                    <a:pt x="266" y="38"/>
                    <a:pt x="266" y="38"/>
                    <a:pt x="266" y="38"/>
                  </a:cubicBezTo>
                  <a:cubicBezTo>
                    <a:pt x="234" y="38"/>
                    <a:pt x="203" y="38"/>
                    <a:pt x="171" y="38"/>
                  </a:cubicBezTo>
                  <a:cubicBezTo>
                    <a:pt x="181" y="32"/>
                    <a:pt x="192" y="25"/>
                    <a:pt x="202" y="19"/>
                  </a:cubicBezTo>
                  <a:cubicBezTo>
                    <a:pt x="212" y="13"/>
                    <a:pt x="222" y="7"/>
                    <a:pt x="232" y="0"/>
                  </a:cubicBezTo>
                  <a:cubicBezTo>
                    <a:pt x="266" y="0"/>
                    <a:pt x="266" y="0"/>
                    <a:pt x="266" y="0"/>
                  </a:cubicBezTo>
                  <a:close/>
                  <a:moveTo>
                    <a:pt x="266" y="52"/>
                  </a:moveTo>
                  <a:cubicBezTo>
                    <a:pt x="266" y="55"/>
                    <a:pt x="266" y="55"/>
                    <a:pt x="266" y="55"/>
                  </a:cubicBezTo>
                  <a:cubicBezTo>
                    <a:pt x="258" y="60"/>
                    <a:pt x="251" y="66"/>
                    <a:pt x="243" y="71"/>
                  </a:cubicBezTo>
                  <a:cubicBezTo>
                    <a:pt x="235" y="77"/>
                    <a:pt x="226" y="84"/>
                    <a:pt x="217" y="90"/>
                  </a:cubicBezTo>
                  <a:cubicBezTo>
                    <a:pt x="174" y="90"/>
                    <a:pt x="130" y="90"/>
                    <a:pt x="86" y="90"/>
                  </a:cubicBezTo>
                  <a:cubicBezTo>
                    <a:pt x="97" y="84"/>
                    <a:pt x="107" y="77"/>
                    <a:pt x="117" y="71"/>
                  </a:cubicBezTo>
                  <a:cubicBezTo>
                    <a:pt x="127" y="65"/>
                    <a:pt x="137" y="59"/>
                    <a:pt x="148" y="52"/>
                  </a:cubicBezTo>
                  <a:cubicBezTo>
                    <a:pt x="187" y="52"/>
                    <a:pt x="226" y="52"/>
                    <a:pt x="266" y="52"/>
                  </a:cubicBezTo>
                  <a:close/>
                  <a:moveTo>
                    <a:pt x="266" y="87"/>
                  </a:moveTo>
                  <a:cubicBezTo>
                    <a:pt x="262" y="90"/>
                    <a:pt x="262" y="90"/>
                    <a:pt x="262" y="90"/>
                  </a:cubicBezTo>
                  <a:cubicBezTo>
                    <a:pt x="266" y="90"/>
                    <a:pt x="266" y="90"/>
                    <a:pt x="266" y="90"/>
                  </a:cubicBezTo>
                  <a:lnTo>
                    <a:pt x="266" y="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iŝḷíḓè"/>
            <p:cNvSpPr/>
            <p:nvPr/>
          </p:nvSpPr>
          <p:spPr bwMode="auto">
            <a:xfrm>
              <a:off x="4586658" y="1375213"/>
              <a:ext cx="2677754" cy="248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iṥļíḍê"/>
            <p:cNvSpPr/>
            <p:nvPr/>
          </p:nvSpPr>
          <p:spPr bwMode="auto">
            <a:xfrm>
              <a:off x="4586658" y="1569370"/>
              <a:ext cx="2641927" cy="54318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íşlïḍe"/>
            <p:cNvSpPr/>
            <p:nvPr/>
          </p:nvSpPr>
          <p:spPr bwMode="auto">
            <a:xfrm>
              <a:off x="4586658" y="1451489"/>
              <a:ext cx="28892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ïṩļïďé"/>
            <p:cNvSpPr/>
            <p:nvPr/>
          </p:nvSpPr>
          <p:spPr bwMode="auto">
            <a:xfrm>
              <a:off x="4651377" y="1500028"/>
              <a:ext cx="11557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íslîḓé"/>
            <p:cNvSpPr/>
            <p:nvPr/>
          </p:nvSpPr>
          <p:spPr bwMode="auto">
            <a:xfrm>
              <a:off x="4701072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ïṩļíďê"/>
            <p:cNvSpPr/>
            <p:nvPr/>
          </p:nvSpPr>
          <p:spPr bwMode="auto">
            <a:xfrm>
              <a:off x="4750767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îsļîḑê"/>
            <p:cNvSpPr/>
            <p:nvPr/>
          </p:nvSpPr>
          <p:spPr bwMode="auto">
            <a:xfrm>
              <a:off x="4799306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íşľiḓé"/>
            <p:cNvSpPr/>
            <p:nvPr/>
          </p:nvSpPr>
          <p:spPr bwMode="auto">
            <a:xfrm>
              <a:off x="4849001" y="1451489"/>
              <a:ext cx="28892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işľïde"/>
            <p:cNvSpPr/>
            <p:nvPr/>
          </p:nvSpPr>
          <p:spPr bwMode="auto">
            <a:xfrm>
              <a:off x="4913720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i$ḷïďé"/>
            <p:cNvSpPr/>
            <p:nvPr/>
          </p:nvSpPr>
          <p:spPr bwMode="auto">
            <a:xfrm>
              <a:off x="4961104" y="1500028"/>
              <a:ext cx="12713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ïŝḷïḋê"/>
            <p:cNvSpPr/>
            <p:nvPr/>
          </p:nvSpPr>
          <p:spPr bwMode="auto">
            <a:xfrm>
              <a:off x="5011955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íş1îḋè"/>
            <p:cNvSpPr/>
            <p:nvPr/>
          </p:nvSpPr>
          <p:spPr bwMode="auto">
            <a:xfrm>
              <a:off x="5061650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íṡḻïḍe"/>
            <p:cNvSpPr/>
            <p:nvPr/>
          </p:nvSpPr>
          <p:spPr bwMode="auto">
            <a:xfrm>
              <a:off x="5110189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3" name="íślîḍê"/>
            <p:cNvSpPr/>
            <p:nvPr/>
          </p:nvSpPr>
          <p:spPr bwMode="auto">
            <a:xfrm>
              <a:off x="5173753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4" name="íslîḋé"/>
            <p:cNvSpPr/>
            <p:nvPr/>
          </p:nvSpPr>
          <p:spPr bwMode="auto">
            <a:xfrm>
              <a:off x="5223448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5" name="iṥ1iḑê"/>
            <p:cNvSpPr/>
            <p:nvPr/>
          </p:nvSpPr>
          <p:spPr bwMode="auto">
            <a:xfrm>
              <a:off x="5271987" y="1500028"/>
              <a:ext cx="11557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iṩļîďê"/>
            <p:cNvSpPr/>
            <p:nvPr/>
          </p:nvSpPr>
          <p:spPr bwMode="auto">
            <a:xfrm>
              <a:off x="5321682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íṥļiḍé"/>
            <p:cNvSpPr/>
            <p:nvPr/>
          </p:nvSpPr>
          <p:spPr bwMode="auto">
            <a:xfrm>
              <a:off x="5372533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iṩḻîḑé"/>
            <p:cNvSpPr/>
            <p:nvPr/>
          </p:nvSpPr>
          <p:spPr bwMode="auto">
            <a:xfrm>
              <a:off x="5436096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íślïḓe"/>
            <p:cNvSpPr/>
            <p:nvPr/>
          </p:nvSpPr>
          <p:spPr bwMode="auto">
            <a:xfrm>
              <a:off x="5484635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îṧḷîḍê"/>
            <p:cNvSpPr/>
            <p:nvPr/>
          </p:nvSpPr>
          <p:spPr bwMode="auto">
            <a:xfrm>
              <a:off x="5534330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iṡḷiḑê"/>
            <p:cNvSpPr/>
            <p:nvPr/>
          </p:nvSpPr>
          <p:spPr bwMode="auto">
            <a:xfrm>
              <a:off x="5584026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íṧľîḋê"/>
            <p:cNvSpPr/>
            <p:nvPr/>
          </p:nvSpPr>
          <p:spPr bwMode="auto">
            <a:xfrm>
              <a:off x="5632565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iśḷîḍê"/>
            <p:cNvSpPr/>
            <p:nvPr/>
          </p:nvSpPr>
          <p:spPr bwMode="auto">
            <a:xfrm>
              <a:off x="5696128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îṡḻíḓè"/>
            <p:cNvSpPr/>
            <p:nvPr/>
          </p:nvSpPr>
          <p:spPr bwMode="auto">
            <a:xfrm>
              <a:off x="5746979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îsḷíďe"/>
            <p:cNvSpPr/>
            <p:nvPr/>
          </p:nvSpPr>
          <p:spPr bwMode="auto">
            <a:xfrm>
              <a:off x="5794363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iş1ïḓe"/>
            <p:cNvSpPr/>
            <p:nvPr/>
          </p:nvSpPr>
          <p:spPr bwMode="auto">
            <a:xfrm>
              <a:off x="5845213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ïSḷïḋê"/>
            <p:cNvSpPr/>
            <p:nvPr/>
          </p:nvSpPr>
          <p:spPr bwMode="auto">
            <a:xfrm>
              <a:off x="5894908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íṧ1íďè"/>
            <p:cNvSpPr/>
            <p:nvPr/>
          </p:nvSpPr>
          <p:spPr bwMode="auto">
            <a:xfrm>
              <a:off x="5958472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íşľiḓê"/>
            <p:cNvSpPr/>
            <p:nvPr/>
          </p:nvSpPr>
          <p:spPr bwMode="auto">
            <a:xfrm>
              <a:off x="6007011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ïṧļîḍé"/>
            <p:cNvSpPr/>
            <p:nvPr/>
          </p:nvSpPr>
          <p:spPr bwMode="auto">
            <a:xfrm>
              <a:off x="6056706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išḷiḍe"/>
            <p:cNvSpPr/>
            <p:nvPr/>
          </p:nvSpPr>
          <p:spPr bwMode="auto">
            <a:xfrm>
              <a:off x="6105246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îśļîḑè"/>
            <p:cNvSpPr/>
            <p:nvPr/>
          </p:nvSpPr>
          <p:spPr bwMode="auto">
            <a:xfrm>
              <a:off x="6154941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4" name="iṧ1ïḋe"/>
            <p:cNvSpPr/>
            <p:nvPr/>
          </p:nvSpPr>
          <p:spPr bwMode="auto">
            <a:xfrm>
              <a:off x="6219660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5" name="iślíde"/>
            <p:cNvSpPr/>
            <p:nvPr/>
          </p:nvSpPr>
          <p:spPr bwMode="auto">
            <a:xfrm>
              <a:off x="6269355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6" name="îSliďê"/>
            <p:cNvSpPr/>
            <p:nvPr/>
          </p:nvSpPr>
          <p:spPr bwMode="auto">
            <a:xfrm>
              <a:off x="6316738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îṡļiḓè"/>
            <p:cNvSpPr/>
            <p:nvPr/>
          </p:nvSpPr>
          <p:spPr bwMode="auto">
            <a:xfrm>
              <a:off x="6367589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iSlïḑé"/>
            <p:cNvSpPr/>
            <p:nvPr/>
          </p:nvSpPr>
          <p:spPr bwMode="auto">
            <a:xfrm>
              <a:off x="6414973" y="1451489"/>
              <a:ext cx="30048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ïṣliďe"/>
            <p:cNvSpPr/>
            <p:nvPr/>
          </p:nvSpPr>
          <p:spPr bwMode="auto">
            <a:xfrm>
              <a:off x="6479692" y="1500028"/>
              <a:ext cx="11557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0" name="ïşļíḋe"/>
            <p:cNvSpPr/>
            <p:nvPr/>
          </p:nvSpPr>
          <p:spPr bwMode="auto">
            <a:xfrm>
              <a:off x="6529387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1" name="íşḷïḍè"/>
            <p:cNvSpPr/>
            <p:nvPr/>
          </p:nvSpPr>
          <p:spPr bwMode="auto">
            <a:xfrm>
              <a:off x="6579082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iṣľîḋè"/>
            <p:cNvSpPr/>
            <p:nvPr/>
          </p:nvSpPr>
          <p:spPr bwMode="auto">
            <a:xfrm>
              <a:off x="6627621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3" name="îš1ïďe"/>
            <p:cNvSpPr/>
            <p:nvPr/>
          </p:nvSpPr>
          <p:spPr bwMode="auto">
            <a:xfrm>
              <a:off x="6677316" y="1451489"/>
              <a:ext cx="28892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4" name="ïṩḷîḋè"/>
            <p:cNvSpPr/>
            <p:nvPr/>
          </p:nvSpPr>
          <p:spPr bwMode="auto">
            <a:xfrm>
              <a:off x="6742036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5" name="îṣ1iḋê"/>
            <p:cNvSpPr/>
            <p:nvPr/>
          </p:nvSpPr>
          <p:spPr bwMode="auto">
            <a:xfrm>
              <a:off x="6791731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6" name="íS1íďé"/>
            <p:cNvSpPr/>
            <p:nvPr/>
          </p:nvSpPr>
          <p:spPr bwMode="auto">
            <a:xfrm>
              <a:off x="6840270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7" name="îṡļïḓê"/>
            <p:cNvSpPr/>
            <p:nvPr/>
          </p:nvSpPr>
          <p:spPr bwMode="auto">
            <a:xfrm>
              <a:off x="6889965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iṩľiḍe"/>
            <p:cNvSpPr/>
            <p:nvPr/>
          </p:nvSpPr>
          <p:spPr bwMode="auto">
            <a:xfrm>
              <a:off x="6938504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9" name="ïs1íḓê"/>
            <p:cNvSpPr/>
            <p:nvPr/>
          </p:nvSpPr>
          <p:spPr bwMode="auto">
            <a:xfrm>
              <a:off x="7002068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íṥļídê"/>
            <p:cNvSpPr/>
            <p:nvPr/>
          </p:nvSpPr>
          <p:spPr bwMode="auto">
            <a:xfrm>
              <a:off x="7051763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íšlíde"/>
            <p:cNvSpPr/>
            <p:nvPr/>
          </p:nvSpPr>
          <p:spPr bwMode="auto">
            <a:xfrm>
              <a:off x="7102613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i$ḻíḋé"/>
            <p:cNvSpPr/>
            <p:nvPr/>
          </p:nvSpPr>
          <p:spPr bwMode="auto">
            <a:xfrm>
              <a:off x="7149997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îşļîḑê"/>
            <p:cNvSpPr/>
            <p:nvPr/>
          </p:nvSpPr>
          <p:spPr bwMode="auto">
            <a:xfrm>
              <a:off x="7200848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iṣ1ïḋe"/>
            <p:cNvSpPr/>
            <p:nvPr/>
          </p:nvSpPr>
          <p:spPr bwMode="auto">
            <a:xfrm>
              <a:off x="3974137" y="3735149"/>
              <a:ext cx="144462" cy="918780"/>
            </a:xfrm>
            <a:custGeom>
              <a:avLst/>
              <a:gdLst>
                <a:gd name="T0" fmla="*/ 2 w 125"/>
                <a:gd name="T1" fmla="*/ 0 h 795"/>
                <a:gd name="T2" fmla="*/ 125 w 125"/>
                <a:gd name="T3" fmla="*/ 0 h 795"/>
                <a:gd name="T4" fmla="*/ 123 w 125"/>
                <a:gd name="T5" fmla="*/ 795 h 795"/>
                <a:gd name="T6" fmla="*/ 0 w 125"/>
                <a:gd name="T7" fmla="*/ 793 h 795"/>
                <a:gd name="T8" fmla="*/ 2 w 125"/>
                <a:gd name="T9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95">
                  <a:moveTo>
                    <a:pt x="2" y="0"/>
                  </a:moveTo>
                  <a:lnTo>
                    <a:pt x="125" y="0"/>
                  </a:lnTo>
                  <a:lnTo>
                    <a:pt x="123" y="795"/>
                  </a:lnTo>
                  <a:lnTo>
                    <a:pt x="0" y="79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ïşľiďè"/>
            <p:cNvSpPr/>
            <p:nvPr/>
          </p:nvSpPr>
          <p:spPr bwMode="auto">
            <a:xfrm>
              <a:off x="4001874" y="3774443"/>
              <a:ext cx="88989" cy="837881"/>
            </a:xfrm>
            <a:custGeom>
              <a:avLst/>
              <a:gdLst>
                <a:gd name="T0" fmla="*/ 2 w 77"/>
                <a:gd name="T1" fmla="*/ 0 h 725"/>
                <a:gd name="T2" fmla="*/ 0 w 77"/>
                <a:gd name="T3" fmla="*/ 725 h 725"/>
                <a:gd name="T4" fmla="*/ 75 w 77"/>
                <a:gd name="T5" fmla="*/ 725 h 725"/>
                <a:gd name="T6" fmla="*/ 77 w 77"/>
                <a:gd name="T7" fmla="*/ 2 h 725"/>
                <a:gd name="T8" fmla="*/ 2 w 77"/>
                <a:gd name="T9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25">
                  <a:moveTo>
                    <a:pt x="2" y="0"/>
                  </a:moveTo>
                  <a:lnTo>
                    <a:pt x="0" y="725"/>
                  </a:lnTo>
                  <a:lnTo>
                    <a:pt x="75" y="725"/>
                  </a:lnTo>
                  <a:lnTo>
                    <a:pt x="77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i$lïḍê"/>
            <p:cNvSpPr/>
            <p:nvPr/>
          </p:nvSpPr>
          <p:spPr bwMode="auto">
            <a:xfrm>
              <a:off x="3875903" y="3502854"/>
              <a:ext cx="344398" cy="317817"/>
            </a:xfrm>
            <a:custGeom>
              <a:avLst/>
              <a:gdLst>
                <a:gd name="T0" fmla="*/ 131 w 172"/>
                <a:gd name="T1" fmla="*/ 0 h 159"/>
                <a:gd name="T2" fmla="*/ 172 w 172"/>
                <a:gd name="T3" fmla="*/ 74 h 159"/>
                <a:gd name="T4" fmla="*/ 86 w 172"/>
                <a:gd name="T5" fmla="*/ 159 h 159"/>
                <a:gd name="T6" fmla="*/ 0 w 172"/>
                <a:gd name="T7" fmla="*/ 73 h 159"/>
                <a:gd name="T8" fmla="*/ 42 w 172"/>
                <a:gd name="T9" fmla="*/ 0 h 159"/>
                <a:gd name="T10" fmla="*/ 41 w 172"/>
                <a:gd name="T11" fmla="*/ 49 h 159"/>
                <a:gd name="T12" fmla="*/ 41 w 172"/>
                <a:gd name="T13" fmla="*/ 74 h 159"/>
                <a:gd name="T14" fmla="*/ 64 w 172"/>
                <a:gd name="T15" fmla="*/ 87 h 159"/>
                <a:gd name="T16" fmla="*/ 86 w 172"/>
                <a:gd name="T17" fmla="*/ 100 h 159"/>
                <a:gd name="T18" fmla="*/ 108 w 172"/>
                <a:gd name="T19" fmla="*/ 88 h 159"/>
                <a:gd name="T20" fmla="*/ 131 w 172"/>
                <a:gd name="T21" fmla="*/ 75 h 159"/>
                <a:gd name="T22" fmla="*/ 131 w 172"/>
                <a:gd name="T23" fmla="*/ 49 h 159"/>
                <a:gd name="T24" fmla="*/ 131 w 172"/>
                <a:gd name="T2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159">
                  <a:moveTo>
                    <a:pt x="131" y="0"/>
                  </a:moveTo>
                  <a:cubicBezTo>
                    <a:pt x="155" y="16"/>
                    <a:pt x="172" y="43"/>
                    <a:pt x="172" y="74"/>
                  </a:cubicBezTo>
                  <a:cubicBezTo>
                    <a:pt x="171" y="121"/>
                    <a:pt x="133" y="159"/>
                    <a:pt x="86" y="159"/>
                  </a:cubicBezTo>
                  <a:cubicBezTo>
                    <a:pt x="38" y="159"/>
                    <a:pt x="0" y="120"/>
                    <a:pt x="0" y="73"/>
                  </a:cubicBezTo>
                  <a:cubicBezTo>
                    <a:pt x="0" y="42"/>
                    <a:pt x="17" y="15"/>
                    <a:pt x="42" y="0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31" y="49"/>
                    <a:pt x="131" y="49"/>
                    <a:pt x="131" y="49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îŝlíďe"/>
            <p:cNvSpPr/>
            <p:nvPr/>
          </p:nvSpPr>
          <p:spPr bwMode="auto">
            <a:xfrm>
              <a:off x="3873592" y="4536048"/>
              <a:ext cx="343242" cy="317817"/>
            </a:xfrm>
            <a:custGeom>
              <a:avLst/>
              <a:gdLst>
                <a:gd name="T0" fmla="*/ 130 w 171"/>
                <a:gd name="T1" fmla="*/ 159 h 159"/>
                <a:gd name="T2" fmla="*/ 171 w 171"/>
                <a:gd name="T3" fmla="*/ 86 h 159"/>
                <a:gd name="T4" fmla="*/ 86 w 171"/>
                <a:gd name="T5" fmla="*/ 0 h 159"/>
                <a:gd name="T6" fmla="*/ 0 w 171"/>
                <a:gd name="T7" fmla="*/ 85 h 159"/>
                <a:gd name="T8" fmla="*/ 40 w 171"/>
                <a:gd name="T9" fmla="*/ 158 h 159"/>
                <a:gd name="T10" fmla="*/ 41 w 171"/>
                <a:gd name="T11" fmla="*/ 110 h 159"/>
                <a:gd name="T12" fmla="*/ 41 w 171"/>
                <a:gd name="T13" fmla="*/ 84 h 159"/>
                <a:gd name="T14" fmla="*/ 63 w 171"/>
                <a:gd name="T15" fmla="*/ 71 h 159"/>
                <a:gd name="T16" fmla="*/ 85 w 171"/>
                <a:gd name="T17" fmla="*/ 59 h 159"/>
                <a:gd name="T18" fmla="*/ 108 w 171"/>
                <a:gd name="T19" fmla="*/ 72 h 159"/>
                <a:gd name="T20" fmla="*/ 130 w 171"/>
                <a:gd name="T21" fmla="*/ 85 h 159"/>
                <a:gd name="T22" fmla="*/ 130 w 171"/>
                <a:gd name="T23" fmla="*/ 110 h 159"/>
                <a:gd name="T24" fmla="*/ 130 w 171"/>
                <a:gd name="T2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159">
                  <a:moveTo>
                    <a:pt x="130" y="159"/>
                  </a:moveTo>
                  <a:cubicBezTo>
                    <a:pt x="154" y="144"/>
                    <a:pt x="171" y="117"/>
                    <a:pt x="171" y="86"/>
                  </a:cubicBezTo>
                  <a:cubicBezTo>
                    <a:pt x="171" y="39"/>
                    <a:pt x="133" y="0"/>
                    <a:pt x="86" y="0"/>
                  </a:cubicBezTo>
                  <a:cubicBezTo>
                    <a:pt x="38" y="0"/>
                    <a:pt x="0" y="38"/>
                    <a:pt x="0" y="85"/>
                  </a:cubicBezTo>
                  <a:cubicBezTo>
                    <a:pt x="0" y="116"/>
                    <a:pt x="16" y="143"/>
                    <a:pt x="40" y="158"/>
                  </a:cubicBezTo>
                  <a:cubicBezTo>
                    <a:pt x="41" y="110"/>
                    <a:pt x="41" y="110"/>
                    <a:pt x="41" y="110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30" y="85"/>
                    <a:pt x="130" y="85"/>
                    <a:pt x="130" y="85"/>
                  </a:cubicBezTo>
                  <a:cubicBezTo>
                    <a:pt x="130" y="110"/>
                    <a:pt x="130" y="110"/>
                    <a:pt x="130" y="110"/>
                  </a:cubicBezTo>
                  <a:lnTo>
                    <a:pt x="13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iṣḻîďé"/>
            <p:cNvSpPr/>
            <p:nvPr/>
          </p:nvSpPr>
          <p:spPr bwMode="auto">
            <a:xfrm>
              <a:off x="3900173" y="4563785"/>
              <a:ext cx="287769" cy="228828"/>
            </a:xfrm>
            <a:custGeom>
              <a:avLst/>
              <a:gdLst>
                <a:gd name="T0" fmla="*/ 131 w 144"/>
                <a:gd name="T1" fmla="*/ 114 h 114"/>
                <a:gd name="T2" fmla="*/ 144 w 144"/>
                <a:gd name="T3" fmla="*/ 72 h 114"/>
                <a:gd name="T4" fmla="*/ 73 w 144"/>
                <a:gd name="T5" fmla="*/ 0 h 114"/>
                <a:gd name="T6" fmla="*/ 0 w 144"/>
                <a:gd name="T7" fmla="*/ 71 h 114"/>
                <a:gd name="T8" fmla="*/ 14 w 144"/>
                <a:gd name="T9" fmla="*/ 113 h 114"/>
                <a:gd name="T10" fmla="*/ 14 w 144"/>
                <a:gd name="T11" fmla="*/ 62 h 114"/>
                <a:gd name="T12" fmla="*/ 73 w 144"/>
                <a:gd name="T13" fmla="*/ 29 h 114"/>
                <a:gd name="T14" fmla="*/ 131 w 144"/>
                <a:gd name="T15" fmla="*/ 63 h 114"/>
                <a:gd name="T16" fmla="*/ 131 w 144"/>
                <a:gd name="T1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14">
                  <a:moveTo>
                    <a:pt x="131" y="114"/>
                  </a:moveTo>
                  <a:cubicBezTo>
                    <a:pt x="139" y="102"/>
                    <a:pt x="144" y="87"/>
                    <a:pt x="144" y="72"/>
                  </a:cubicBezTo>
                  <a:cubicBezTo>
                    <a:pt x="144" y="32"/>
                    <a:pt x="112" y="0"/>
                    <a:pt x="73" y="0"/>
                  </a:cubicBezTo>
                  <a:cubicBezTo>
                    <a:pt x="33" y="0"/>
                    <a:pt x="1" y="32"/>
                    <a:pt x="0" y="71"/>
                  </a:cubicBezTo>
                  <a:cubicBezTo>
                    <a:pt x="0" y="87"/>
                    <a:pt x="5" y="101"/>
                    <a:pt x="14" y="113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131" y="63"/>
                    <a:pt x="131" y="63"/>
                    <a:pt x="131" y="63"/>
                  </a:cubicBezTo>
                  <a:lnTo>
                    <a:pt x="131" y="114"/>
                  </a:lnTo>
                  <a:close/>
                </a:path>
              </a:pathLst>
            </a:cu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iṧḻîḋè"/>
            <p:cNvSpPr/>
            <p:nvPr/>
          </p:nvSpPr>
          <p:spPr bwMode="auto">
            <a:xfrm>
              <a:off x="3903640" y="3564106"/>
              <a:ext cx="288925" cy="228828"/>
            </a:xfrm>
            <a:custGeom>
              <a:avLst/>
              <a:gdLst>
                <a:gd name="T0" fmla="*/ 14 w 144"/>
                <a:gd name="T1" fmla="*/ 0 h 114"/>
                <a:gd name="T2" fmla="*/ 0 w 144"/>
                <a:gd name="T3" fmla="*/ 41 h 114"/>
                <a:gd name="T4" fmla="*/ 72 w 144"/>
                <a:gd name="T5" fmla="*/ 114 h 114"/>
                <a:gd name="T6" fmla="*/ 144 w 144"/>
                <a:gd name="T7" fmla="*/ 42 h 114"/>
                <a:gd name="T8" fmla="*/ 131 w 144"/>
                <a:gd name="T9" fmla="*/ 0 h 114"/>
                <a:gd name="T10" fmla="*/ 130 w 144"/>
                <a:gd name="T11" fmla="*/ 51 h 114"/>
                <a:gd name="T12" fmla="*/ 72 w 144"/>
                <a:gd name="T13" fmla="*/ 85 h 114"/>
                <a:gd name="T14" fmla="*/ 13 w 144"/>
                <a:gd name="T15" fmla="*/ 51 h 114"/>
                <a:gd name="T16" fmla="*/ 14 w 144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14">
                  <a:moveTo>
                    <a:pt x="14" y="0"/>
                  </a:moveTo>
                  <a:cubicBezTo>
                    <a:pt x="5" y="12"/>
                    <a:pt x="0" y="26"/>
                    <a:pt x="0" y="41"/>
                  </a:cubicBezTo>
                  <a:cubicBezTo>
                    <a:pt x="0" y="81"/>
                    <a:pt x="32" y="113"/>
                    <a:pt x="72" y="114"/>
                  </a:cubicBezTo>
                  <a:cubicBezTo>
                    <a:pt x="111" y="114"/>
                    <a:pt x="144" y="82"/>
                    <a:pt x="144" y="42"/>
                  </a:cubicBezTo>
                  <a:cubicBezTo>
                    <a:pt x="144" y="27"/>
                    <a:pt x="139" y="12"/>
                    <a:pt x="131" y="0"/>
                  </a:cubicBezTo>
                  <a:cubicBezTo>
                    <a:pt x="130" y="51"/>
                    <a:pt x="130" y="51"/>
                    <a:pt x="130" y="51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13" y="51"/>
                    <a:pt x="13" y="51"/>
                    <a:pt x="13" y="5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0" name="îṥļiḍe"/>
            <p:cNvSpPr/>
            <p:nvPr/>
          </p:nvSpPr>
          <p:spPr bwMode="auto">
            <a:xfrm>
              <a:off x="7627301" y="3502854"/>
              <a:ext cx="129438" cy="1351012"/>
            </a:xfrm>
            <a:custGeom>
              <a:avLst/>
              <a:gdLst>
                <a:gd name="T0" fmla="*/ 65 w 65"/>
                <a:gd name="T1" fmla="*/ 74 h 675"/>
                <a:gd name="T2" fmla="*/ 32 w 65"/>
                <a:gd name="T3" fmla="*/ 0 h 675"/>
                <a:gd name="T4" fmla="*/ 0 w 65"/>
                <a:gd name="T5" fmla="*/ 74 h 675"/>
                <a:gd name="T6" fmla="*/ 0 w 65"/>
                <a:gd name="T7" fmla="*/ 657 h 675"/>
                <a:gd name="T8" fmla="*/ 18 w 65"/>
                <a:gd name="T9" fmla="*/ 675 h 675"/>
                <a:gd name="T10" fmla="*/ 47 w 65"/>
                <a:gd name="T11" fmla="*/ 675 h 675"/>
                <a:gd name="T12" fmla="*/ 65 w 65"/>
                <a:gd name="T13" fmla="*/ 657 h 675"/>
                <a:gd name="T14" fmla="*/ 65 w 65"/>
                <a:gd name="T15" fmla="*/ 74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75">
                  <a:moveTo>
                    <a:pt x="65" y="74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667"/>
                    <a:pt x="8" y="675"/>
                    <a:pt x="18" y="675"/>
                  </a:cubicBezTo>
                  <a:cubicBezTo>
                    <a:pt x="47" y="675"/>
                    <a:pt x="47" y="675"/>
                    <a:pt x="47" y="675"/>
                  </a:cubicBezTo>
                  <a:cubicBezTo>
                    <a:pt x="57" y="675"/>
                    <a:pt x="65" y="667"/>
                    <a:pt x="65" y="657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FFE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1" name="ïšlîḋê"/>
            <p:cNvSpPr/>
            <p:nvPr/>
          </p:nvSpPr>
          <p:spPr bwMode="auto">
            <a:xfrm>
              <a:off x="7690864" y="3502854"/>
              <a:ext cx="65875" cy="1351012"/>
            </a:xfrm>
            <a:custGeom>
              <a:avLst/>
              <a:gdLst>
                <a:gd name="T0" fmla="*/ 33 w 33"/>
                <a:gd name="T1" fmla="*/ 74 h 675"/>
                <a:gd name="T2" fmla="*/ 0 w 33"/>
                <a:gd name="T3" fmla="*/ 0 h 675"/>
                <a:gd name="T4" fmla="*/ 15 w 33"/>
                <a:gd name="T5" fmla="*/ 77 h 675"/>
                <a:gd name="T6" fmla="*/ 15 w 33"/>
                <a:gd name="T7" fmla="*/ 675 h 675"/>
                <a:gd name="T8" fmla="*/ 15 w 33"/>
                <a:gd name="T9" fmla="*/ 675 h 675"/>
                <a:gd name="T10" fmla="*/ 33 w 33"/>
                <a:gd name="T11" fmla="*/ 657 h 675"/>
                <a:gd name="T12" fmla="*/ 33 w 33"/>
                <a:gd name="T13" fmla="*/ 74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75">
                  <a:moveTo>
                    <a:pt x="33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675"/>
                    <a:pt x="15" y="675"/>
                    <a:pt x="15" y="675"/>
                  </a:cubicBezTo>
                  <a:cubicBezTo>
                    <a:pt x="15" y="675"/>
                    <a:pt x="15" y="675"/>
                    <a:pt x="15" y="675"/>
                  </a:cubicBezTo>
                  <a:cubicBezTo>
                    <a:pt x="25" y="675"/>
                    <a:pt x="33" y="667"/>
                    <a:pt x="33" y="657"/>
                  </a:cubicBezTo>
                  <a:lnTo>
                    <a:pt x="33" y="74"/>
                  </a:lnTo>
                  <a:close/>
                </a:path>
              </a:pathLst>
            </a:cu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2" name="íṧļîdê"/>
            <p:cNvSpPr/>
            <p:nvPr/>
          </p:nvSpPr>
          <p:spPr bwMode="auto">
            <a:xfrm>
              <a:off x="7627301" y="3502854"/>
              <a:ext cx="129438" cy="1271268"/>
            </a:xfrm>
            <a:custGeom>
              <a:avLst/>
              <a:gdLst>
                <a:gd name="T0" fmla="*/ 65 w 65"/>
                <a:gd name="T1" fmla="*/ 74 h 635"/>
                <a:gd name="T2" fmla="*/ 32 w 65"/>
                <a:gd name="T3" fmla="*/ 0 h 635"/>
                <a:gd name="T4" fmla="*/ 0 w 65"/>
                <a:gd name="T5" fmla="*/ 74 h 635"/>
                <a:gd name="T6" fmla="*/ 0 w 65"/>
                <a:gd name="T7" fmla="*/ 631 h 635"/>
                <a:gd name="T8" fmla="*/ 65 w 65"/>
                <a:gd name="T9" fmla="*/ 631 h 635"/>
                <a:gd name="T10" fmla="*/ 65 w 65"/>
                <a:gd name="T11" fmla="*/ 74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35">
                  <a:moveTo>
                    <a:pt x="65" y="74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23" y="635"/>
                    <a:pt x="44" y="635"/>
                    <a:pt x="65" y="631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C0F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3" name="îṧḷïḓé"/>
            <p:cNvSpPr/>
            <p:nvPr/>
          </p:nvSpPr>
          <p:spPr bwMode="auto">
            <a:xfrm>
              <a:off x="7690864" y="3502854"/>
              <a:ext cx="65875" cy="1268957"/>
            </a:xfrm>
            <a:custGeom>
              <a:avLst/>
              <a:gdLst>
                <a:gd name="T0" fmla="*/ 33 w 33"/>
                <a:gd name="T1" fmla="*/ 74 h 634"/>
                <a:gd name="T2" fmla="*/ 0 w 33"/>
                <a:gd name="T3" fmla="*/ 0 h 634"/>
                <a:gd name="T4" fmla="*/ 15 w 33"/>
                <a:gd name="T5" fmla="*/ 77 h 634"/>
                <a:gd name="T6" fmla="*/ 15 w 33"/>
                <a:gd name="T7" fmla="*/ 634 h 634"/>
                <a:gd name="T8" fmla="*/ 33 w 33"/>
                <a:gd name="T9" fmla="*/ 631 h 634"/>
                <a:gd name="T10" fmla="*/ 33 w 33"/>
                <a:gd name="T11" fmla="*/ 7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634">
                  <a:moveTo>
                    <a:pt x="33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634"/>
                    <a:pt x="15" y="634"/>
                    <a:pt x="15" y="634"/>
                  </a:cubicBezTo>
                  <a:cubicBezTo>
                    <a:pt x="26" y="634"/>
                    <a:pt x="22" y="633"/>
                    <a:pt x="33" y="631"/>
                  </a:cubicBezTo>
                  <a:lnTo>
                    <a:pt x="33" y="74"/>
                  </a:lnTo>
                  <a:close/>
                </a:path>
              </a:pathLst>
            </a:custGeom>
            <a:solidFill>
              <a:srgbClr val="A2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4" name="iṡ1îďe"/>
            <p:cNvSpPr/>
            <p:nvPr/>
          </p:nvSpPr>
          <p:spPr bwMode="auto">
            <a:xfrm>
              <a:off x="7627301" y="3502854"/>
              <a:ext cx="129438" cy="1229663"/>
            </a:xfrm>
            <a:custGeom>
              <a:avLst/>
              <a:gdLst>
                <a:gd name="T0" fmla="*/ 65 w 65"/>
                <a:gd name="T1" fmla="*/ 74 h 614"/>
                <a:gd name="T2" fmla="*/ 32 w 65"/>
                <a:gd name="T3" fmla="*/ 0 h 614"/>
                <a:gd name="T4" fmla="*/ 0 w 65"/>
                <a:gd name="T5" fmla="*/ 74 h 614"/>
                <a:gd name="T6" fmla="*/ 0 w 65"/>
                <a:gd name="T7" fmla="*/ 610 h 614"/>
                <a:gd name="T8" fmla="*/ 65 w 65"/>
                <a:gd name="T9" fmla="*/ 610 h 614"/>
                <a:gd name="T10" fmla="*/ 65 w 65"/>
                <a:gd name="T11" fmla="*/ 7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14">
                  <a:moveTo>
                    <a:pt x="65" y="74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23" y="614"/>
                    <a:pt x="45" y="614"/>
                    <a:pt x="65" y="610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5" name="íṡḻïdê"/>
            <p:cNvSpPr/>
            <p:nvPr/>
          </p:nvSpPr>
          <p:spPr bwMode="auto">
            <a:xfrm>
              <a:off x="7693175" y="3508632"/>
              <a:ext cx="63563" cy="1219262"/>
            </a:xfrm>
            <a:custGeom>
              <a:avLst/>
              <a:gdLst>
                <a:gd name="T0" fmla="*/ 32 w 32"/>
                <a:gd name="T1" fmla="*/ 74 h 609"/>
                <a:gd name="T2" fmla="*/ 0 w 32"/>
                <a:gd name="T3" fmla="*/ 0 h 609"/>
                <a:gd name="T4" fmla="*/ 16 w 32"/>
                <a:gd name="T5" fmla="*/ 74 h 609"/>
                <a:gd name="T6" fmla="*/ 16 w 32"/>
                <a:gd name="T7" fmla="*/ 607 h 609"/>
                <a:gd name="T8" fmla="*/ 32 w 32"/>
                <a:gd name="T9" fmla="*/ 607 h 609"/>
                <a:gd name="T10" fmla="*/ 32 w 32"/>
                <a:gd name="T11" fmla="*/ 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609">
                  <a:moveTo>
                    <a:pt x="32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607"/>
                    <a:pt x="16" y="607"/>
                    <a:pt x="16" y="607"/>
                  </a:cubicBezTo>
                  <a:cubicBezTo>
                    <a:pt x="27" y="607"/>
                    <a:pt x="21" y="609"/>
                    <a:pt x="32" y="607"/>
                  </a:cubicBezTo>
                  <a:lnTo>
                    <a:pt x="32" y="74"/>
                  </a:lnTo>
                  <a:close/>
                </a:path>
              </a:pathLst>
            </a:custGeom>
            <a:solidFill>
              <a:srgbClr val="4C8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6" name="íṥliḍe"/>
            <p:cNvSpPr/>
            <p:nvPr/>
          </p:nvSpPr>
          <p:spPr bwMode="auto">
            <a:xfrm>
              <a:off x="7627301" y="3502854"/>
              <a:ext cx="129438" cy="153708"/>
            </a:xfrm>
            <a:custGeom>
              <a:avLst/>
              <a:gdLst>
                <a:gd name="T0" fmla="*/ 65 w 65"/>
                <a:gd name="T1" fmla="*/ 74 h 77"/>
                <a:gd name="T2" fmla="*/ 32 w 65"/>
                <a:gd name="T3" fmla="*/ 0 h 77"/>
                <a:gd name="T4" fmla="*/ 0 w 65"/>
                <a:gd name="T5" fmla="*/ 74 h 77"/>
                <a:gd name="T6" fmla="*/ 32 w 65"/>
                <a:gd name="T7" fmla="*/ 77 h 77"/>
                <a:gd name="T8" fmla="*/ 65 w 65"/>
                <a:gd name="T9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7">
                  <a:moveTo>
                    <a:pt x="65" y="74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0" y="76"/>
                    <a:pt x="21" y="77"/>
                    <a:pt x="32" y="77"/>
                  </a:cubicBezTo>
                  <a:cubicBezTo>
                    <a:pt x="44" y="77"/>
                    <a:pt x="55" y="76"/>
                    <a:pt x="65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7" name="iŝľïḋe"/>
            <p:cNvSpPr/>
            <p:nvPr/>
          </p:nvSpPr>
          <p:spPr bwMode="auto">
            <a:xfrm>
              <a:off x="7690864" y="3502854"/>
              <a:ext cx="65875" cy="153708"/>
            </a:xfrm>
            <a:custGeom>
              <a:avLst/>
              <a:gdLst>
                <a:gd name="T0" fmla="*/ 33 w 33"/>
                <a:gd name="T1" fmla="*/ 74 h 77"/>
                <a:gd name="T2" fmla="*/ 0 w 33"/>
                <a:gd name="T3" fmla="*/ 0 h 77"/>
                <a:gd name="T4" fmla="*/ 17 w 33"/>
                <a:gd name="T5" fmla="*/ 77 h 77"/>
                <a:gd name="T6" fmla="*/ 33 w 33"/>
                <a:gd name="T7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77">
                  <a:moveTo>
                    <a:pt x="33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28" y="77"/>
                    <a:pt x="23" y="76"/>
                    <a:pt x="33" y="7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8" name="iṥḷidé"/>
            <p:cNvSpPr/>
            <p:nvPr/>
          </p:nvSpPr>
          <p:spPr bwMode="auto">
            <a:xfrm>
              <a:off x="7671217" y="3502854"/>
              <a:ext cx="41605" cy="52006"/>
            </a:xfrm>
            <a:custGeom>
              <a:avLst/>
              <a:gdLst>
                <a:gd name="T0" fmla="*/ 21 w 21"/>
                <a:gd name="T1" fmla="*/ 25 h 26"/>
                <a:gd name="T2" fmla="*/ 10 w 21"/>
                <a:gd name="T3" fmla="*/ 0 h 26"/>
                <a:gd name="T4" fmla="*/ 0 w 21"/>
                <a:gd name="T5" fmla="*/ 25 h 26"/>
                <a:gd name="T6" fmla="*/ 10 w 21"/>
                <a:gd name="T7" fmla="*/ 26 h 26"/>
                <a:gd name="T8" fmla="*/ 21 w 21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21" y="25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6"/>
                    <a:pt x="7" y="26"/>
                    <a:pt x="10" y="26"/>
                  </a:cubicBezTo>
                  <a:cubicBezTo>
                    <a:pt x="14" y="26"/>
                    <a:pt x="18" y="26"/>
                    <a:pt x="21" y="25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9" name="ïṧḻiďe"/>
            <p:cNvSpPr/>
            <p:nvPr/>
          </p:nvSpPr>
          <p:spPr bwMode="auto">
            <a:xfrm>
              <a:off x="3619338" y="2062853"/>
              <a:ext cx="543178" cy="542023"/>
            </a:xfrm>
            <a:custGeom>
              <a:avLst/>
              <a:gdLst>
                <a:gd name="T0" fmla="*/ 239 w 271"/>
                <a:gd name="T1" fmla="*/ 189 h 271"/>
                <a:gd name="T2" fmla="*/ 254 w 271"/>
                <a:gd name="T3" fmla="*/ 202 h 271"/>
                <a:gd name="T4" fmla="*/ 222 w 271"/>
                <a:gd name="T5" fmla="*/ 241 h 271"/>
                <a:gd name="T6" fmla="*/ 207 w 271"/>
                <a:gd name="T7" fmla="*/ 228 h 271"/>
                <a:gd name="T8" fmla="*/ 171 w 271"/>
                <a:gd name="T9" fmla="*/ 246 h 271"/>
                <a:gd name="T10" fmla="*/ 172 w 271"/>
                <a:gd name="T11" fmla="*/ 266 h 271"/>
                <a:gd name="T12" fmla="*/ 136 w 271"/>
                <a:gd name="T13" fmla="*/ 270 h 271"/>
                <a:gd name="T14" fmla="*/ 136 w 271"/>
                <a:gd name="T15" fmla="*/ 213 h 271"/>
                <a:gd name="T16" fmla="*/ 195 w 271"/>
                <a:gd name="T17" fmla="*/ 186 h 271"/>
                <a:gd name="T18" fmla="*/ 186 w 271"/>
                <a:gd name="T19" fmla="*/ 76 h 271"/>
                <a:gd name="T20" fmla="*/ 186 w 271"/>
                <a:gd name="T21" fmla="*/ 76 h 271"/>
                <a:gd name="T22" fmla="*/ 158 w 271"/>
                <a:gd name="T23" fmla="*/ 61 h 271"/>
                <a:gd name="T24" fmla="*/ 136 w 271"/>
                <a:gd name="T25" fmla="*/ 57 h 271"/>
                <a:gd name="T26" fmla="*/ 136 w 271"/>
                <a:gd name="T27" fmla="*/ 1 h 271"/>
                <a:gd name="T28" fmla="*/ 149 w 271"/>
                <a:gd name="T29" fmla="*/ 0 h 271"/>
                <a:gd name="T30" fmla="*/ 151 w 271"/>
                <a:gd name="T31" fmla="*/ 20 h 271"/>
                <a:gd name="T32" fmla="*/ 190 w 271"/>
                <a:gd name="T33" fmla="*/ 32 h 271"/>
                <a:gd name="T34" fmla="*/ 203 w 271"/>
                <a:gd name="T35" fmla="*/ 17 h 271"/>
                <a:gd name="T36" fmla="*/ 241 w 271"/>
                <a:gd name="T37" fmla="*/ 49 h 271"/>
                <a:gd name="T38" fmla="*/ 228 w 271"/>
                <a:gd name="T39" fmla="*/ 64 h 271"/>
                <a:gd name="T40" fmla="*/ 247 w 271"/>
                <a:gd name="T41" fmla="*/ 101 h 271"/>
                <a:gd name="T42" fmla="*/ 267 w 271"/>
                <a:gd name="T43" fmla="*/ 99 h 271"/>
                <a:gd name="T44" fmla="*/ 271 w 271"/>
                <a:gd name="T45" fmla="*/ 149 h 271"/>
                <a:gd name="T46" fmla="*/ 251 w 271"/>
                <a:gd name="T47" fmla="*/ 150 h 271"/>
                <a:gd name="T48" fmla="*/ 239 w 271"/>
                <a:gd name="T49" fmla="*/ 189 h 271"/>
                <a:gd name="T50" fmla="*/ 136 w 271"/>
                <a:gd name="T51" fmla="*/ 270 h 271"/>
                <a:gd name="T52" fmla="*/ 123 w 271"/>
                <a:gd name="T53" fmla="*/ 271 h 271"/>
                <a:gd name="T54" fmla="*/ 121 w 271"/>
                <a:gd name="T55" fmla="*/ 251 h 271"/>
                <a:gd name="T56" fmla="*/ 82 w 271"/>
                <a:gd name="T57" fmla="*/ 238 h 271"/>
                <a:gd name="T58" fmla="*/ 69 w 271"/>
                <a:gd name="T59" fmla="*/ 254 h 271"/>
                <a:gd name="T60" fmla="*/ 31 w 271"/>
                <a:gd name="T61" fmla="*/ 222 h 271"/>
                <a:gd name="T62" fmla="*/ 44 w 271"/>
                <a:gd name="T63" fmla="*/ 206 h 271"/>
                <a:gd name="T64" fmla="*/ 25 w 271"/>
                <a:gd name="T65" fmla="*/ 170 h 271"/>
                <a:gd name="T66" fmla="*/ 5 w 271"/>
                <a:gd name="T67" fmla="*/ 172 h 271"/>
                <a:gd name="T68" fmla="*/ 0 w 271"/>
                <a:gd name="T69" fmla="*/ 122 h 271"/>
                <a:gd name="T70" fmla="*/ 20 w 271"/>
                <a:gd name="T71" fmla="*/ 120 h 271"/>
                <a:gd name="T72" fmla="*/ 33 w 271"/>
                <a:gd name="T73" fmla="*/ 82 h 271"/>
                <a:gd name="T74" fmla="*/ 17 w 271"/>
                <a:gd name="T75" fmla="*/ 69 h 271"/>
                <a:gd name="T76" fmla="*/ 49 w 271"/>
                <a:gd name="T77" fmla="*/ 30 h 271"/>
                <a:gd name="T78" fmla="*/ 65 w 271"/>
                <a:gd name="T79" fmla="*/ 43 h 271"/>
                <a:gd name="T80" fmla="*/ 101 w 271"/>
                <a:gd name="T81" fmla="*/ 24 h 271"/>
                <a:gd name="T82" fmla="*/ 99 w 271"/>
                <a:gd name="T83" fmla="*/ 4 h 271"/>
                <a:gd name="T84" fmla="*/ 136 w 271"/>
                <a:gd name="T85" fmla="*/ 1 h 271"/>
                <a:gd name="T86" fmla="*/ 136 w 271"/>
                <a:gd name="T87" fmla="*/ 57 h 271"/>
                <a:gd name="T88" fmla="*/ 76 w 271"/>
                <a:gd name="T89" fmla="*/ 85 h 271"/>
                <a:gd name="T90" fmla="*/ 86 w 271"/>
                <a:gd name="T91" fmla="*/ 195 h 271"/>
                <a:gd name="T92" fmla="*/ 113 w 271"/>
                <a:gd name="T93" fmla="*/ 210 h 271"/>
                <a:gd name="T94" fmla="*/ 136 w 271"/>
                <a:gd name="T95" fmla="*/ 213 h 271"/>
                <a:gd name="T96" fmla="*/ 136 w 271"/>
                <a:gd name="T9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1" h="271">
                  <a:moveTo>
                    <a:pt x="239" y="189"/>
                  </a:moveTo>
                  <a:cubicBezTo>
                    <a:pt x="254" y="202"/>
                    <a:pt x="254" y="202"/>
                    <a:pt x="254" y="202"/>
                  </a:cubicBezTo>
                  <a:cubicBezTo>
                    <a:pt x="222" y="241"/>
                    <a:pt x="222" y="241"/>
                    <a:pt x="222" y="241"/>
                  </a:cubicBezTo>
                  <a:cubicBezTo>
                    <a:pt x="207" y="228"/>
                    <a:pt x="207" y="228"/>
                    <a:pt x="207" y="228"/>
                  </a:cubicBezTo>
                  <a:cubicBezTo>
                    <a:pt x="196" y="236"/>
                    <a:pt x="184" y="242"/>
                    <a:pt x="171" y="246"/>
                  </a:cubicBezTo>
                  <a:cubicBezTo>
                    <a:pt x="172" y="266"/>
                    <a:pt x="172" y="266"/>
                    <a:pt x="172" y="266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136" y="213"/>
                    <a:pt x="136" y="213"/>
                    <a:pt x="136" y="213"/>
                  </a:cubicBezTo>
                  <a:cubicBezTo>
                    <a:pt x="158" y="213"/>
                    <a:pt x="180" y="204"/>
                    <a:pt x="195" y="186"/>
                  </a:cubicBezTo>
                  <a:cubicBezTo>
                    <a:pt x="223" y="153"/>
                    <a:pt x="219" y="103"/>
                    <a:pt x="186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78" y="69"/>
                    <a:pt x="169" y="64"/>
                    <a:pt x="158" y="61"/>
                  </a:cubicBezTo>
                  <a:cubicBezTo>
                    <a:pt x="151" y="59"/>
                    <a:pt x="143" y="57"/>
                    <a:pt x="136" y="57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64" y="22"/>
                    <a:pt x="178" y="26"/>
                    <a:pt x="190" y="32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41" y="49"/>
                    <a:pt x="241" y="49"/>
                    <a:pt x="241" y="49"/>
                  </a:cubicBezTo>
                  <a:cubicBezTo>
                    <a:pt x="228" y="64"/>
                    <a:pt x="228" y="64"/>
                    <a:pt x="228" y="64"/>
                  </a:cubicBezTo>
                  <a:cubicBezTo>
                    <a:pt x="236" y="75"/>
                    <a:pt x="243" y="88"/>
                    <a:pt x="247" y="101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71" y="149"/>
                    <a:pt x="271" y="149"/>
                    <a:pt x="271" y="149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49" y="164"/>
                    <a:pt x="245" y="177"/>
                    <a:pt x="239" y="189"/>
                  </a:cubicBezTo>
                  <a:close/>
                  <a:moveTo>
                    <a:pt x="136" y="270"/>
                  </a:moveTo>
                  <a:cubicBezTo>
                    <a:pt x="123" y="271"/>
                    <a:pt x="123" y="271"/>
                    <a:pt x="123" y="271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107" y="249"/>
                    <a:pt x="94" y="245"/>
                    <a:pt x="82" y="238"/>
                  </a:cubicBezTo>
                  <a:cubicBezTo>
                    <a:pt x="69" y="254"/>
                    <a:pt x="69" y="254"/>
                    <a:pt x="69" y="254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35" y="195"/>
                    <a:pt x="29" y="183"/>
                    <a:pt x="25" y="170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07"/>
                    <a:pt x="26" y="94"/>
                    <a:pt x="33" y="82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76" y="35"/>
                    <a:pt x="88" y="29"/>
                    <a:pt x="101" y="2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6" y="57"/>
                    <a:pt x="136" y="57"/>
                    <a:pt x="136" y="57"/>
                  </a:cubicBezTo>
                  <a:cubicBezTo>
                    <a:pt x="113" y="57"/>
                    <a:pt x="91" y="67"/>
                    <a:pt x="76" y="85"/>
                  </a:cubicBezTo>
                  <a:cubicBezTo>
                    <a:pt x="48" y="118"/>
                    <a:pt x="53" y="168"/>
                    <a:pt x="86" y="195"/>
                  </a:cubicBezTo>
                  <a:cubicBezTo>
                    <a:pt x="94" y="202"/>
                    <a:pt x="103" y="207"/>
                    <a:pt x="113" y="210"/>
                  </a:cubicBezTo>
                  <a:cubicBezTo>
                    <a:pt x="121" y="212"/>
                    <a:pt x="128" y="213"/>
                    <a:pt x="136" y="213"/>
                  </a:cubicBezTo>
                  <a:lnTo>
                    <a:pt x="136" y="27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0" name="isḻïdê"/>
            <p:cNvSpPr/>
            <p:nvPr/>
          </p:nvSpPr>
          <p:spPr bwMode="auto">
            <a:xfrm>
              <a:off x="7726691" y="1159097"/>
              <a:ext cx="538556" cy="374446"/>
            </a:xfrm>
            <a:custGeom>
              <a:avLst/>
              <a:gdLst>
                <a:gd name="T0" fmla="*/ 213 w 269"/>
                <a:gd name="T1" fmla="*/ 68 h 187"/>
                <a:gd name="T2" fmla="*/ 269 w 269"/>
                <a:gd name="T3" fmla="*/ 127 h 187"/>
                <a:gd name="T4" fmla="*/ 269 w 269"/>
                <a:gd name="T5" fmla="*/ 127 h 187"/>
                <a:gd name="T6" fmla="*/ 211 w 269"/>
                <a:gd name="T7" fmla="*/ 187 h 187"/>
                <a:gd name="T8" fmla="*/ 63 w 269"/>
                <a:gd name="T9" fmla="*/ 187 h 187"/>
                <a:gd name="T10" fmla="*/ 0 w 269"/>
                <a:gd name="T11" fmla="*/ 127 h 187"/>
                <a:gd name="T12" fmla="*/ 0 w 269"/>
                <a:gd name="T13" fmla="*/ 127 h 187"/>
                <a:gd name="T14" fmla="*/ 55 w 269"/>
                <a:gd name="T15" fmla="*/ 68 h 187"/>
                <a:gd name="T16" fmla="*/ 55 w 269"/>
                <a:gd name="T17" fmla="*/ 66 h 187"/>
                <a:gd name="T18" fmla="*/ 134 w 269"/>
                <a:gd name="T19" fmla="*/ 0 h 187"/>
                <a:gd name="T20" fmla="*/ 213 w 269"/>
                <a:gd name="T21" fmla="*/ 66 h 187"/>
                <a:gd name="T22" fmla="*/ 213 w 269"/>
                <a:gd name="T23" fmla="*/ 6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87">
                  <a:moveTo>
                    <a:pt x="213" y="68"/>
                  </a:moveTo>
                  <a:cubicBezTo>
                    <a:pt x="245" y="75"/>
                    <a:pt x="269" y="99"/>
                    <a:pt x="269" y="127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69" y="157"/>
                    <a:pt x="244" y="187"/>
                    <a:pt x="211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27" y="187"/>
                    <a:pt x="0" y="158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99"/>
                    <a:pt x="23" y="75"/>
                    <a:pt x="55" y="68"/>
                  </a:cubicBezTo>
                  <a:cubicBezTo>
                    <a:pt x="55" y="68"/>
                    <a:pt x="55" y="67"/>
                    <a:pt x="55" y="66"/>
                  </a:cubicBezTo>
                  <a:cubicBezTo>
                    <a:pt x="55" y="30"/>
                    <a:pt x="91" y="0"/>
                    <a:pt x="134" y="0"/>
                  </a:cubicBezTo>
                  <a:cubicBezTo>
                    <a:pt x="178" y="0"/>
                    <a:pt x="213" y="30"/>
                    <a:pt x="213" y="66"/>
                  </a:cubicBezTo>
                  <a:cubicBezTo>
                    <a:pt x="213" y="67"/>
                    <a:pt x="213" y="68"/>
                    <a:pt x="213" y="68"/>
                  </a:cubicBezTo>
                  <a:close/>
                </a:path>
              </a:pathLst>
            </a:custGeom>
            <a:solidFill>
              <a:srgbClr val="FFB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1" name="iṥḷîḍè"/>
            <p:cNvSpPr/>
            <p:nvPr/>
          </p:nvSpPr>
          <p:spPr bwMode="auto">
            <a:xfrm>
              <a:off x="7619211" y="1151007"/>
              <a:ext cx="376758" cy="262344"/>
            </a:xfrm>
            <a:custGeom>
              <a:avLst/>
              <a:gdLst>
                <a:gd name="T0" fmla="*/ 149 w 188"/>
                <a:gd name="T1" fmla="*/ 48 h 131"/>
                <a:gd name="T2" fmla="*/ 188 w 188"/>
                <a:gd name="T3" fmla="*/ 89 h 131"/>
                <a:gd name="T4" fmla="*/ 188 w 188"/>
                <a:gd name="T5" fmla="*/ 89 h 131"/>
                <a:gd name="T6" fmla="*/ 147 w 188"/>
                <a:gd name="T7" fmla="*/ 131 h 131"/>
                <a:gd name="T8" fmla="*/ 44 w 188"/>
                <a:gd name="T9" fmla="*/ 131 h 131"/>
                <a:gd name="T10" fmla="*/ 0 w 188"/>
                <a:gd name="T11" fmla="*/ 89 h 131"/>
                <a:gd name="T12" fmla="*/ 0 w 188"/>
                <a:gd name="T13" fmla="*/ 89 h 131"/>
                <a:gd name="T14" fmla="*/ 39 w 188"/>
                <a:gd name="T15" fmla="*/ 48 h 131"/>
                <a:gd name="T16" fmla="*/ 39 w 188"/>
                <a:gd name="T17" fmla="*/ 47 h 131"/>
                <a:gd name="T18" fmla="*/ 94 w 188"/>
                <a:gd name="T19" fmla="*/ 0 h 131"/>
                <a:gd name="T20" fmla="*/ 149 w 188"/>
                <a:gd name="T21" fmla="*/ 47 h 131"/>
                <a:gd name="T22" fmla="*/ 149 w 188"/>
                <a:gd name="T2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31">
                  <a:moveTo>
                    <a:pt x="149" y="48"/>
                  </a:moveTo>
                  <a:cubicBezTo>
                    <a:pt x="172" y="53"/>
                    <a:pt x="188" y="69"/>
                    <a:pt x="188" y="89"/>
                  </a:cubicBezTo>
                  <a:cubicBezTo>
                    <a:pt x="188" y="89"/>
                    <a:pt x="188" y="89"/>
                    <a:pt x="188" y="89"/>
                  </a:cubicBezTo>
                  <a:cubicBezTo>
                    <a:pt x="188" y="110"/>
                    <a:pt x="171" y="131"/>
                    <a:pt x="147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19" y="131"/>
                    <a:pt x="0" y="111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69"/>
                    <a:pt x="17" y="53"/>
                    <a:pt x="39" y="48"/>
                  </a:cubicBezTo>
                  <a:cubicBezTo>
                    <a:pt x="39" y="48"/>
                    <a:pt x="39" y="47"/>
                    <a:pt x="39" y="47"/>
                  </a:cubicBezTo>
                  <a:cubicBezTo>
                    <a:pt x="39" y="21"/>
                    <a:pt x="64" y="0"/>
                    <a:pt x="94" y="0"/>
                  </a:cubicBezTo>
                  <a:cubicBezTo>
                    <a:pt x="125" y="0"/>
                    <a:pt x="149" y="21"/>
                    <a:pt x="149" y="47"/>
                  </a:cubicBezTo>
                  <a:cubicBezTo>
                    <a:pt x="149" y="47"/>
                    <a:pt x="149" y="48"/>
                    <a:pt x="149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2" name="îṡlîďe"/>
            <p:cNvSpPr/>
            <p:nvPr/>
          </p:nvSpPr>
          <p:spPr bwMode="auto">
            <a:xfrm>
              <a:off x="4913720" y="1954218"/>
              <a:ext cx="2024784" cy="283030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3" name="iś1ïḑè"/>
            <p:cNvSpPr/>
            <p:nvPr/>
          </p:nvSpPr>
          <p:spPr bwMode="auto">
            <a:xfrm>
              <a:off x="5061650" y="2118327"/>
              <a:ext cx="970787" cy="35827"/>
            </a:xfrm>
            <a:prstGeom prst="rect">
              <a:avLst/>
            </a:prstGeom>
            <a:solidFill>
              <a:srgbClr val="F26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4" name="íślíďè"/>
            <p:cNvSpPr/>
            <p:nvPr/>
          </p:nvSpPr>
          <p:spPr bwMode="auto">
            <a:xfrm>
              <a:off x="5061650" y="2208471"/>
              <a:ext cx="310883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5" name="i$ļidè"/>
            <p:cNvSpPr/>
            <p:nvPr/>
          </p:nvSpPr>
          <p:spPr bwMode="auto">
            <a:xfrm>
              <a:off x="5061650" y="2300927"/>
              <a:ext cx="5027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6" name="iSļîďé"/>
            <p:cNvSpPr/>
            <p:nvPr/>
          </p:nvSpPr>
          <p:spPr bwMode="auto">
            <a:xfrm>
              <a:off x="5296257" y="2391072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7" name="íṡ1íḍê"/>
            <p:cNvSpPr/>
            <p:nvPr/>
          </p:nvSpPr>
          <p:spPr bwMode="auto">
            <a:xfrm>
              <a:off x="5296257" y="2483527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8" name="ísḻïďé"/>
            <p:cNvSpPr/>
            <p:nvPr/>
          </p:nvSpPr>
          <p:spPr bwMode="auto">
            <a:xfrm>
              <a:off x="5498504" y="2573672"/>
              <a:ext cx="286613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9" name="ï$ļíḍê"/>
            <p:cNvSpPr/>
            <p:nvPr/>
          </p:nvSpPr>
          <p:spPr bwMode="auto">
            <a:xfrm>
              <a:off x="5477701" y="2208471"/>
              <a:ext cx="53162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0" name="îŝļíḓe"/>
            <p:cNvSpPr/>
            <p:nvPr/>
          </p:nvSpPr>
          <p:spPr bwMode="auto">
            <a:xfrm>
              <a:off x="6084443" y="2208471"/>
              <a:ext cx="25540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1" name="ïṥliḑê"/>
            <p:cNvSpPr/>
            <p:nvPr/>
          </p:nvSpPr>
          <p:spPr bwMode="auto">
            <a:xfrm>
              <a:off x="6435775" y="2208471"/>
              <a:ext cx="342087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2" name="íŝľíḍe"/>
            <p:cNvSpPr/>
            <p:nvPr/>
          </p:nvSpPr>
          <p:spPr bwMode="auto">
            <a:xfrm>
              <a:off x="5648745" y="2300927"/>
              <a:ext cx="298170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3" name="í$ḻídê"/>
            <p:cNvSpPr/>
            <p:nvPr/>
          </p:nvSpPr>
          <p:spPr bwMode="auto">
            <a:xfrm>
              <a:off x="5678793" y="2391072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4" name="í$ľidê"/>
            <p:cNvSpPr/>
            <p:nvPr/>
          </p:nvSpPr>
          <p:spPr bwMode="auto">
            <a:xfrm>
              <a:off x="5678793" y="2483527"/>
              <a:ext cx="292392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5" name="îŝļîḓe"/>
            <p:cNvSpPr/>
            <p:nvPr/>
          </p:nvSpPr>
          <p:spPr bwMode="auto">
            <a:xfrm>
              <a:off x="5930735" y="2391072"/>
              <a:ext cx="32475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6" name="iSļïḍê"/>
            <p:cNvSpPr/>
            <p:nvPr/>
          </p:nvSpPr>
          <p:spPr bwMode="auto">
            <a:xfrm>
              <a:off x="6321361" y="2391072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7" name="íśļïḍe"/>
            <p:cNvSpPr/>
            <p:nvPr/>
          </p:nvSpPr>
          <p:spPr bwMode="auto">
            <a:xfrm>
              <a:off x="6565214" y="2391072"/>
              <a:ext cx="21264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8" name="íṣḻídè"/>
            <p:cNvSpPr/>
            <p:nvPr/>
          </p:nvSpPr>
          <p:spPr bwMode="auto">
            <a:xfrm>
              <a:off x="6037059" y="2483527"/>
              <a:ext cx="368668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9" name="ïśḷîďé"/>
            <p:cNvSpPr/>
            <p:nvPr/>
          </p:nvSpPr>
          <p:spPr bwMode="auto">
            <a:xfrm>
              <a:off x="6461201" y="2483527"/>
              <a:ext cx="110947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0" name="ïṧľíḍê"/>
            <p:cNvSpPr/>
            <p:nvPr/>
          </p:nvSpPr>
          <p:spPr bwMode="auto">
            <a:xfrm>
              <a:off x="5864860" y="2573672"/>
              <a:ext cx="21264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1" name="íṧḻidè"/>
            <p:cNvSpPr/>
            <p:nvPr/>
          </p:nvSpPr>
          <p:spPr bwMode="auto">
            <a:xfrm>
              <a:off x="5296257" y="2755117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2" name="îṥḷïďê"/>
            <p:cNvSpPr/>
            <p:nvPr/>
          </p:nvSpPr>
          <p:spPr bwMode="auto">
            <a:xfrm>
              <a:off x="5296257" y="2847573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3" name="iṩḻiḓé"/>
            <p:cNvSpPr/>
            <p:nvPr/>
          </p:nvSpPr>
          <p:spPr bwMode="auto">
            <a:xfrm>
              <a:off x="5678793" y="2755117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4" name="iśļiḓé"/>
            <p:cNvSpPr/>
            <p:nvPr/>
          </p:nvSpPr>
          <p:spPr bwMode="auto">
            <a:xfrm>
              <a:off x="5678793" y="2847573"/>
              <a:ext cx="262344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5" name="îṥ1idé"/>
            <p:cNvSpPr/>
            <p:nvPr/>
          </p:nvSpPr>
          <p:spPr bwMode="auto">
            <a:xfrm>
              <a:off x="5930735" y="2755117"/>
              <a:ext cx="250787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6" name="îSḻîḑé"/>
            <p:cNvSpPr/>
            <p:nvPr/>
          </p:nvSpPr>
          <p:spPr bwMode="auto">
            <a:xfrm>
              <a:off x="6231217" y="2755117"/>
              <a:ext cx="131750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7" name="íSľîḓè"/>
            <p:cNvSpPr/>
            <p:nvPr/>
          </p:nvSpPr>
          <p:spPr bwMode="auto">
            <a:xfrm>
              <a:off x="6419596" y="2755117"/>
              <a:ext cx="16179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8" name="îslïḍé"/>
            <p:cNvSpPr/>
            <p:nvPr/>
          </p:nvSpPr>
          <p:spPr bwMode="auto">
            <a:xfrm>
              <a:off x="6198857" y="2847573"/>
              <a:ext cx="292392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9" name="îṥ1ïḍe"/>
            <p:cNvSpPr/>
            <p:nvPr/>
          </p:nvSpPr>
          <p:spPr bwMode="auto">
            <a:xfrm>
              <a:off x="5296257" y="2937717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0" name="is1íḓé"/>
            <p:cNvSpPr/>
            <p:nvPr/>
          </p:nvSpPr>
          <p:spPr bwMode="auto">
            <a:xfrm>
              <a:off x="5296257" y="3030173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1" name="íṥľiḋê"/>
            <p:cNvSpPr/>
            <p:nvPr/>
          </p:nvSpPr>
          <p:spPr bwMode="auto">
            <a:xfrm>
              <a:off x="5678793" y="2937717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2" name="ïṥḷíďé"/>
            <p:cNvSpPr/>
            <p:nvPr/>
          </p:nvSpPr>
          <p:spPr bwMode="auto">
            <a:xfrm>
              <a:off x="5678793" y="3030173"/>
              <a:ext cx="536244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3" name="iṥľiḓé"/>
            <p:cNvSpPr/>
            <p:nvPr/>
          </p:nvSpPr>
          <p:spPr bwMode="auto">
            <a:xfrm>
              <a:off x="5930735" y="2937717"/>
              <a:ext cx="32475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4" name="íṣ1îḍè"/>
            <p:cNvSpPr/>
            <p:nvPr/>
          </p:nvSpPr>
          <p:spPr bwMode="auto">
            <a:xfrm>
              <a:off x="6321361" y="2937717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5" name="îŝļïḍè"/>
            <p:cNvSpPr/>
            <p:nvPr/>
          </p:nvSpPr>
          <p:spPr bwMode="auto">
            <a:xfrm>
              <a:off x="6565214" y="2937717"/>
              <a:ext cx="21264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6" name="îSľïḋè"/>
            <p:cNvSpPr/>
            <p:nvPr/>
          </p:nvSpPr>
          <p:spPr bwMode="auto">
            <a:xfrm>
              <a:off x="6280912" y="3030173"/>
              <a:ext cx="300482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7" name="ïṩḷíďê"/>
            <p:cNvSpPr/>
            <p:nvPr/>
          </p:nvSpPr>
          <p:spPr bwMode="auto">
            <a:xfrm>
              <a:off x="6001233" y="2847573"/>
              <a:ext cx="123660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8" name="îṩļíḓê"/>
            <p:cNvSpPr/>
            <p:nvPr/>
          </p:nvSpPr>
          <p:spPr bwMode="auto">
            <a:xfrm>
              <a:off x="5061650" y="3211618"/>
              <a:ext cx="310883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9" name="îSľíde"/>
            <p:cNvSpPr/>
            <p:nvPr/>
          </p:nvSpPr>
          <p:spPr bwMode="auto">
            <a:xfrm>
              <a:off x="5061650" y="3304074"/>
              <a:ext cx="5027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0" name="îŝ1iḍé"/>
            <p:cNvSpPr/>
            <p:nvPr/>
          </p:nvSpPr>
          <p:spPr bwMode="auto">
            <a:xfrm>
              <a:off x="5296257" y="3394218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1" name="íS1íḓê"/>
            <p:cNvSpPr/>
            <p:nvPr/>
          </p:nvSpPr>
          <p:spPr bwMode="auto">
            <a:xfrm>
              <a:off x="5296257" y="3486674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2" name="íśliḋe"/>
            <p:cNvSpPr/>
            <p:nvPr/>
          </p:nvSpPr>
          <p:spPr bwMode="auto">
            <a:xfrm>
              <a:off x="5498504" y="3576818"/>
              <a:ext cx="286613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3" name="ïšḷiḓê"/>
            <p:cNvSpPr/>
            <p:nvPr/>
          </p:nvSpPr>
          <p:spPr bwMode="auto">
            <a:xfrm>
              <a:off x="5477701" y="3211618"/>
              <a:ext cx="294703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4" name="ïṡḻîḋè"/>
            <p:cNvSpPr/>
            <p:nvPr/>
          </p:nvSpPr>
          <p:spPr bwMode="auto">
            <a:xfrm>
              <a:off x="5848681" y="3211618"/>
              <a:ext cx="14792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5" name="is1íḋé"/>
            <p:cNvSpPr/>
            <p:nvPr/>
          </p:nvSpPr>
          <p:spPr bwMode="auto">
            <a:xfrm>
              <a:off x="6092533" y="3211618"/>
              <a:ext cx="47268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6" name="iş1ídê"/>
            <p:cNvSpPr/>
            <p:nvPr/>
          </p:nvSpPr>
          <p:spPr bwMode="auto">
            <a:xfrm>
              <a:off x="5648745" y="3304074"/>
              <a:ext cx="298170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7" name="ïṡḷîdè"/>
            <p:cNvSpPr/>
            <p:nvPr/>
          </p:nvSpPr>
          <p:spPr bwMode="auto">
            <a:xfrm>
              <a:off x="5678793" y="3394218"/>
              <a:ext cx="331685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8" name="îṡḷiḑe"/>
            <p:cNvSpPr/>
            <p:nvPr/>
          </p:nvSpPr>
          <p:spPr bwMode="auto">
            <a:xfrm>
              <a:off x="5678793" y="3486674"/>
              <a:ext cx="225361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9" name="íṩḻiḋe"/>
            <p:cNvSpPr/>
            <p:nvPr/>
          </p:nvSpPr>
          <p:spPr bwMode="auto">
            <a:xfrm>
              <a:off x="6092533" y="3394218"/>
              <a:ext cx="248475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0" name="îŝḷîḍé"/>
            <p:cNvSpPr/>
            <p:nvPr/>
          </p:nvSpPr>
          <p:spPr bwMode="auto">
            <a:xfrm>
              <a:off x="5971185" y="3486674"/>
              <a:ext cx="434543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1" name="ïš1îdè"/>
            <p:cNvSpPr/>
            <p:nvPr/>
          </p:nvSpPr>
          <p:spPr bwMode="auto">
            <a:xfrm>
              <a:off x="6461201" y="3486674"/>
              <a:ext cx="110947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2" name="iṥḻïḍè"/>
            <p:cNvSpPr/>
            <p:nvPr/>
          </p:nvSpPr>
          <p:spPr bwMode="auto">
            <a:xfrm>
              <a:off x="5864860" y="3576818"/>
              <a:ext cx="21264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3" name="ísľîďê"/>
            <p:cNvSpPr/>
            <p:nvPr/>
          </p:nvSpPr>
          <p:spPr bwMode="auto">
            <a:xfrm>
              <a:off x="6124892" y="3576818"/>
              <a:ext cx="394093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4" name="îṧľïdé"/>
            <p:cNvSpPr/>
            <p:nvPr/>
          </p:nvSpPr>
          <p:spPr bwMode="auto">
            <a:xfrm>
              <a:off x="6577926" y="3576818"/>
              <a:ext cx="11788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5" name="îSḷiḓè"/>
            <p:cNvSpPr/>
            <p:nvPr/>
          </p:nvSpPr>
          <p:spPr bwMode="auto">
            <a:xfrm>
              <a:off x="5296257" y="3759419"/>
              <a:ext cx="292392" cy="36982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6" name="is1iďe"/>
            <p:cNvSpPr/>
            <p:nvPr/>
          </p:nvSpPr>
          <p:spPr bwMode="auto">
            <a:xfrm>
              <a:off x="5296257" y="3850719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7" name="íşlîde"/>
            <p:cNvSpPr/>
            <p:nvPr/>
          </p:nvSpPr>
          <p:spPr bwMode="auto">
            <a:xfrm>
              <a:off x="5678793" y="3759419"/>
              <a:ext cx="481926" cy="369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8" name="iṥ1íďe"/>
            <p:cNvSpPr/>
            <p:nvPr/>
          </p:nvSpPr>
          <p:spPr bwMode="auto">
            <a:xfrm>
              <a:off x="5678793" y="3850719"/>
              <a:ext cx="262344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9" name="îSḷïdé"/>
            <p:cNvSpPr/>
            <p:nvPr/>
          </p:nvSpPr>
          <p:spPr bwMode="auto">
            <a:xfrm>
              <a:off x="6231217" y="3759419"/>
              <a:ext cx="131750" cy="369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0" name="işḻíde"/>
            <p:cNvSpPr/>
            <p:nvPr/>
          </p:nvSpPr>
          <p:spPr bwMode="auto">
            <a:xfrm>
              <a:off x="6419596" y="3759419"/>
              <a:ext cx="161798" cy="369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1" name="îsḷîḑe"/>
            <p:cNvSpPr/>
            <p:nvPr/>
          </p:nvSpPr>
          <p:spPr bwMode="auto">
            <a:xfrm>
              <a:off x="6198857" y="3850719"/>
              <a:ext cx="292392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2" name="í$líḋe"/>
            <p:cNvSpPr/>
            <p:nvPr/>
          </p:nvSpPr>
          <p:spPr bwMode="auto">
            <a:xfrm>
              <a:off x="6001233" y="3850719"/>
              <a:ext cx="123660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3" name="îSḷíḓé"/>
            <p:cNvSpPr/>
            <p:nvPr/>
          </p:nvSpPr>
          <p:spPr bwMode="auto">
            <a:xfrm>
              <a:off x="5061650" y="4000960"/>
              <a:ext cx="310883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4" name="îs1îḍé"/>
            <p:cNvSpPr/>
            <p:nvPr/>
          </p:nvSpPr>
          <p:spPr bwMode="auto">
            <a:xfrm>
              <a:off x="5061650" y="4091104"/>
              <a:ext cx="5027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5" name="îṡḻíďê"/>
            <p:cNvSpPr/>
            <p:nvPr/>
          </p:nvSpPr>
          <p:spPr bwMode="auto">
            <a:xfrm>
              <a:off x="5296257" y="4183560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6" name="işḻidê"/>
            <p:cNvSpPr/>
            <p:nvPr/>
          </p:nvSpPr>
          <p:spPr bwMode="auto">
            <a:xfrm>
              <a:off x="5296257" y="4273705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7" name="íŝḻïdé"/>
            <p:cNvSpPr/>
            <p:nvPr/>
          </p:nvSpPr>
          <p:spPr bwMode="auto">
            <a:xfrm>
              <a:off x="5498504" y="4366161"/>
              <a:ext cx="286613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8" name="ïṡḻîde"/>
            <p:cNvSpPr/>
            <p:nvPr/>
          </p:nvSpPr>
          <p:spPr bwMode="auto">
            <a:xfrm>
              <a:off x="5477701" y="4000960"/>
              <a:ext cx="294703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9" name="ïŝlíḓê"/>
            <p:cNvSpPr/>
            <p:nvPr/>
          </p:nvSpPr>
          <p:spPr bwMode="auto">
            <a:xfrm>
              <a:off x="5848681" y="4000960"/>
              <a:ext cx="1479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0" name="ïṧḷiḓè"/>
            <p:cNvSpPr/>
            <p:nvPr/>
          </p:nvSpPr>
          <p:spPr bwMode="auto">
            <a:xfrm>
              <a:off x="6092533" y="4000960"/>
              <a:ext cx="6853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1" name="işlíde"/>
            <p:cNvSpPr/>
            <p:nvPr/>
          </p:nvSpPr>
          <p:spPr bwMode="auto">
            <a:xfrm>
              <a:off x="5648745" y="4091104"/>
              <a:ext cx="298170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2" name="iṡḻïdê"/>
            <p:cNvSpPr/>
            <p:nvPr/>
          </p:nvSpPr>
          <p:spPr bwMode="auto">
            <a:xfrm>
              <a:off x="5678793" y="4183560"/>
              <a:ext cx="331685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3" name="îŝ1íďe"/>
            <p:cNvSpPr/>
            <p:nvPr/>
          </p:nvSpPr>
          <p:spPr bwMode="auto">
            <a:xfrm>
              <a:off x="5678793" y="4273705"/>
              <a:ext cx="22536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4" name="ïşlïḓe"/>
            <p:cNvSpPr/>
            <p:nvPr/>
          </p:nvSpPr>
          <p:spPr bwMode="auto">
            <a:xfrm>
              <a:off x="6092533" y="4183560"/>
              <a:ext cx="248475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5" name="îşlïḋe"/>
            <p:cNvSpPr/>
            <p:nvPr/>
          </p:nvSpPr>
          <p:spPr bwMode="auto">
            <a:xfrm>
              <a:off x="6406883" y="4183560"/>
              <a:ext cx="150241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6" name="íśḻîḑe"/>
            <p:cNvSpPr/>
            <p:nvPr/>
          </p:nvSpPr>
          <p:spPr bwMode="auto">
            <a:xfrm>
              <a:off x="6631088" y="4183560"/>
              <a:ext cx="146774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7" name="íṡľîḑé"/>
            <p:cNvSpPr/>
            <p:nvPr/>
          </p:nvSpPr>
          <p:spPr bwMode="auto">
            <a:xfrm>
              <a:off x="5971185" y="4273705"/>
              <a:ext cx="434543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8" name="işḷíḓê"/>
            <p:cNvSpPr/>
            <p:nvPr/>
          </p:nvSpPr>
          <p:spPr bwMode="auto">
            <a:xfrm>
              <a:off x="6461201" y="4273705"/>
              <a:ext cx="110947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9" name="ïṩḻîḋê"/>
            <p:cNvSpPr/>
            <p:nvPr/>
          </p:nvSpPr>
          <p:spPr bwMode="auto">
            <a:xfrm>
              <a:off x="5864860" y="4366161"/>
              <a:ext cx="21264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0" name="iṡlïḓe"/>
            <p:cNvSpPr/>
            <p:nvPr/>
          </p:nvSpPr>
          <p:spPr bwMode="auto">
            <a:xfrm>
              <a:off x="5296257" y="4547605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1" name="ïś1ïḑé"/>
            <p:cNvSpPr/>
            <p:nvPr/>
          </p:nvSpPr>
          <p:spPr bwMode="auto">
            <a:xfrm>
              <a:off x="5296257" y="4637750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2" name="iş1ïďè"/>
            <p:cNvSpPr/>
            <p:nvPr/>
          </p:nvSpPr>
          <p:spPr bwMode="auto">
            <a:xfrm>
              <a:off x="5678793" y="4547605"/>
              <a:ext cx="481926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3" name="î$ľíḓê"/>
            <p:cNvSpPr/>
            <p:nvPr/>
          </p:nvSpPr>
          <p:spPr bwMode="auto">
            <a:xfrm>
              <a:off x="5678793" y="4637750"/>
              <a:ext cx="262344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4" name="î$líďê"/>
            <p:cNvSpPr/>
            <p:nvPr/>
          </p:nvSpPr>
          <p:spPr bwMode="auto">
            <a:xfrm>
              <a:off x="6231217" y="4547605"/>
              <a:ext cx="131750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5" name="iṣ1iḑè"/>
            <p:cNvSpPr/>
            <p:nvPr/>
          </p:nvSpPr>
          <p:spPr bwMode="auto">
            <a:xfrm>
              <a:off x="6419596" y="4547605"/>
              <a:ext cx="161798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6" name="ïṥļíḓè"/>
            <p:cNvSpPr/>
            <p:nvPr/>
          </p:nvSpPr>
          <p:spPr bwMode="auto">
            <a:xfrm>
              <a:off x="6198857" y="4637750"/>
              <a:ext cx="292392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7" name="îṡľiḋé"/>
            <p:cNvSpPr/>
            <p:nvPr/>
          </p:nvSpPr>
          <p:spPr bwMode="auto">
            <a:xfrm>
              <a:off x="6001233" y="4637750"/>
              <a:ext cx="123660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71624" y="6990521"/>
            <a:ext cx="10620376" cy="1964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直接用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datetime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库求解，这是推荐用法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4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行可以输出某个日期是星期几。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71624" y="857160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处理日期问题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71625" y="3207630"/>
            <a:ext cx="1934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星期一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年第九届蓝桥杯省赛，填空题，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611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14500" y="4210696"/>
            <a:ext cx="121608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整个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世纪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(1901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日至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日之间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)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一共有多少个星期一？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l="3729" r="7529"/>
          <a:stretch>
            <a:fillRect/>
          </a:stretch>
        </p:blipFill>
        <p:spPr>
          <a:xfrm>
            <a:off x="11979144" y="6322979"/>
            <a:ext cx="12195105" cy="4362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20706547" y="9116055"/>
            <a:ext cx="2179360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  <a:p>
            <a:pPr algn="l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5217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4809" y="4631323"/>
            <a:ext cx="19259659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】 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小明特别喜欢顺子。顺子指的就是连续的三个数字：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123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456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等。顺子日期指的就是在日期的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yyyymmdd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表示法中，存在任意连续的三位数是一个顺子的日期。例如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20220123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就是一个顺子日期，因为它出现了一个顺子：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123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；而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20221023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则不是一个顺子日期，它一个顺子也没有。小明想知道在整个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2022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年份中，一共有多少个顺子日期？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4500" y="3400687"/>
            <a:ext cx="1988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顺子日期 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年第十三届蓝桥杯省赛，填空题 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2096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566381" y="10340438"/>
            <a:ext cx="3631156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14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71624" y="857160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处理日期问题</a:t>
            </a:r>
          </a:p>
        </p:txBody>
      </p:sp>
    </p:spTree>
    <p:extLst>
      <p:ext uri="{BB962C8B-B14F-4D97-AF65-F5344CB8AC3E}">
        <p14:creationId xmlns:p14="http://schemas.microsoft.com/office/powerpoint/2010/main" val="24724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4852" y="2798602"/>
            <a:ext cx="1988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顺子日期 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年第十三届蓝桥杯省赛，填空题 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2096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54852" y="3984723"/>
            <a:ext cx="209690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思路：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时间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问题用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非常方便。把日期转为字符，然后判断顺子。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52" y="5313159"/>
            <a:ext cx="22700799" cy="7852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7511896" y="12149782"/>
            <a:ext cx="3631156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14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71624" y="857160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处理日期问题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457" y="4622184"/>
            <a:ext cx="120199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遇到大数，用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处理最简单，可以直接硬算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4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不像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C/C++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代码那样要考虑数据类型和溢出问题。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4500" y="857160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处理大数</a:t>
            </a:r>
          </a:p>
        </p:txBody>
      </p:sp>
      <p:grpSp>
        <p:nvGrpSpPr>
          <p:cNvPr id="1136" name="组合 1135"/>
          <p:cNvGrpSpPr/>
          <p:nvPr/>
        </p:nvGrpSpPr>
        <p:grpSpPr>
          <a:xfrm>
            <a:off x="13035280" y="5029200"/>
            <a:ext cx="7428016" cy="6480395"/>
            <a:chOff x="3814761" y="1223936"/>
            <a:chExt cx="4559415" cy="4406147"/>
          </a:xfrm>
        </p:grpSpPr>
        <p:sp>
          <p:nvSpPr>
            <p:cNvPr id="1137" name="任意多边形 4"/>
            <p:cNvSpPr/>
            <p:nvPr/>
          </p:nvSpPr>
          <p:spPr>
            <a:xfrm>
              <a:off x="3814761" y="2989087"/>
              <a:ext cx="4559415" cy="2640996"/>
            </a:xfrm>
            <a:custGeom>
              <a:avLst/>
              <a:gdLst>
                <a:gd name="connsiteX0" fmla="*/ 3886380 w 4559415"/>
                <a:gd name="connsiteY0" fmla="*/ 386745 h 2640996"/>
                <a:gd name="connsiteX1" fmla="*/ 662453 w 4559415"/>
                <a:gd name="connsiteY1" fmla="*/ 386745 h 2640996"/>
                <a:gd name="connsiteX2" fmla="*/ 672931 w 4559415"/>
                <a:gd name="connsiteY2" fmla="*/ 2254217 h 2640996"/>
                <a:gd name="connsiteX3" fmla="*/ 3896953 w 4559415"/>
                <a:gd name="connsiteY3" fmla="*/ 2254217 h 2640996"/>
                <a:gd name="connsiteX4" fmla="*/ 3886380 w 4559415"/>
                <a:gd name="connsiteY4" fmla="*/ 386745 h 264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9415" h="2640996">
                  <a:moveTo>
                    <a:pt x="3886380" y="386745"/>
                  </a:moveTo>
                  <a:cubicBezTo>
                    <a:pt x="2993221" y="-128938"/>
                    <a:pt x="1549802" y="-128938"/>
                    <a:pt x="662453" y="386745"/>
                  </a:cubicBezTo>
                  <a:cubicBezTo>
                    <a:pt x="-224896" y="902429"/>
                    <a:pt x="-220229" y="1738533"/>
                    <a:pt x="672931" y="2254217"/>
                  </a:cubicBezTo>
                  <a:cubicBezTo>
                    <a:pt x="1566090" y="2769900"/>
                    <a:pt x="3009509" y="2769900"/>
                    <a:pt x="3896953" y="2254217"/>
                  </a:cubicBezTo>
                  <a:cubicBezTo>
                    <a:pt x="4784397" y="1738533"/>
                    <a:pt x="4779539" y="902429"/>
                    <a:pt x="3886380" y="386745"/>
                  </a:cubicBez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38" name="组合 1137"/>
            <p:cNvGrpSpPr/>
            <p:nvPr/>
          </p:nvGrpSpPr>
          <p:grpSpPr>
            <a:xfrm>
              <a:off x="4072221" y="3014542"/>
              <a:ext cx="4003685" cy="2412606"/>
              <a:chOff x="4072221" y="3014542"/>
              <a:chExt cx="4003685" cy="2412606"/>
            </a:xfrm>
            <a:solidFill>
              <a:srgbClr val="E6E6E6"/>
            </a:solidFill>
          </p:grpSpPr>
          <p:sp>
            <p:nvSpPr>
              <p:cNvPr id="1696" name="任意多边形 6"/>
              <p:cNvSpPr/>
              <p:nvPr/>
            </p:nvSpPr>
            <p:spPr>
              <a:xfrm>
                <a:off x="5994393" y="3014542"/>
                <a:ext cx="2081514" cy="1204007"/>
              </a:xfrm>
              <a:custGeom>
                <a:avLst/>
                <a:gdLst>
                  <a:gd name="connsiteX0" fmla="*/ 2074699 w 2081514"/>
                  <a:gd name="connsiteY0" fmla="*/ 1170915 h 1204007"/>
                  <a:gd name="connsiteX1" fmla="*/ 2027074 w 2081514"/>
                  <a:gd name="connsiteY1" fmla="*/ 1198632 h 1204007"/>
                  <a:gd name="connsiteX2" fmla="*/ 1987069 w 2081514"/>
                  <a:gd name="connsiteY2" fmla="*/ 1198632 h 1204007"/>
                  <a:gd name="connsiteX3" fmla="*/ 6631 w 2081514"/>
                  <a:gd name="connsiteY3" fmla="*/ 55633 h 1204007"/>
                  <a:gd name="connsiteX4" fmla="*/ 1754 w 2081514"/>
                  <a:gd name="connsiteY4" fmla="*/ 37554 h 1204007"/>
                  <a:gd name="connsiteX5" fmla="*/ 6631 w 2081514"/>
                  <a:gd name="connsiteY5" fmla="*/ 32677 h 1204007"/>
                  <a:gd name="connsiteX6" fmla="*/ 54256 w 2081514"/>
                  <a:gd name="connsiteY6" fmla="*/ 5340 h 1204007"/>
                  <a:gd name="connsiteX7" fmla="*/ 94261 w 2081514"/>
                  <a:gd name="connsiteY7" fmla="*/ 5340 h 1204007"/>
                  <a:gd name="connsiteX8" fmla="*/ 2075461 w 2081514"/>
                  <a:gd name="connsiteY8" fmla="*/ 1148340 h 1204007"/>
                  <a:gd name="connsiteX9" fmla="*/ 2079424 w 2081514"/>
                  <a:gd name="connsiteY9" fmla="*/ 1166505 h 1204007"/>
                  <a:gd name="connsiteX10" fmla="*/ 2074699 w 2081514"/>
                  <a:gd name="connsiteY10" fmla="*/ 1170915 h 120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81514" h="1204007">
                    <a:moveTo>
                      <a:pt x="2074699" y="1170915"/>
                    </a:moveTo>
                    <a:lnTo>
                      <a:pt x="2027074" y="1198632"/>
                    </a:lnTo>
                    <a:cubicBezTo>
                      <a:pt x="2014692" y="1205776"/>
                      <a:pt x="1999442" y="1205776"/>
                      <a:pt x="1987069" y="1198632"/>
                    </a:cubicBezTo>
                    <a:lnTo>
                      <a:pt x="6631" y="55633"/>
                    </a:lnTo>
                    <a:cubicBezTo>
                      <a:pt x="297" y="51984"/>
                      <a:pt x="-1894" y="43898"/>
                      <a:pt x="1754" y="37554"/>
                    </a:cubicBezTo>
                    <a:cubicBezTo>
                      <a:pt x="2916" y="35525"/>
                      <a:pt x="4602" y="33839"/>
                      <a:pt x="6631" y="32677"/>
                    </a:cubicBezTo>
                    <a:lnTo>
                      <a:pt x="54256" y="5340"/>
                    </a:lnTo>
                    <a:cubicBezTo>
                      <a:pt x="66629" y="-1803"/>
                      <a:pt x="81888" y="-1803"/>
                      <a:pt x="94261" y="5340"/>
                    </a:cubicBezTo>
                    <a:lnTo>
                      <a:pt x="2075461" y="1148340"/>
                    </a:lnTo>
                    <a:cubicBezTo>
                      <a:pt x="2081567" y="1152265"/>
                      <a:pt x="2083338" y="1160399"/>
                      <a:pt x="2079424" y="1166505"/>
                    </a:cubicBezTo>
                    <a:cubicBezTo>
                      <a:pt x="2078233" y="1168343"/>
                      <a:pt x="2076614" y="1169857"/>
                      <a:pt x="2074699" y="117091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97" name="任意多边形 7"/>
              <p:cNvSpPr/>
              <p:nvPr/>
            </p:nvSpPr>
            <p:spPr>
              <a:xfrm>
                <a:off x="7067654" y="3813828"/>
                <a:ext cx="851919" cy="494733"/>
              </a:xfrm>
              <a:custGeom>
                <a:avLst/>
                <a:gdLst>
                  <a:gd name="connsiteX0" fmla="*/ 845228 w 851919"/>
                  <a:gd name="connsiteY0" fmla="*/ 438590 h 494733"/>
                  <a:gd name="connsiteX1" fmla="*/ 94277 w 851919"/>
                  <a:gd name="connsiteY1" fmla="*/ 5297 h 494733"/>
                  <a:gd name="connsiteX2" fmla="*/ 54273 w 851919"/>
                  <a:gd name="connsiteY2" fmla="*/ 5297 h 494733"/>
                  <a:gd name="connsiteX3" fmla="*/ 6648 w 851919"/>
                  <a:gd name="connsiteY3" fmla="*/ 32920 h 494733"/>
                  <a:gd name="connsiteX4" fmla="*/ 1704 w 851919"/>
                  <a:gd name="connsiteY4" fmla="*/ 50837 h 494733"/>
                  <a:gd name="connsiteX5" fmla="*/ 6648 w 851919"/>
                  <a:gd name="connsiteY5" fmla="*/ 55780 h 494733"/>
                  <a:gd name="connsiteX6" fmla="*/ 757503 w 851919"/>
                  <a:gd name="connsiteY6" fmla="*/ 489358 h 494733"/>
                  <a:gd name="connsiteX7" fmla="*/ 797508 w 851919"/>
                  <a:gd name="connsiteY7" fmla="*/ 489358 h 494733"/>
                  <a:gd name="connsiteX8" fmla="*/ 845133 w 851919"/>
                  <a:gd name="connsiteY8" fmla="*/ 461640 h 494733"/>
                  <a:gd name="connsiteX9" fmla="*/ 850220 w 851919"/>
                  <a:gd name="connsiteY9" fmla="*/ 443619 h 494733"/>
                  <a:gd name="connsiteX10" fmla="*/ 845228 w 851919"/>
                  <a:gd name="connsiteY10" fmla="*/ 438590 h 494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1919" h="494733">
                    <a:moveTo>
                      <a:pt x="845228" y="438590"/>
                    </a:moveTo>
                    <a:lnTo>
                      <a:pt x="94277" y="5297"/>
                    </a:lnTo>
                    <a:cubicBezTo>
                      <a:pt x="81885" y="-1789"/>
                      <a:pt x="66665" y="-1789"/>
                      <a:pt x="54273" y="5297"/>
                    </a:cubicBezTo>
                    <a:lnTo>
                      <a:pt x="6648" y="32920"/>
                    </a:lnTo>
                    <a:cubicBezTo>
                      <a:pt x="332" y="36501"/>
                      <a:pt x="-1877" y="44531"/>
                      <a:pt x="1704" y="50837"/>
                    </a:cubicBezTo>
                    <a:cubicBezTo>
                      <a:pt x="2875" y="52904"/>
                      <a:pt x="4590" y="54608"/>
                      <a:pt x="6648" y="55780"/>
                    </a:cubicBezTo>
                    <a:lnTo>
                      <a:pt x="757503" y="489358"/>
                    </a:lnTo>
                    <a:cubicBezTo>
                      <a:pt x="769886" y="496502"/>
                      <a:pt x="785135" y="496502"/>
                      <a:pt x="797508" y="489358"/>
                    </a:cubicBezTo>
                    <a:lnTo>
                      <a:pt x="845133" y="461640"/>
                    </a:lnTo>
                    <a:cubicBezTo>
                      <a:pt x="851515" y="458068"/>
                      <a:pt x="853792" y="450001"/>
                      <a:pt x="850220" y="443619"/>
                    </a:cubicBezTo>
                    <a:cubicBezTo>
                      <a:pt x="849038" y="441523"/>
                      <a:pt x="847314" y="439780"/>
                      <a:pt x="845228" y="43859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98" name="任意多边形 8"/>
              <p:cNvSpPr/>
              <p:nvPr/>
            </p:nvSpPr>
            <p:spPr>
              <a:xfrm>
                <a:off x="7758337" y="4566641"/>
                <a:ext cx="309099" cy="179022"/>
              </a:xfrm>
              <a:custGeom>
                <a:avLst/>
                <a:gdLst>
                  <a:gd name="connsiteX0" fmla="*/ 45579 w 309099"/>
                  <a:gd name="connsiteY0" fmla="*/ 26200 h 179022"/>
                  <a:gd name="connsiteX1" fmla="*/ 264178 w 309099"/>
                  <a:gd name="connsiteY1" fmla="*/ 26200 h 179022"/>
                  <a:gd name="connsiteX2" fmla="*/ 263416 w 309099"/>
                  <a:gd name="connsiteY2" fmla="*/ 152787 h 179022"/>
                  <a:gd name="connsiteX3" fmla="*/ 44912 w 309099"/>
                  <a:gd name="connsiteY3" fmla="*/ 152787 h 179022"/>
                  <a:gd name="connsiteX4" fmla="*/ 45579 w 309099"/>
                  <a:gd name="connsiteY4" fmla="*/ 26200 h 179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099" h="179022">
                    <a:moveTo>
                      <a:pt x="45579" y="26200"/>
                    </a:moveTo>
                    <a:cubicBezTo>
                      <a:pt x="106158" y="-8757"/>
                      <a:pt x="203980" y="-8757"/>
                      <a:pt x="264178" y="26200"/>
                    </a:cubicBezTo>
                    <a:cubicBezTo>
                      <a:pt x="324376" y="61157"/>
                      <a:pt x="323995" y="117831"/>
                      <a:pt x="263416" y="152787"/>
                    </a:cubicBezTo>
                    <a:cubicBezTo>
                      <a:pt x="202837" y="187744"/>
                      <a:pt x="105015" y="187744"/>
                      <a:pt x="44912" y="152787"/>
                    </a:cubicBezTo>
                    <a:cubicBezTo>
                      <a:pt x="-15191" y="117831"/>
                      <a:pt x="-15000" y="61157"/>
                      <a:pt x="45579" y="262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99" name="任意多边形 9"/>
              <p:cNvSpPr/>
              <p:nvPr/>
            </p:nvSpPr>
            <p:spPr>
              <a:xfrm>
                <a:off x="4546719" y="4121657"/>
                <a:ext cx="2479428" cy="1305491"/>
              </a:xfrm>
              <a:custGeom>
                <a:avLst/>
                <a:gdLst>
                  <a:gd name="connsiteX0" fmla="*/ 2466241 w 2479428"/>
                  <a:gd name="connsiteY0" fmla="*/ 448039 h 1305491"/>
                  <a:gd name="connsiteX1" fmla="*/ 1690430 w 2479428"/>
                  <a:gd name="connsiteY1" fmla="*/ -17 h 1305491"/>
                  <a:gd name="connsiteX2" fmla="*/ 1071305 w 2479428"/>
                  <a:gd name="connsiteY2" fmla="*/ 356218 h 1305491"/>
                  <a:gd name="connsiteX3" fmla="*/ 960910 w 2479428"/>
                  <a:gd name="connsiteY3" fmla="*/ 266206 h 1305491"/>
                  <a:gd name="connsiteX4" fmla="*/ 163763 w 2479428"/>
                  <a:gd name="connsiteY4" fmla="*/ 266206 h 1305491"/>
                  <a:gd name="connsiteX5" fmla="*/ 166334 w 2479428"/>
                  <a:gd name="connsiteY5" fmla="*/ 727883 h 1305491"/>
                  <a:gd name="connsiteX6" fmla="*/ 317401 w 2479428"/>
                  <a:gd name="connsiteY6" fmla="*/ 790272 h 1305491"/>
                  <a:gd name="connsiteX7" fmla="*/ 255203 w 2479428"/>
                  <a:gd name="connsiteY7" fmla="*/ 826086 h 1305491"/>
                  <a:gd name="connsiteX8" fmla="*/ 245716 w 2479428"/>
                  <a:gd name="connsiteY8" fmla="*/ 865367 h 1305491"/>
                  <a:gd name="connsiteX9" fmla="*/ 255203 w 2479428"/>
                  <a:gd name="connsiteY9" fmla="*/ 874854 h 1305491"/>
                  <a:gd name="connsiteX10" fmla="*/ 974626 w 2479428"/>
                  <a:gd name="connsiteY10" fmla="*/ 1290429 h 1305491"/>
                  <a:gd name="connsiteX11" fmla="*/ 1087116 w 2479428"/>
                  <a:gd name="connsiteY11" fmla="*/ 1290429 h 1305491"/>
                  <a:gd name="connsiteX12" fmla="*/ 2466146 w 2479428"/>
                  <a:gd name="connsiteY12" fmla="*/ 496235 h 1305491"/>
                  <a:gd name="connsiteX13" fmla="*/ 2474966 w 2479428"/>
                  <a:gd name="connsiteY13" fmla="*/ 456802 h 1305491"/>
                  <a:gd name="connsiteX14" fmla="*/ 2466241 w 2479428"/>
                  <a:gd name="connsiteY14" fmla="*/ 448039 h 1305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79428" h="1305491">
                    <a:moveTo>
                      <a:pt x="2466241" y="448039"/>
                    </a:moveTo>
                    <a:lnTo>
                      <a:pt x="1690430" y="-17"/>
                    </a:lnTo>
                    <a:lnTo>
                      <a:pt x="1071305" y="356218"/>
                    </a:lnTo>
                    <a:cubicBezTo>
                      <a:pt x="1040110" y="319927"/>
                      <a:pt x="1002734" y="289457"/>
                      <a:pt x="960910" y="266206"/>
                    </a:cubicBezTo>
                    <a:cubicBezTo>
                      <a:pt x="740025" y="138762"/>
                      <a:pt x="383123" y="138762"/>
                      <a:pt x="163763" y="266206"/>
                    </a:cubicBezTo>
                    <a:cubicBezTo>
                      <a:pt x="-55598" y="393651"/>
                      <a:pt x="-54455" y="600439"/>
                      <a:pt x="166334" y="727883"/>
                    </a:cubicBezTo>
                    <a:cubicBezTo>
                      <a:pt x="213940" y="754791"/>
                      <a:pt x="264680" y="775746"/>
                      <a:pt x="317401" y="790272"/>
                    </a:cubicBezTo>
                    <a:lnTo>
                      <a:pt x="255203" y="826086"/>
                    </a:lnTo>
                    <a:cubicBezTo>
                      <a:pt x="241734" y="834315"/>
                      <a:pt x="237486" y="851899"/>
                      <a:pt x="245716" y="865367"/>
                    </a:cubicBezTo>
                    <a:cubicBezTo>
                      <a:pt x="248078" y="869234"/>
                      <a:pt x="251336" y="872492"/>
                      <a:pt x="255203" y="874854"/>
                    </a:cubicBezTo>
                    <a:lnTo>
                      <a:pt x="974626" y="1290429"/>
                    </a:lnTo>
                    <a:cubicBezTo>
                      <a:pt x="1009440" y="1310489"/>
                      <a:pt x="1052302" y="1310489"/>
                      <a:pt x="1087116" y="1290429"/>
                    </a:cubicBezTo>
                    <a:lnTo>
                      <a:pt x="2466146" y="496235"/>
                    </a:lnTo>
                    <a:cubicBezTo>
                      <a:pt x="2479471" y="487777"/>
                      <a:pt x="2483424" y="470127"/>
                      <a:pt x="2474966" y="456802"/>
                    </a:cubicBezTo>
                    <a:cubicBezTo>
                      <a:pt x="2472728" y="453277"/>
                      <a:pt x="2469756" y="450287"/>
                      <a:pt x="2466241" y="44803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00" name="任意多边形 10"/>
              <p:cNvSpPr/>
              <p:nvPr/>
            </p:nvSpPr>
            <p:spPr>
              <a:xfrm>
                <a:off x="4072221" y="4497871"/>
                <a:ext cx="325852" cy="188606"/>
              </a:xfrm>
              <a:custGeom>
                <a:avLst/>
                <a:gdLst>
                  <a:gd name="connsiteX0" fmla="*/ 48092 w 325852"/>
                  <a:gd name="connsiteY0" fmla="*/ 27629 h 188606"/>
                  <a:gd name="connsiteX1" fmla="*/ 278501 w 325852"/>
                  <a:gd name="connsiteY1" fmla="*/ 27629 h 188606"/>
                  <a:gd name="connsiteX2" fmla="*/ 277739 w 325852"/>
                  <a:gd name="connsiteY2" fmla="*/ 160979 h 188606"/>
                  <a:gd name="connsiteX3" fmla="*/ 47330 w 325852"/>
                  <a:gd name="connsiteY3" fmla="*/ 160979 h 188606"/>
                  <a:gd name="connsiteX4" fmla="*/ 48092 w 325852"/>
                  <a:gd name="connsiteY4" fmla="*/ 27629 h 18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852" h="188606">
                    <a:moveTo>
                      <a:pt x="48092" y="27629"/>
                    </a:moveTo>
                    <a:cubicBezTo>
                      <a:pt x="111909" y="-9233"/>
                      <a:pt x="215065" y="-9233"/>
                      <a:pt x="278501" y="27629"/>
                    </a:cubicBezTo>
                    <a:cubicBezTo>
                      <a:pt x="341938" y="64491"/>
                      <a:pt x="341557" y="124213"/>
                      <a:pt x="277739" y="160979"/>
                    </a:cubicBezTo>
                    <a:cubicBezTo>
                      <a:pt x="213922" y="197745"/>
                      <a:pt x="110766" y="197841"/>
                      <a:pt x="47330" y="160979"/>
                    </a:cubicBezTo>
                    <a:cubicBezTo>
                      <a:pt x="-16107" y="124117"/>
                      <a:pt x="-15726" y="64681"/>
                      <a:pt x="48092" y="2762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39" name="组合 1138"/>
            <p:cNvGrpSpPr/>
            <p:nvPr/>
          </p:nvGrpSpPr>
          <p:grpSpPr>
            <a:xfrm>
              <a:off x="4100797" y="1301227"/>
              <a:ext cx="1229772" cy="1820019"/>
              <a:chOff x="4100797" y="1301227"/>
              <a:chExt cx="1229772" cy="1820019"/>
            </a:xfrm>
            <a:solidFill>
              <a:srgbClr val="5BA3EB">
                <a:lumMod val="60000"/>
                <a:lumOff val="40000"/>
              </a:srgbClr>
            </a:solidFill>
          </p:grpSpPr>
          <p:sp>
            <p:nvSpPr>
              <p:cNvPr id="1587" name="任意多边形 12"/>
              <p:cNvSpPr/>
              <p:nvPr/>
            </p:nvSpPr>
            <p:spPr>
              <a:xfrm>
                <a:off x="4598860" y="1639736"/>
                <a:ext cx="78485" cy="109618"/>
              </a:xfrm>
              <a:custGeom>
                <a:avLst/>
                <a:gdLst>
                  <a:gd name="connsiteX0" fmla="*/ 43900 w 78485"/>
                  <a:gd name="connsiteY0" fmla="*/ 7118 h 109618"/>
                  <a:gd name="connsiteX1" fmla="*/ 78285 w 78485"/>
                  <a:gd name="connsiteY1" fmla="*/ 4641 h 109618"/>
                  <a:gd name="connsiteX2" fmla="*/ 63902 w 78485"/>
                  <a:gd name="connsiteY2" fmla="*/ 28263 h 109618"/>
                  <a:gd name="connsiteX3" fmla="*/ 44852 w 78485"/>
                  <a:gd name="connsiteY3" fmla="*/ 28263 h 109618"/>
                  <a:gd name="connsiteX4" fmla="*/ 22659 w 78485"/>
                  <a:gd name="connsiteY4" fmla="*/ 67316 h 109618"/>
                  <a:gd name="connsiteX5" fmla="*/ 45043 w 78485"/>
                  <a:gd name="connsiteY5" fmla="*/ 80651 h 109618"/>
                  <a:gd name="connsiteX6" fmla="*/ 64093 w 78485"/>
                  <a:gd name="connsiteY6" fmla="*/ 59029 h 109618"/>
                  <a:gd name="connsiteX7" fmla="*/ 78475 w 78485"/>
                  <a:gd name="connsiteY7" fmla="*/ 65697 h 109618"/>
                  <a:gd name="connsiteX8" fmla="*/ 44281 w 78485"/>
                  <a:gd name="connsiteY8" fmla="*/ 102844 h 109618"/>
                  <a:gd name="connsiteX9" fmla="*/ -11 w 78485"/>
                  <a:gd name="connsiteY9" fmla="*/ 80175 h 109618"/>
                  <a:gd name="connsiteX10" fmla="*/ 43900 w 78485"/>
                  <a:gd name="connsiteY10" fmla="*/ 7118 h 109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8485" h="109618">
                    <a:moveTo>
                      <a:pt x="43900" y="7118"/>
                    </a:moveTo>
                    <a:cubicBezTo>
                      <a:pt x="58568" y="-1359"/>
                      <a:pt x="70474" y="-2407"/>
                      <a:pt x="78285" y="4641"/>
                    </a:cubicBezTo>
                    <a:lnTo>
                      <a:pt x="63902" y="28263"/>
                    </a:lnTo>
                    <a:cubicBezTo>
                      <a:pt x="58298" y="23910"/>
                      <a:pt x="50456" y="23910"/>
                      <a:pt x="44852" y="28263"/>
                    </a:cubicBezTo>
                    <a:cubicBezTo>
                      <a:pt x="31225" y="36592"/>
                      <a:pt x="22841" y="51345"/>
                      <a:pt x="22659" y="67316"/>
                    </a:cubicBezTo>
                    <a:cubicBezTo>
                      <a:pt x="22659" y="83032"/>
                      <a:pt x="32184" y="88176"/>
                      <a:pt x="45043" y="80651"/>
                    </a:cubicBezTo>
                    <a:cubicBezTo>
                      <a:pt x="53381" y="75473"/>
                      <a:pt x="60006" y="67952"/>
                      <a:pt x="64093" y="59029"/>
                    </a:cubicBezTo>
                    <a:lnTo>
                      <a:pt x="78475" y="65697"/>
                    </a:lnTo>
                    <a:cubicBezTo>
                      <a:pt x="70989" y="81179"/>
                      <a:pt x="59091" y="94102"/>
                      <a:pt x="44281" y="102844"/>
                    </a:cubicBezTo>
                    <a:cubicBezTo>
                      <a:pt x="19039" y="117227"/>
                      <a:pt x="-11" y="108178"/>
                      <a:pt x="-11" y="80175"/>
                    </a:cubicBezTo>
                    <a:cubicBezTo>
                      <a:pt x="1420" y="49991"/>
                      <a:pt x="17917" y="22545"/>
                      <a:pt x="43900" y="71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88" name="任意多边形 13"/>
              <p:cNvSpPr/>
              <p:nvPr/>
            </p:nvSpPr>
            <p:spPr>
              <a:xfrm>
                <a:off x="4680393" y="1620618"/>
                <a:ext cx="64103" cy="84366"/>
              </a:xfrm>
              <a:custGeom>
                <a:avLst/>
                <a:gdLst>
                  <a:gd name="connsiteX0" fmla="*/ 35422 w 64103"/>
                  <a:gd name="connsiteY0" fmla="*/ 5472 h 84366"/>
                  <a:gd name="connsiteX1" fmla="*/ 63997 w 64103"/>
                  <a:gd name="connsiteY1" fmla="*/ 8139 h 84366"/>
                  <a:gd name="connsiteX2" fmla="*/ 47233 w 64103"/>
                  <a:gd name="connsiteY2" fmla="*/ 27189 h 84366"/>
                  <a:gd name="connsiteX3" fmla="*/ 36442 w 64103"/>
                  <a:gd name="connsiteY3" fmla="*/ 23801 h 84366"/>
                  <a:gd name="connsiteX4" fmla="*/ 34946 w 64103"/>
                  <a:gd name="connsiteY4" fmla="*/ 24808 h 84366"/>
                  <a:gd name="connsiteX5" fmla="*/ 21516 w 64103"/>
                  <a:gd name="connsiteY5" fmla="*/ 49382 h 84366"/>
                  <a:gd name="connsiteX6" fmla="*/ 35041 w 64103"/>
                  <a:gd name="connsiteY6" fmla="*/ 58907 h 84366"/>
                  <a:gd name="connsiteX7" fmla="*/ 47329 w 64103"/>
                  <a:gd name="connsiteY7" fmla="*/ 42238 h 84366"/>
                  <a:gd name="connsiteX8" fmla="*/ 64093 w 64103"/>
                  <a:gd name="connsiteY8" fmla="*/ 42238 h 84366"/>
                  <a:gd name="connsiteX9" fmla="*/ 35518 w 64103"/>
                  <a:gd name="connsiteY9" fmla="*/ 78433 h 84366"/>
                  <a:gd name="connsiteX10" fmla="*/ -11 w 64103"/>
                  <a:gd name="connsiteY10" fmla="*/ 62146 h 84366"/>
                  <a:gd name="connsiteX11" fmla="*/ 35422 w 64103"/>
                  <a:gd name="connsiteY11" fmla="*/ 5472 h 8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03" h="84366">
                    <a:moveTo>
                      <a:pt x="35422" y="5472"/>
                    </a:moveTo>
                    <a:cubicBezTo>
                      <a:pt x="49424" y="-2720"/>
                      <a:pt x="60187" y="-1672"/>
                      <a:pt x="63997" y="8139"/>
                    </a:cubicBezTo>
                    <a:lnTo>
                      <a:pt x="47233" y="27189"/>
                    </a:lnTo>
                    <a:cubicBezTo>
                      <a:pt x="45185" y="23272"/>
                      <a:pt x="40356" y="21755"/>
                      <a:pt x="36442" y="23801"/>
                    </a:cubicBezTo>
                    <a:cubicBezTo>
                      <a:pt x="35908" y="24079"/>
                      <a:pt x="35403" y="24417"/>
                      <a:pt x="34946" y="24808"/>
                    </a:cubicBezTo>
                    <a:cubicBezTo>
                      <a:pt x="26488" y="30094"/>
                      <a:pt x="21392" y="39407"/>
                      <a:pt x="21516" y="49382"/>
                    </a:cubicBezTo>
                    <a:cubicBezTo>
                      <a:pt x="21516" y="60336"/>
                      <a:pt x="27517" y="63003"/>
                      <a:pt x="35041" y="58907"/>
                    </a:cubicBezTo>
                    <a:cubicBezTo>
                      <a:pt x="40994" y="54997"/>
                      <a:pt x="45357" y="49084"/>
                      <a:pt x="47329" y="42238"/>
                    </a:cubicBezTo>
                    <a:lnTo>
                      <a:pt x="64093" y="42238"/>
                    </a:lnTo>
                    <a:cubicBezTo>
                      <a:pt x="59540" y="57510"/>
                      <a:pt x="49319" y="70461"/>
                      <a:pt x="35518" y="78433"/>
                    </a:cubicBezTo>
                    <a:cubicBezTo>
                      <a:pt x="14848" y="90435"/>
                      <a:pt x="85" y="83767"/>
                      <a:pt x="-11" y="62146"/>
                    </a:cubicBezTo>
                    <a:cubicBezTo>
                      <a:pt x="1485" y="38488"/>
                      <a:pt x="14810" y="17180"/>
                      <a:pt x="35422" y="54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89" name="任意多边形 14"/>
              <p:cNvSpPr/>
              <p:nvPr/>
            </p:nvSpPr>
            <p:spPr>
              <a:xfrm>
                <a:off x="4929282" y="1453473"/>
                <a:ext cx="82581" cy="121485"/>
              </a:xfrm>
              <a:custGeom>
                <a:avLst/>
                <a:gdLst>
                  <a:gd name="connsiteX0" fmla="*/ 37899 w 82581"/>
                  <a:gd name="connsiteY0" fmla="*/ 7834 h 121485"/>
                  <a:gd name="connsiteX1" fmla="*/ 82571 w 82581"/>
                  <a:gd name="connsiteY1" fmla="*/ 28027 h 121485"/>
                  <a:gd name="connsiteX2" fmla="*/ 38089 w 82581"/>
                  <a:gd name="connsiteY2" fmla="*/ 99655 h 121485"/>
                  <a:gd name="connsiteX3" fmla="*/ -11 w 82581"/>
                  <a:gd name="connsiteY3" fmla="*/ 121468 h 121485"/>
                  <a:gd name="connsiteX4" fmla="*/ -11 w 82581"/>
                  <a:gd name="connsiteY4" fmla="*/ 29647 h 121485"/>
                  <a:gd name="connsiteX5" fmla="*/ 37232 w 82581"/>
                  <a:gd name="connsiteY5" fmla="*/ 79463 h 121485"/>
                  <a:gd name="connsiteX6" fmla="*/ 59806 w 82581"/>
                  <a:gd name="connsiteY6" fmla="*/ 41363 h 121485"/>
                  <a:gd name="connsiteX7" fmla="*/ 37042 w 82581"/>
                  <a:gd name="connsiteY7" fmla="*/ 29266 h 121485"/>
                  <a:gd name="connsiteX8" fmla="*/ 22754 w 82581"/>
                  <a:gd name="connsiteY8" fmla="*/ 37552 h 121485"/>
                  <a:gd name="connsiteX9" fmla="*/ 22754 w 82581"/>
                  <a:gd name="connsiteY9" fmla="*/ 87940 h 121485"/>
                  <a:gd name="connsiteX10" fmla="*/ 37042 w 82581"/>
                  <a:gd name="connsiteY10" fmla="*/ 7965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581" h="121485">
                    <a:moveTo>
                      <a:pt x="37899" y="7834"/>
                    </a:moveTo>
                    <a:cubicBezTo>
                      <a:pt x="64378" y="-7501"/>
                      <a:pt x="82476" y="-167"/>
                      <a:pt x="82571" y="28027"/>
                    </a:cubicBezTo>
                    <a:cubicBezTo>
                      <a:pt x="81323" y="58049"/>
                      <a:pt x="64445" y="85225"/>
                      <a:pt x="38089" y="99655"/>
                    </a:cubicBezTo>
                    <a:lnTo>
                      <a:pt x="-11" y="121468"/>
                    </a:lnTo>
                    <a:lnTo>
                      <a:pt x="-11" y="29647"/>
                    </a:lnTo>
                    <a:close/>
                    <a:moveTo>
                      <a:pt x="37232" y="79463"/>
                    </a:moveTo>
                    <a:cubicBezTo>
                      <a:pt x="50977" y="71662"/>
                      <a:pt x="59568" y="57166"/>
                      <a:pt x="59806" y="41363"/>
                    </a:cubicBezTo>
                    <a:cubicBezTo>
                      <a:pt x="59806" y="25456"/>
                      <a:pt x="50281" y="21455"/>
                      <a:pt x="37042" y="29266"/>
                    </a:cubicBezTo>
                    <a:lnTo>
                      <a:pt x="22754" y="37552"/>
                    </a:lnTo>
                    <a:lnTo>
                      <a:pt x="22754" y="87940"/>
                    </a:lnTo>
                    <a:lnTo>
                      <a:pt x="37042" y="79653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0" name="任意多边形 15"/>
              <p:cNvSpPr/>
              <p:nvPr/>
            </p:nvSpPr>
            <p:spPr>
              <a:xfrm>
                <a:off x="5019102" y="1385887"/>
                <a:ext cx="69246" cy="125492"/>
              </a:xfrm>
              <a:custGeom>
                <a:avLst/>
                <a:gdLst>
                  <a:gd name="connsiteX0" fmla="*/ 47614 w 69246"/>
                  <a:gd name="connsiteY0" fmla="*/ 12460 h 125492"/>
                  <a:gd name="connsiteX1" fmla="*/ 69236 w 69246"/>
                  <a:gd name="connsiteY1" fmla="*/ -17 h 125492"/>
                  <a:gd name="connsiteX2" fmla="*/ 69236 w 69246"/>
                  <a:gd name="connsiteY2" fmla="*/ 97233 h 125492"/>
                  <a:gd name="connsiteX3" fmla="*/ 48662 w 69246"/>
                  <a:gd name="connsiteY3" fmla="*/ 109139 h 125492"/>
                  <a:gd name="connsiteX4" fmla="*/ 48662 w 69246"/>
                  <a:gd name="connsiteY4" fmla="*/ 102091 h 125492"/>
                  <a:gd name="connsiteX5" fmla="*/ 30565 w 69246"/>
                  <a:gd name="connsiteY5" fmla="*/ 121141 h 125492"/>
                  <a:gd name="connsiteX6" fmla="*/ -11 w 69246"/>
                  <a:gd name="connsiteY6" fmla="*/ 102091 h 125492"/>
                  <a:gd name="connsiteX7" fmla="*/ 30374 w 69246"/>
                  <a:gd name="connsiteY7" fmla="*/ 47893 h 125492"/>
                  <a:gd name="connsiteX8" fmla="*/ 47519 w 69246"/>
                  <a:gd name="connsiteY8" fmla="*/ 45417 h 125492"/>
                  <a:gd name="connsiteX9" fmla="*/ 35232 w 69246"/>
                  <a:gd name="connsiteY9" fmla="*/ 98185 h 125492"/>
                  <a:gd name="connsiteX10" fmla="*/ 48091 w 69246"/>
                  <a:gd name="connsiteY10" fmla="*/ 73706 h 125492"/>
                  <a:gd name="connsiteX11" fmla="*/ 35137 w 69246"/>
                  <a:gd name="connsiteY11" fmla="*/ 64181 h 125492"/>
                  <a:gd name="connsiteX12" fmla="*/ 22183 w 69246"/>
                  <a:gd name="connsiteY12" fmla="*/ 88565 h 125492"/>
                  <a:gd name="connsiteX13" fmla="*/ 35232 w 69246"/>
                  <a:gd name="connsiteY13" fmla="*/ 98090 h 12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246" h="125492">
                    <a:moveTo>
                      <a:pt x="47614" y="12460"/>
                    </a:moveTo>
                    <a:lnTo>
                      <a:pt x="69236" y="-17"/>
                    </a:lnTo>
                    <a:lnTo>
                      <a:pt x="69236" y="97233"/>
                    </a:lnTo>
                    <a:lnTo>
                      <a:pt x="48662" y="109139"/>
                    </a:lnTo>
                    <a:lnTo>
                      <a:pt x="48662" y="102091"/>
                    </a:lnTo>
                    <a:cubicBezTo>
                      <a:pt x="44652" y="110094"/>
                      <a:pt x="38356" y="116725"/>
                      <a:pt x="30565" y="121141"/>
                    </a:cubicBezTo>
                    <a:cubicBezTo>
                      <a:pt x="13705" y="130666"/>
                      <a:pt x="85" y="124570"/>
                      <a:pt x="-11" y="102091"/>
                    </a:cubicBezTo>
                    <a:cubicBezTo>
                      <a:pt x="228" y="80029"/>
                      <a:pt x="11677" y="59605"/>
                      <a:pt x="30374" y="47893"/>
                    </a:cubicBezTo>
                    <a:cubicBezTo>
                      <a:pt x="37518" y="43702"/>
                      <a:pt x="43423" y="42750"/>
                      <a:pt x="47519" y="45417"/>
                    </a:cubicBezTo>
                    <a:close/>
                    <a:moveTo>
                      <a:pt x="35232" y="98185"/>
                    </a:moveTo>
                    <a:cubicBezTo>
                      <a:pt x="43528" y="92858"/>
                      <a:pt x="48414" y="83561"/>
                      <a:pt x="48091" y="73706"/>
                    </a:cubicBezTo>
                    <a:cubicBezTo>
                      <a:pt x="48091" y="62943"/>
                      <a:pt x="42471" y="60181"/>
                      <a:pt x="35137" y="64181"/>
                    </a:cubicBezTo>
                    <a:cubicBezTo>
                      <a:pt x="26917" y="69546"/>
                      <a:pt x="22030" y="78752"/>
                      <a:pt x="22183" y="88565"/>
                    </a:cubicBezTo>
                    <a:cubicBezTo>
                      <a:pt x="22183" y="99328"/>
                      <a:pt x="27898" y="102281"/>
                      <a:pt x="35232" y="98090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1" name="任意多边形 16"/>
              <p:cNvSpPr/>
              <p:nvPr/>
            </p:nvSpPr>
            <p:spPr>
              <a:xfrm>
                <a:off x="5163692" y="1311782"/>
                <a:ext cx="64389" cy="127920"/>
              </a:xfrm>
              <a:custGeom>
                <a:avLst/>
                <a:gdLst>
                  <a:gd name="connsiteX0" fmla="*/ 62675 w 64389"/>
                  <a:gd name="connsiteY0" fmla="*/ 0 h 127920"/>
                  <a:gd name="connsiteX1" fmla="*/ 62770 w 64389"/>
                  <a:gd name="connsiteY1" fmla="*/ 20002 h 127920"/>
                  <a:gd name="connsiteX2" fmla="*/ 22384 w 64389"/>
                  <a:gd name="connsiteY2" fmla="*/ 43339 h 127920"/>
                  <a:gd name="connsiteX3" fmla="*/ 22479 w 64389"/>
                  <a:gd name="connsiteY3" fmla="*/ 58769 h 127920"/>
                  <a:gd name="connsiteX4" fmla="*/ 58007 w 64389"/>
                  <a:gd name="connsiteY4" fmla="*/ 38195 h 127920"/>
                  <a:gd name="connsiteX5" fmla="*/ 58007 w 64389"/>
                  <a:gd name="connsiteY5" fmla="*/ 57721 h 127920"/>
                  <a:gd name="connsiteX6" fmla="*/ 22479 w 64389"/>
                  <a:gd name="connsiteY6" fmla="*/ 78200 h 127920"/>
                  <a:gd name="connsiteX7" fmla="*/ 22574 w 64389"/>
                  <a:gd name="connsiteY7" fmla="*/ 94964 h 127920"/>
                  <a:gd name="connsiteX8" fmla="*/ 64389 w 64389"/>
                  <a:gd name="connsiteY8" fmla="*/ 70866 h 127920"/>
                  <a:gd name="connsiteX9" fmla="*/ 64389 w 64389"/>
                  <a:gd name="connsiteY9" fmla="*/ 90869 h 127920"/>
                  <a:gd name="connsiteX10" fmla="*/ 286 w 64389"/>
                  <a:gd name="connsiteY10" fmla="*/ 127921 h 127920"/>
                  <a:gd name="connsiteX11" fmla="*/ 0 w 64389"/>
                  <a:gd name="connsiteY11" fmla="*/ 36195 h 127920"/>
                  <a:gd name="connsiteX12" fmla="*/ 62675 w 64389"/>
                  <a:gd name="connsiteY12" fmla="*/ 0 h 12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389" h="127920">
                    <a:moveTo>
                      <a:pt x="62675" y="0"/>
                    </a:moveTo>
                    <a:lnTo>
                      <a:pt x="62770" y="20002"/>
                    </a:lnTo>
                    <a:lnTo>
                      <a:pt x="22384" y="43339"/>
                    </a:lnTo>
                    <a:lnTo>
                      <a:pt x="22479" y="58769"/>
                    </a:lnTo>
                    <a:lnTo>
                      <a:pt x="58007" y="38195"/>
                    </a:lnTo>
                    <a:lnTo>
                      <a:pt x="58007" y="57721"/>
                    </a:lnTo>
                    <a:lnTo>
                      <a:pt x="22479" y="78200"/>
                    </a:lnTo>
                    <a:lnTo>
                      <a:pt x="22574" y="94964"/>
                    </a:lnTo>
                    <a:lnTo>
                      <a:pt x="64389" y="70866"/>
                    </a:lnTo>
                    <a:lnTo>
                      <a:pt x="64389" y="90869"/>
                    </a:lnTo>
                    <a:lnTo>
                      <a:pt x="286" y="127921"/>
                    </a:lnTo>
                    <a:lnTo>
                      <a:pt x="0" y="36195"/>
                    </a:lnTo>
                    <a:lnTo>
                      <a:pt x="62675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2" name="任意多边形 17"/>
              <p:cNvSpPr/>
              <p:nvPr/>
            </p:nvSpPr>
            <p:spPr>
              <a:xfrm>
                <a:off x="5235701" y="1301227"/>
                <a:ext cx="66770" cy="83619"/>
              </a:xfrm>
              <a:custGeom>
                <a:avLst/>
                <a:gdLst>
                  <a:gd name="connsiteX0" fmla="*/ 66760 w 66770"/>
                  <a:gd name="connsiteY0" fmla="*/ 22920 h 83619"/>
                  <a:gd name="connsiteX1" fmla="*/ 66760 w 66770"/>
                  <a:gd name="connsiteY1" fmla="*/ 29302 h 83619"/>
                  <a:gd name="connsiteX2" fmla="*/ 21802 w 66770"/>
                  <a:gd name="connsiteY2" fmla="*/ 55305 h 83619"/>
                  <a:gd name="connsiteX3" fmla="*/ 37042 w 66770"/>
                  <a:gd name="connsiteY3" fmla="*/ 57972 h 83619"/>
                  <a:gd name="connsiteX4" fmla="*/ 51329 w 66770"/>
                  <a:gd name="connsiteY4" fmla="*/ 43494 h 83619"/>
                  <a:gd name="connsiteX5" fmla="*/ 62664 w 66770"/>
                  <a:gd name="connsiteY5" fmla="*/ 50638 h 83619"/>
                  <a:gd name="connsiteX6" fmla="*/ 36375 w 66770"/>
                  <a:gd name="connsiteY6" fmla="*/ 77308 h 83619"/>
                  <a:gd name="connsiteX7" fmla="*/ -11 w 66770"/>
                  <a:gd name="connsiteY7" fmla="*/ 61497 h 83619"/>
                  <a:gd name="connsiteX8" fmla="*/ 33803 w 66770"/>
                  <a:gd name="connsiteY8" fmla="*/ 5299 h 83619"/>
                  <a:gd name="connsiteX9" fmla="*/ 66760 w 66770"/>
                  <a:gd name="connsiteY9" fmla="*/ 22920 h 83619"/>
                  <a:gd name="connsiteX10" fmla="*/ 21135 w 66770"/>
                  <a:gd name="connsiteY10" fmla="*/ 42923 h 83619"/>
                  <a:gd name="connsiteX11" fmla="*/ 46471 w 66770"/>
                  <a:gd name="connsiteY11" fmla="*/ 28254 h 83619"/>
                  <a:gd name="connsiteX12" fmla="*/ 33803 w 66770"/>
                  <a:gd name="connsiteY12" fmla="*/ 23397 h 83619"/>
                  <a:gd name="connsiteX13" fmla="*/ 21135 w 66770"/>
                  <a:gd name="connsiteY13" fmla="*/ 42923 h 83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770" h="83619">
                    <a:moveTo>
                      <a:pt x="66760" y="22920"/>
                    </a:moveTo>
                    <a:cubicBezTo>
                      <a:pt x="66760" y="24825"/>
                      <a:pt x="66760" y="27302"/>
                      <a:pt x="66760" y="29302"/>
                    </a:cubicBezTo>
                    <a:lnTo>
                      <a:pt x="21802" y="55305"/>
                    </a:lnTo>
                    <a:cubicBezTo>
                      <a:pt x="23611" y="61401"/>
                      <a:pt x="29041" y="62544"/>
                      <a:pt x="37042" y="57972"/>
                    </a:cubicBezTo>
                    <a:cubicBezTo>
                      <a:pt x="42976" y="54458"/>
                      <a:pt x="47891" y="49470"/>
                      <a:pt x="51329" y="43494"/>
                    </a:cubicBezTo>
                    <a:lnTo>
                      <a:pt x="62664" y="50638"/>
                    </a:lnTo>
                    <a:cubicBezTo>
                      <a:pt x="56625" y="61857"/>
                      <a:pt x="47510" y="71112"/>
                      <a:pt x="36375" y="77308"/>
                    </a:cubicBezTo>
                    <a:cubicBezTo>
                      <a:pt x="14372" y="90072"/>
                      <a:pt x="-11" y="82737"/>
                      <a:pt x="-11" y="61497"/>
                    </a:cubicBezTo>
                    <a:cubicBezTo>
                      <a:pt x="1132" y="38280"/>
                      <a:pt x="13829" y="17181"/>
                      <a:pt x="33803" y="5299"/>
                    </a:cubicBezTo>
                    <a:cubicBezTo>
                      <a:pt x="51901" y="-5274"/>
                      <a:pt x="66760" y="-416"/>
                      <a:pt x="66760" y="22920"/>
                    </a:cubicBezTo>
                    <a:close/>
                    <a:moveTo>
                      <a:pt x="21135" y="42923"/>
                    </a:moveTo>
                    <a:lnTo>
                      <a:pt x="46471" y="28254"/>
                    </a:lnTo>
                    <a:cubicBezTo>
                      <a:pt x="45233" y="21492"/>
                      <a:pt x="40471" y="19491"/>
                      <a:pt x="33803" y="23397"/>
                    </a:cubicBezTo>
                    <a:cubicBezTo>
                      <a:pt x="26840" y="27653"/>
                      <a:pt x="22183" y="34832"/>
                      <a:pt x="21135" y="4292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3" name="任意多边形 18"/>
              <p:cNvSpPr/>
              <p:nvPr/>
            </p:nvSpPr>
            <p:spPr>
              <a:xfrm>
                <a:off x="4599526" y="1844420"/>
                <a:ext cx="76200" cy="135540"/>
              </a:xfrm>
              <a:custGeom>
                <a:avLst/>
                <a:gdLst>
                  <a:gd name="connsiteX0" fmla="*/ 75914 w 76200"/>
                  <a:gd name="connsiteY0" fmla="*/ 0 h 135540"/>
                  <a:gd name="connsiteX1" fmla="*/ 76200 w 76200"/>
                  <a:gd name="connsiteY1" fmla="*/ 91726 h 135540"/>
                  <a:gd name="connsiteX2" fmla="*/ 53531 w 76200"/>
                  <a:gd name="connsiteY2" fmla="*/ 104775 h 135540"/>
                  <a:gd name="connsiteX3" fmla="*/ 53435 w 76200"/>
                  <a:gd name="connsiteY3" fmla="*/ 69056 h 135540"/>
                  <a:gd name="connsiteX4" fmla="*/ 22669 w 76200"/>
                  <a:gd name="connsiteY4" fmla="*/ 86773 h 135540"/>
                  <a:gd name="connsiteX5" fmla="*/ 22765 w 76200"/>
                  <a:gd name="connsiteY5" fmla="*/ 122492 h 135540"/>
                  <a:gd name="connsiteX6" fmla="*/ 191 w 76200"/>
                  <a:gd name="connsiteY6" fmla="*/ 135541 h 135540"/>
                  <a:gd name="connsiteX7" fmla="*/ 0 w 76200"/>
                  <a:gd name="connsiteY7" fmla="*/ 43910 h 135540"/>
                  <a:gd name="connsiteX8" fmla="*/ 22574 w 76200"/>
                  <a:gd name="connsiteY8" fmla="*/ 30861 h 135540"/>
                  <a:gd name="connsiteX9" fmla="*/ 22669 w 76200"/>
                  <a:gd name="connsiteY9" fmla="*/ 65246 h 135540"/>
                  <a:gd name="connsiteX10" fmla="*/ 53435 w 76200"/>
                  <a:gd name="connsiteY10" fmla="*/ 47530 h 135540"/>
                  <a:gd name="connsiteX11" fmla="*/ 53245 w 76200"/>
                  <a:gd name="connsiteY11" fmla="*/ 13144 h 135540"/>
                  <a:gd name="connsiteX12" fmla="*/ 75914 w 76200"/>
                  <a:gd name="connsiteY12" fmla="*/ 0 h 13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200" h="135540">
                    <a:moveTo>
                      <a:pt x="75914" y="0"/>
                    </a:moveTo>
                    <a:lnTo>
                      <a:pt x="76200" y="91726"/>
                    </a:lnTo>
                    <a:lnTo>
                      <a:pt x="53531" y="104775"/>
                    </a:lnTo>
                    <a:lnTo>
                      <a:pt x="53435" y="69056"/>
                    </a:lnTo>
                    <a:lnTo>
                      <a:pt x="22669" y="86773"/>
                    </a:lnTo>
                    <a:lnTo>
                      <a:pt x="22765" y="122492"/>
                    </a:lnTo>
                    <a:lnTo>
                      <a:pt x="191" y="135541"/>
                    </a:lnTo>
                    <a:lnTo>
                      <a:pt x="0" y="43910"/>
                    </a:lnTo>
                    <a:lnTo>
                      <a:pt x="22574" y="30861"/>
                    </a:lnTo>
                    <a:lnTo>
                      <a:pt x="22669" y="65246"/>
                    </a:lnTo>
                    <a:lnTo>
                      <a:pt x="53435" y="47530"/>
                    </a:lnTo>
                    <a:lnTo>
                      <a:pt x="53245" y="13144"/>
                    </a:lnTo>
                    <a:lnTo>
                      <a:pt x="75914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4" name="任意多边形 19"/>
              <p:cNvSpPr/>
              <p:nvPr/>
            </p:nvSpPr>
            <p:spPr>
              <a:xfrm>
                <a:off x="4690299" y="1817750"/>
                <a:ext cx="65912" cy="109727"/>
              </a:xfrm>
              <a:custGeom>
                <a:avLst/>
                <a:gdLst>
                  <a:gd name="connsiteX0" fmla="*/ 21802 w 65912"/>
                  <a:gd name="connsiteY0" fmla="*/ -17 h 109727"/>
                  <a:gd name="connsiteX1" fmla="*/ 21802 w 65912"/>
                  <a:gd name="connsiteY1" fmla="*/ 32749 h 109727"/>
                  <a:gd name="connsiteX2" fmla="*/ 40375 w 65912"/>
                  <a:gd name="connsiteY2" fmla="*/ 13699 h 109727"/>
                  <a:gd name="connsiteX3" fmla="*/ 65902 w 65912"/>
                  <a:gd name="connsiteY3" fmla="*/ 30558 h 109727"/>
                  <a:gd name="connsiteX4" fmla="*/ 65902 w 65912"/>
                  <a:gd name="connsiteY4" fmla="*/ 71230 h 109727"/>
                  <a:gd name="connsiteX5" fmla="*/ 44185 w 65912"/>
                  <a:gd name="connsiteY5" fmla="*/ 83707 h 109727"/>
                  <a:gd name="connsiteX6" fmla="*/ 44185 w 65912"/>
                  <a:gd name="connsiteY6" fmla="*/ 47703 h 109727"/>
                  <a:gd name="connsiteX7" fmla="*/ 34089 w 65912"/>
                  <a:gd name="connsiteY7" fmla="*/ 38940 h 109727"/>
                  <a:gd name="connsiteX8" fmla="*/ 21802 w 65912"/>
                  <a:gd name="connsiteY8" fmla="*/ 62848 h 109727"/>
                  <a:gd name="connsiteX9" fmla="*/ 21802 w 65912"/>
                  <a:gd name="connsiteY9" fmla="*/ 97138 h 109727"/>
                  <a:gd name="connsiteX10" fmla="*/ -11 w 65912"/>
                  <a:gd name="connsiteY10" fmla="*/ 109711 h 109727"/>
                  <a:gd name="connsiteX11" fmla="*/ -11 w 65912"/>
                  <a:gd name="connsiteY11" fmla="*/ 12556 h 109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912" h="109727">
                    <a:moveTo>
                      <a:pt x="21802" y="-17"/>
                    </a:moveTo>
                    <a:lnTo>
                      <a:pt x="21802" y="32749"/>
                    </a:lnTo>
                    <a:cubicBezTo>
                      <a:pt x="26288" y="24931"/>
                      <a:pt x="32670" y="18378"/>
                      <a:pt x="40375" y="13699"/>
                    </a:cubicBezTo>
                    <a:cubicBezTo>
                      <a:pt x="54758" y="5412"/>
                      <a:pt x="65902" y="8555"/>
                      <a:pt x="65902" y="30558"/>
                    </a:cubicBezTo>
                    <a:lnTo>
                      <a:pt x="65902" y="71230"/>
                    </a:lnTo>
                    <a:lnTo>
                      <a:pt x="44185" y="83707"/>
                    </a:lnTo>
                    <a:lnTo>
                      <a:pt x="44185" y="47703"/>
                    </a:lnTo>
                    <a:cubicBezTo>
                      <a:pt x="44185" y="37511"/>
                      <a:pt x="40280" y="35416"/>
                      <a:pt x="34089" y="38940"/>
                    </a:cubicBezTo>
                    <a:cubicBezTo>
                      <a:pt x="25869" y="44010"/>
                      <a:pt x="21144" y="53215"/>
                      <a:pt x="21802" y="62848"/>
                    </a:cubicBezTo>
                    <a:lnTo>
                      <a:pt x="21802" y="97138"/>
                    </a:lnTo>
                    <a:lnTo>
                      <a:pt x="-11" y="109711"/>
                    </a:lnTo>
                    <a:lnTo>
                      <a:pt x="-11" y="125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5" name="任意多边形 20"/>
              <p:cNvSpPr/>
              <p:nvPr/>
            </p:nvSpPr>
            <p:spPr>
              <a:xfrm>
                <a:off x="4930044" y="1684400"/>
                <a:ext cx="22860" cy="104775"/>
              </a:xfrm>
              <a:custGeom>
                <a:avLst/>
                <a:gdLst>
                  <a:gd name="connsiteX0" fmla="*/ 22574 w 22860"/>
                  <a:gd name="connsiteY0" fmla="*/ 0 h 104775"/>
                  <a:gd name="connsiteX1" fmla="*/ 22860 w 22860"/>
                  <a:gd name="connsiteY1" fmla="*/ 91726 h 104775"/>
                  <a:gd name="connsiteX2" fmla="*/ 286 w 22860"/>
                  <a:gd name="connsiteY2" fmla="*/ 104775 h 104775"/>
                  <a:gd name="connsiteX3" fmla="*/ 0 w 22860"/>
                  <a:gd name="connsiteY3" fmla="*/ 13049 h 104775"/>
                  <a:gd name="connsiteX4" fmla="*/ 22574 w 22860"/>
                  <a:gd name="connsiteY4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104775">
                    <a:moveTo>
                      <a:pt x="22574" y="0"/>
                    </a:moveTo>
                    <a:lnTo>
                      <a:pt x="22860" y="91726"/>
                    </a:lnTo>
                    <a:lnTo>
                      <a:pt x="286" y="104775"/>
                    </a:lnTo>
                    <a:lnTo>
                      <a:pt x="0" y="13049"/>
                    </a:lnTo>
                    <a:lnTo>
                      <a:pt x="22574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6" name="任意多边形 21"/>
              <p:cNvSpPr/>
              <p:nvPr/>
            </p:nvSpPr>
            <p:spPr>
              <a:xfrm>
                <a:off x="4965286" y="1653380"/>
                <a:ext cx="26574" cy="31080"/>
              </a:xfrm>
              <a:custGeom>
                <a:avLst/>
                <a:gdLst>
                  <a:gd name="connsiteX0" fmla="*/ 13324 w 26574"/>
                  <a:gd name="connsiteY0" fmla="*/ 28812 h 31080"/>
                  <a:gd name="connsiteX1" fmla="*/ -11 w 26574"/>
                  <a:gd name="connsiteY1" fmla="*/ 23287 h 31080"/>
                  <a:gd name="connsiteX2" fmla="*/ 13229 w 26574"/>
                  <a:gd name="connsiteY2" fmla="*/ 2332 h 31080"/>
                  <a:gd name="connsiteX3" fmla="*/ 26564 w 26574"/>
                  <a:gd name="connsiteY3" fmla="*/ 7571 h 31080"/>
                  <a:gd name="connsiteX4" fmla="*/ 13324 w 26574"/>
                  <a:gd name="connsiteY4" fmla="*/ 28812 h 3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74" h="31080">
                    <a:moveTo>
                      <a:pt x="13324" y="28812"/>
                    </a:moveTo>
                    <a:cubicBezTo>
                      <a:pt x="5323" y="33384"/>
                      <a:pt x="-11" y="30717"/>
                      <a:pt x="-11" y="23287"/>
                    </a:cubicBezTo>
                    <a:cubicBezTo>
                      <a:pt x="589" y="14519"/>
                      <a:pt x="5571" y="6642"/>
                      <a:pt x="13229" y="2332"/>
                    </a:cubicBezTo>
                    <a:cubicBezTo>
                      <a:pt x="21135" y="-2240"/>
                      <a:pt x="26469" y="46"/>
                      <a:pt x="26564" y="7571"/>
                    </a:cubicBezTo>
                    <a:cubicBezTo>
                      <a:pt x="26021" y="16433"/>
                      <a:pt x="21039" y="24422"/>
                      <a:pt x="13324" y="28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7" name="任意多边形 22"/>
              <p:cNvSpPr/>
              <p:nvPr/>
            </p:nvSpPr>
            <p:spPr>
              <a:xfrm>
                <a:off x="4967763" y="1683828"/>
                <a:ext cx="22002" cy="83534"/>
              </a:xfrm>
              <a:custGeom>
                <a:avLst/>
                <a:gdLst>
                  <a:gd name="connsiteX0" fmla="*/ 190 w 22002"/>
                  <a:gd name="connsiteY0" fmla="*/ 83534 h 83534"/>
                  <a:gd name="connsiteX1" fmla="*/ 0 w 22002"/>
                  <a:gd name="connsiteY1" fmla="*/ 12573 h 83534"/>
                  <a:gd name="connsiteX2" fmla="*/ 21717 w 22002"/>
                  <a:gd name="connsiteY2" fmla="*/ 0 h 83534"/>
                  <a:gd name="connsiteX3" fmla="*/ 22003 w 22002"/>
                  <a:gd name="connsiteY3" fmla="*/ 70961 h 83534"/>
                  <a:gd name="connsiteX4" fmla="*/ 190 w 22002"/>
                  <a:gd name="connsiteY4" fmla="*/ 83534 h 8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02" h="83534">
                    <a:moveTo>
                      <a:pt x="190" y="83534"/>
                    </a:moveTo>
                    <a:lnTo>
                      <a:pt x="0" y="12573"/>
                    </a:lnTo>
                    <a:lnTo>
                      <a:pt x="21717" y="0"/>
                    </a:lnTo>
                    <a:lnTo>
                      <a:pt x="22003" y="70961"/>
                    </a:lnTo>
                    <a:lnTo>
                      <a:pt x="190" y="835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8" name="任意多边形 23"/>
              <p:cNvSpPr/>
              <p:nvPr/>
            </p:nvSpPr>
            <p:spPr>
              <a:xfrm>
                <a:off x="5235034" y="1497626"/>
                <a:ext cx="26479" cy="31099"/>
              </a:xfrm>
              <a:custGeom>
                <a:avLst/>
                <a:gdLst>
                  <a:gd name="connsiteX0" fmla="*/ 13229 w 26479"/>
                  <a:gd name="connsiteY0" fmla="*/ 28832 h 31099"/>
                  <a:gd name="connsiteX1" fmla="*/ -11 w 26479"/>
                  <a:gd name="connsiteY1" fmla="*/ 23307 h 31099"/>
                  <a:gd name="connsiteX2" fmla="*/ 13134 w 26479"/>
                  <a:gd name="connsiteY2" fmla="*/ 2352 h 31099"/>
                  <a:gd name="connsiteX3" fmla="*/ 26469 w 26479"/>
                  <a:gd name="connsiteY3" fmla="*/ 7591 h 31099"/>
                  <a:gd name="connsiteX4" fmla="*/ 13229 w 26479"/>
                  <a:gd name="connsiteY4" fmla="*/ 28832 h 31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79" h="31099">
                    <a:moveTo>
                      <a:pt x="13229" y="28832"/>
                    </a:moveTo>
                    <a:cubicBezTo>
                      <a:pt x="5323" y="33404"/>
                      <a:pt x="85" y="30737"/>
                      <a:pt x="-11" y="23307"/>
                    </a:cubicBezTo>
                    <a:cubicBezTo>
                      <a:pt x="589" y="14563"/>
                      <a:pt x="5523" y="6699"/>
                      <a:pt x="13134" y="2352"/>
                    </a:cubicBezTo>
                    <a:cubicBezTo>
                      <a:pt x="21230" y="-2315"/>
                      <a:pt x="26469" y="162"/>
                      <a:pt x="26469" y="7591"/>
                    </a:cubicBezTo>
                    <a:cubicBezTo>
                      <a:pt x="25993" y="16475"/>
                      <a:pt x="20992" y="24494"/>
                      <a:pt x="13229" y="288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9" name="任意多边形 24"/>
              <p:cNvSpPr/>
              <p:nvPr/>
            </p:nvSpPr>
            <p:spPr>
              <a:xfrm>
                <a:off x="5219223" y="1528095"/>
                <a:ext cx="40195" cy="117252"/>
              </a:xfrm>
              <a:custGeom>
                <a:avLst/>
                <a:gdLst>
                  <a:gd name="connsiteX0" fmla="*/ 18468 w 40195"/>
                  <a:gd name="connsiteY0" fmla="*/ 81612 h 117252"/>
                  <a:gd name="connsiteX1" fmla="*/ 18468 w 40195"/>
                  <a:gd name="connsiteY1" fmla="*/ 12460 h 117252"/>
                  <a:gd name="connsiteX2" fmla="*/ 40185 w 40195"/>
                  <a:gd name="connsiteY2" fmla="*/ -17 h 117252"/>
                  <a:gd name="connsiteX3" fmla="*/ 40185 w 40195"/>
                  <a:gd name="connsiteY3" fmla="*/ 69229 h 117252"/>
                  <a:gd name="connsiteX4" fmla="*/ 14943 w 40195"/>
                  <a:gd name="connsiteY4" fmla="*/ 112282 h 117252"/>
                  <a:gd name="connsiteX5" fmla="*/ -11 w 40195"/>
                  <a:gd name="connsiteY5" fmla="*/ 117235 h 117252"/>
                  <a:gd name="connsiteX6" fmla="*/ 5323 w 40195"/>
                  <a:gd name="connsiteY6" fmla="*/ 96471 h 117252"/>
                  <a:gd name="connsiteX7" fmla="*/ 12086 w 40195"/>
                  <a:gd name="connsiteY7" fmla="*/ 94566 h 117252"/>
                  <a:gd name="connsiteX8" fmla="*/ 18468 w 40195"/>
                  <a:gd name="connsiteY8" fmla="*/ 81612 h 117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195" h="117252">
                    <a:moveTo>
                      <a:pt x="18468" y="81612"/>
                    </a:moveTo>
                    <a:lnTo>
                      <a:pt x="18468" y="12460"/>
                    </a:lnTo>
                    <a:lnTo>
                      <a:pt x="40185" y="-17"/>
                    </a:lnTo>
                    <a:lnTo>
                      <a:pt x="40185" y="69229"/>
                    </a:lnTo>
                    <a:cubicBezTo>
                      <a:pt x="40080" y="87064"/>
                      <a:pt x="30460" y="103484"/>
                      <a:pt x="14943" y="112282"/>
                    </a:cubicBezTo>
                    <a:cubicBezTo>
                      <a:pt x="10486" y="115231"/>
                      <a:pt x="5323" y="116941"/>
                      <a:pt x="-11" y="117235"/>
                    </a:cubicBezTo>
                    <a:lnTo>
                      <a:pt x="5323" y="96471"/>
                    </a:lnTo>
                    <a:cubicBezTo>
                      <a:pt x="7714" y="96531"/>
                      <a:pt x="10076" y="95867"/>
                      <a:pt x="12086" y="94566"/>
                    </a:cubicBezTo>
                    <a:cubicBezTo>
                      <a:pt x="16448" y="91763"/>
                      <a:pt x="18906" y="86778"/>
                      <a:pt x="18468" y="816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0" name="任意多边形 25"/>
              <p:cNvSpPr/>
              <p:nvPr/>
            </p:nvSpPr>
            <p:spPr>
              <a:xfrm>
                <a:off x="5164454" y="1528381"/>
                <a:ext cx="58415" cy="116909"/>
              </a:xfrm>
              <a:custGeom>
                <a:avLst/>
                <a:gdLst>
                  <a:gd name="connsiteX0" fmla="*/ 58377 w 58415"/>
                  <a:gd name="connsiteY0" fmla="*/ -17 h 116909"/>
                  <a:gd name="connsiteX1" fmla="*/ 58377 w 58415"/>
                  <a:gd name="connsiteY1" fmla="*/ 57895 h 116909"/>
                  <a:gd name="connsiteX2" fmla="*/ 27802 w 58415"/>
                  <a:gd name="connsiteY2" fmla="*/ 111044 h 116909"/>
                  <a:gd name="connsiteX3" fmla="*/ -11 w 58415"/>
                  <a:gd name="connsiteY3" fmla="*/ 113616 h 116909"/>
                  <a:gd name="connsiteX4" fmla="*/ 12277 w 58415"/>
                  <a:gd name="connsiteY4" fmla="*/ 89613 h 116909"/>
                  <a:gd name="connsiteX5" fmla="*/ 26088 w 58415"/>
                  <a:gd name="connsiteY5" fmla="*/ 91327 h 116909"/>
                  <a:gd name="connsiteX6" fmla="*/ 36184 w 58415"/>
                  <a:gd name="connsiteY6" fmla="*/ 72277 h 116909"/>
                  <a:gd name="connsiteX7" fmla="*/ 36184 w 58415"/>
                  <a:gd name="connsiteY7" fmla="*/ 32939 h 116909"/>
                  <a:gd name="connsiteX8" fmla="*/ 8467 w 58415"/>
                  <a:gd name="connsiteY8" fmla="*/ 48941 h 116909"/>
                  <a:gd name="connsiteX9" fmla="*/ 8467 w 58415"/>
                  <a:gd name="connsiteY9" fmla="*/ 28843 h 11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415" h="116909">
                    <a:moveTo>
                      <a:pt x="58377" y="-17"/>
                    </a:moveTo>
                    <a:lnTo>
                      <a:pt x="58377" y="57895"/>
                    </a:lnTo>
                    <a:cubicBezTo>
                      <a:pt x="59054" y="79968"/>
                      <a:pt x="47224" y="100535"/>
                      <a:pt x="27802" y="111044"/>
                    </a:cubicBezTo>
                    <a:cubicBezTo>
                      <a:pt x="16182" y="117807"/>
                      <a:pt x="6181" y="118759"/>
                      <a:pt x="-11" y="113616"/>
                    </a:cubicBezTo>
                    <a:lnTo>
                      <a:pt x="12277" y="89613"/>
                    </a:lnTo>
                    <a:cubicBezTo>
                      <a:pt x="15820" y="93522"/>
                      <a:pt x="21697" y="94251"/>
                      <a:pt x="26088" y="91327"/>
                    </a:cubicBezTo>
                    <a:cubicBezTo>
                      <a:pt x="32746" y="87359"/>
                      <a:pt x="36641" y="80014"/>
                      <a:pt x="36184" y="72277"/>
                    </a:cubicBezTo>
                    <a:lnTo>
                      <a:pt x="36184" y="32939"/>
                    </a:lnTo>
                    <a:lnTo>
                      <a:pt x="8467" y="48941"/>
                    </a:lnTo>
                    <a:lnTo>
                      <a:pt x="8467" y="2884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1" name="任意多边形 26"/>
              <p:cNvSpPr/>
              <p:nvPr/>
            </p:nvSpPr>
            <p:spPr>
              <a:xfrm>
                <a:off x="4600098" y="2049017"/>
                <a:ext cx="93154" cy="145256"/>
              </a:xfrm>
              <a:custGeom>
                <a:avLst/>
                <a:gdLst>
                  <a:gd name="connsiteX0" fmla="*/ 92583 w 93154"/>
                  <a:gd name="connsiteY0" fmla="*/ 0 h 145256"/>
                  <a:gd name="connsiteX1" fmla="*/ 93155 w 93154"/>
                  <a:gd name="connsiteY1" fmla="*/ 91630 h 145256"/>
                  <a:gd name="connsiteX2" fmla="*/ 72295 w 93154"/>
                  <a:gd name="connsiteY2" fmla="*/ 103632 h 145256"/>
                  <a:gd name="connsiteX3" fmla="*/ 71914 w 93154"/>
                  <a:gd name="connsiteY3" fmla="*/ 55054 h 145256"/>
                  <a:gd name="connsiteX4" fmla="*/ 51530 w 93154"/>
                  <a:gd name="connsiteY4" fmla="*/ 106585 h 145256"/>
                  <a:gd name="connsiteX5" fmla="*/ 41529 w 93154"/>
                  <a:gd name="connsiteY5" fmla="*/ 112395 h 145256"/>
                  <a:gd name="connsiteX6" fmla="*/ 21050 w 93154"/>
                  <a:gd name="connsiteY6" fmla="*/ 85915 h 145256"/>
                  <a:gd name="connsiteX7" fmla="*/ 21146 w 93154"/>
                  <a:gd name="connsiteY7" fmla="*/ 133255 h 145256"/>
                  <a:gd name="connsiteX8" fmla="*/ 286 w 93154"/>
                  <a:gd name="connsiteY8" fmla="*/ 145256 h 145256"/>
                  <a:gd name="connsiteX9" fmla="*/ 0 w 93154"/>
                  <a:gd name="connsiteY9" fmla="*/ 53435 h 145256"/>
                  <a:gd name="connsiteX10" fmla="*/ 18574 w 93154"/>
                  <a:gd name="connsiteY10" fmla="*/ 42767 h 145256"/>
                  <a:gd name="connsiteX11" fmla="*/ 46768 w 93154"/>
                  <a:gd name="connsiteY11" fmla="*/ 79438 h 145256"/>
                  <a:gd name="connsiteX12" fmla="*/ 74009 w 93154"/>
                  <a:gd name="connsiteY12" fmla="*/ 10763 h 145256"/>
                  <a:gd name="connsiteX13" fmla="*/ 92583 w 93154"/>
                  <a:gd name="connsiteY13" fmla="*/ 0 h 14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154" h="145256">
                    <a:moveTo>
                      <a:pt x="92583" y="0"/>
                    </a:moveTo>
                    <a:lnTo>
                      <a:pt x="93155" y="91630"/>
                    </a:lnTo>
                    <a:lnTo>
                      <a:pt x="72295" y="103632"/>
                    </a:lnTo>
                    <a:lnTo>
                      <a:pt x="71914" y="55054"/>
                    </a:lnTo>
                    <a:lnTo>
                      <a:pt x="51530" y="106585"/>
                    </a:lnTo>
                    <a:lnTo>
                      <a:pt x="41529" y="112395"/>
                    </a:lnTo>
                    <a:lnTo>
                      <a:pt x="21050" y="85915"/>
                    </a:lnTo>
                    <a:lnTo>
                      <a:pt x="21146" y="133255"/>
                    </a:lnTo>
                    <a:lnTo>
                      <a:pt x="286" y="145256"/>
                    </a:lnTo>
                    <a:lnTo>
                      <a:pt x="0" y="53435"/>
                    </a:lnTo>
                    <a:lnTo>
                      <a:pt x="18574" y="42767"/>
                    </a:lnTo>
                    <a:lnTo>
                      <a:pt x="46768" y="79438"/>
                    </a:lnTo>
                    <a:lnTo>
                      <a:pt x="74009" y="10763"/>
                    </a:lnTo>
                    <a:lnTo>
                      <a:pt x="925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2" name="任意多边形 27"/>
              <p:cNvSpPr/>
              <p:nvPr/>
            </p:nvSpPr>
            <p:spPr>
              <a:xfrm>
                <a:off x="4707826" y="2009137"/>
                <a:ext cx="105727" cy="122176"/>
              </a:xfrm>
              <a:custGeom>
                <a:avLst/>
                <a:gdLst>
                  <a:gd name="connsiteX0" fmla="*/ 80666 w 105727"/>
                  <a:gd name="connsiteY0" fmla="*/ 4049 h 122176"/>
                  <a:gd name="connsiteX1" fmla="*/ 105717 w 105727"/>
                  <a:gd name="connsiteY1" fmla="*/ 21289 h 122176"/>
                  <a:gd name="connsiteX2" fmla="*/ 105717 w 105727"/>
                  <a:gd name="connsiteY2" fmla="*/ 61961 h 122176"/>
                  <a:gd name="connsiteX3" fmla="*/ 84095 w 105727"/>
                  <a:gd name="connsiteY3" fmla="*/ 74439 h 122176"/>
                  <a:gd name="connsiteX4" fmla="*/ 84095 w 105727"/>
                  <a:gd name="connsiteY4" fmla="*/ 37863 h 122176"/>
                  <a:gd name="connsiteX5" fmla="*/ 74570 w 105727"/>
                  <a:gd name="connsiteY5" fmla="*/ 28338 h 122176"/>
                  <a:gd name="connsiteX6" fmla="*/ 63807 w 105727"/>
                  <a:gd name="connsiteY6" fmla="*/ 50531 h 122176"/>
                  <a:gd name="connsiteX7" fmla="*/ 63807 w 105727"/>
                  <a:gd name="connsiteY7" fmla="*/ 85773 h 122176"/>
                  <a:gd name="connsiteX8" fmla="*/ 42090 w 105727"/>
                  <a:gd name="connsiteY8" fmla="*/ 98346 h 122176"/>
                  <a:gd name="connsiteX9" fmla="*/ 42090 w 105727"/>
                  <a:gd name="connsiteY9" fmla="*/ 61675 h 122176"/>
                  <a:gd name="connsiteX10" fmla="*/ 32565 w 105727"/>
                  <a:gd name="connsiteY10" fmla="*/ 52150 h 122176"/>
                  <a:gd name="connsiteX11" fmla="*/ 21611 w 105727"/>
                  <a:gd name="connsiteY11" fmla="*/ 74343 h 122176"/>
                  <a:gd name="connsiteX12" fmla="*/ 21611 w 105727"/>
                  <a:gd name="connsiteY12" fmla="*/ 109681 h 122176"/>
                  <a:gd name="connsiteX13" fmla="*/ -11 w 105727"/>
                  <a:gd name="connsiteY13" fmla="*/ 122159 h 122176"/>
                  <a:gd name="connsiteX14" fmla="*/ -11 w 105727"/>
                  <a:gd name="connsiteY14" fmla="*/ 51102 h 122176"/>
                  <a:gd name="connsiteX15" fmla="*/ 20563 w 105727"/>
                  <a:gd name="connsiteY15" fmla="*/ 39196 h 122176"/>
                  <a:gd name="connsiteX16" fmla="*/ 20563 w 105727"/>
                  <a:gd name="connsiteY16" fmla="*/ 46721 h 122176"/>
                  <a:gd name="connsiteX17" fmla="*/ 39042 w 105727"/>
                  <a:gd name="connsiteY17" fmla="*/ 27671 h 122176"/>
                  <a:gd name="connsiteX18" fmla="*/ 59044 w 105727"/>
                  <a:gd name="connsiteY18" fmla="*/ 27195 h 122176"/>
                  <a:gd name="connsiteX19" fmla="*/ 80666 w 105727"/>
                  <a:gd name="connsiteY19" fmla="*/ 4049 h 122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5727" h="122176">
                    <a:moveTo>
                      <a:pt x="80666" y="4049"/>
                    </a:moveTo>
                    <a:cubicBezTo>
                      <a:pt x="94954" y="-4143"/>
                      <a:pt x="105622" y="-714"/>
                      <a:pt x="105717" y="21289"/>
                    </a:cubicBezTo>
                    <a:lnTo>
                      <a:pt x="105717" y="61961"/>
                    </a:lnTo>
                    <a:lnTo>
                      <a:pt x="84095" y="74439"/>
                    </a:lnTo>
                    <a:lnTo>
                      <a:pt x="84095" y="37863"/>
                    </a:lnTo>
                    <a:cubicBezTo>
                      <a:pt x="84095" y="27576"/>
                      <a:pt x="80380" y="25385"/>
                      <a:pt x="74570" y="28338"/>
                    </a:cubicBezTo>
                    <a:cubicBezTo>
                      <a:pt x="67198" y="33214"/>
                      <a:pt x="63073" y="41720"/>
                      <a:pt x="63807" y="50531"/>
                    </a:cubicBezTo>
                    <a:lnTo>
                      <a:pt x="63807" y="85773"/>
                    </a:lnTo>
                    <a:lnTo>
                      <a:pt x="42090" y="98346"/>
                    </a:lnTo>
                    <a:lnTo>
                      <a:pt x="42090" y="61675"/>
                    </a:lnTo>
                    <a:cubicBezTo>
                      <a:pt x="42090" y="51483"/>
                      <a:pt x="38566" y="49197"/>
                      <a:pt x="32565" y="52150"/>
                    </a:cubicBezTo>
                    <a:cubicBezTo>
                      <a:pt x="25088" y="56951"/>
                      <a:pt x="20878" y="65485"/>
                      <a:pt x="21611" y="74343"/>
                    </a:cubicBezTo>
                    <a:lnTo>
                      <a:pt x="21611" y="109681"/>
                    </a:lnTo>
                    <a:lnTo>
                      <a:pt x="-11" y="122159"/>
                    </a:lnTo>
                    <a:lnTo>
                      <a:pt x="-11" y="51102"/>
                    </a:lnTo>
                    <a:lnTo>
                      <a:pt x="20563" y="39196"/>
                    </a:lnTo>
                    <a:lnTo>
                      <a:pt x="20563" y="46721"/>
                    </a:lnTo>
                    <a:cubicBezTo>
                      <a:pt x="24907" y="38834"/>
                      <a:pt x="31288" y="32252"/>
                      <a:pt x="39042" y="27671"/>
                    </a:cubicBezTo>
                    <a:cubicBezTo>
                      <a:pt x="47424" y="22813"/>
                      <a:pt x="54663" y="22146"/>
                      <a:pt x="59044" y="27195"/>
                    </a:cubicBezTo>
                    <a:cubicBezTo>
                      <a:pt x="63874" y="17555"/>
                      <a:pt x="71379" y="9516"/>
                      <a:pt x="80666" y="4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3" name="任意多边形 28"/>
              <p:cNvSpPr/>
              <p:nvPr/>
            </p:nvSpPr>
            <p:spPr>
              <a:xfrm>
                <a:off x="4930711" y="1867756"/>
                <a:ext cx="76200" cy="135636"/>
              </a:xfrm>
              <a:custGeom>
                <a:avLst/>
                <a:gdLst>
                  <a:gd name="connsiteX0" fmla="*/ 76009 w 76200"/>
                  <a:gd name="connsiteY0" fmla="*/ 0 h 135636"/>
                  <a:gd name="connsiteX1" fmla="*/ 76200 w 76200"/>
                  <a:gd name="connsiteY1" fmla="*/ 91726 h 135636"/>
                  <a:gd name="connsiteX2" fmla="*/ 57626 w 76200"/>
                  <a:gd name="connsiteY2" fmla="*/ 102489 h 135636"/>
                  <a:gd name="connsiteX3" fmla="*/ 22288 w 76200"/>
                  <a:gd name="connsiteY3" fmla="*/ 74009 h 135636"/>
                  <a:gd name="connsiteX4" fmla="*/ 22384 w 76200"/>
                  <a:gd name="connsiteY4" fmla="*/ 122873 h 135636"/>
                  <a:gd name="connsiteX5" fmla="*/ 190 w 76200"/>
                  <a:gd name="connsiteY5" fmla="*/ 135636 h 135636"/>
                  <a:gd name="connsiteX6" fmla="*/ 0 w 76200"/>
                  <a:gd name="connsiteY6" fmla="*/ 43910 h 135636"/>
                  <a:gd name="connsiteX7" fmla="*/ 18574 w 76200"/>
                  <a:gd name="connsiteY7" fmla="*/ 33052 h 135636"/>
                  <a:gd name="connsiteX8" fmla="*/ 53911 w 76200"/>
                  <a:gd name="connsiteY8" fmla="*/ 61722 h 135636"/>
                  <a:gd name="connsiteX9" fmla="*/ 53816 w 76200"/>
                  <a:gd name="connsiteY9" fmla="*/ 12764 h 135636"/>
                  <a:gd name="connsiteX10" fmla="*/ 76009 w 76200"/>
                  <a:gd name="connsiteY10" fmla="*/ 0 h 13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00" h="135636">
                    <a:moveTo>
                      <a:pt x="76009" y="0"/>
                    </a:moveTo>
                    <a:lnTo>
                      <a:pt x="76200" y="91726"/>
                    </a:lnTo>
                    <a:lnTo>
                      <a:pt x="57626" y="102489"/>
                    </a:lnTo>
                    <a:lnTo>
                      <a:pt x="22288" y="74009"/>
                    </a:lnTo>
                    <a:lnTo>
                      <a:pt x="22384" y="122873"/>
                    </a:lnTo>
                    <a:lnTo>
                      <a:pt x="190" y="135636"/>
                    </a:lnTo>
                    <a:lnTo>
                      <a:pt x="0" y="43910"/>
                    </a:lnTo>
                    <a:lnTo>
                      <a:pt x="18574" y="33052"/>
                    </a:lnTo>
                    <a:lnTo>
                      <a:pt x="53911" y="61722"/>
                    </a:lnTo>
                    <a:lnTo>
                      <a:pt x="53816" y="12764"/>
                    </a:lnTo>
                    <a:lnTo>
                      <a:pt x="7600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4" name="任意多边形 29"/>
              <p:cNvSpPr/>
              <p:nvPr/>
            </p:nvSpPr>
            <p:spPr>
              <a:xfrm>
                <a:off x="5021865" y="1851108"/>
                <a:ext cx="65722" cy="99706"/>
              </a:xfrm>
              <a:custGeom>
                <a:avLst/>
                <a:gdLst>
                  <a:gd name="connsiteX0" fmla="*/ 40089 w 65722"/>
                  <a:gd name="connsiteY0" fmla="*/ 4249 h 99706"/>
                  <a:gd name="connsiteX1" fmla="*/ 65712 w 65722"/>
                  <a:gd name="connsiteY1" fmla="*/ 21108 h 99706"/>
                  <a:gd name="connsiteX2" fmla="*/ 65712 w 65722"/>
                  <a:gd name="connsiteY2" fmla="*/ 61684 h 99706"/>
                  <a:gd name="connsiteX3" fmla="*/ 44185 w 65722"/>
                  <a:gd name="connsiteY3" fmla="*/ 74067 h 99706"/>
                  <a:gd name="connsiteX4" fmla="*/ 44185 w 65722"/>
                  <a:gd name="connsiteY4" fmla="*/ 37586 h 99706"/>
                  <a:gd name="connsiteX5" fmla="*/ 33993 w 65722"/>
                  <a:gd name="connsiteY5" fmla="*/ 28918 h 99706"/>
                  <a:gd name="connsiteX6" fmla="*/ 21706 w 65722"/>
                  <a:gd name="connsiteY6" fmla="*/ 52921 h 99706"/>
                  <a:gd name="connsiteX7" fmla="*/ 21706 w 65722"/>
                  <a:gd name="connsiteY7" fmla="*/ 87211 h 99706"/>
                  <a:gd name="connsiteX8" fmla="*/ -11 w 65722"/>
                  <a:gd name="connsiteY8" fmla="*/ 99689 h 99706"/>
                  <a:gd name="connsiteX9" fmla="*/ -11 w 65722"/>
                  <a:gd name="connsiteY9" fmla="*/ 28728 h 99706"/>
                  <a:gd name="connsiteX10" fmla="*/ 20468 w 65722"/>
                  <a:gd name="connsiteY10" fmla="*/ 16917 h 99706"/>
                  <a:gd name="connsiteX11" fmla="*/ 20468 w 65722"/>
                  <a:gd name="connsiteY11" fmla="*/ 24537 h 99706"/>
                  <a:gd name="connsiteX12" fmla="*/ 40089 w 65722"/>
                  <a:gd name="connsiteY12" fmla="*/ 4249 h 99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722" h="99706">
                    <a:moveTo>
                      <a:pt x="40089" y="4249"/>
                    </a:moveTo>
                    <a:cubicBezTo>
                      <a:pt x="54568" y="-4133"/>
                      <a:pt x="65712" y="-990"/>
                      <a:pt x="65712" y="21108"/>
                    </a:cubicBezTo>
                    <a:lnTo>
                      <a:pt x="65712" y="61684"/>
                    </a:lnTo>
                    <a:lnTo>
                      <a:pt x="44185" y="74067"/>
                    </a:lnTo>
                    <a:lnTo>
                      <a:pt x="44185" y="37586"/>
                    </a:lnTo>
                    <a:cubicBezTo>
                      <a:pt x="44185" y="27394"/>
                      <a:pt x="40185" y="25299"/>
                      <a:pt x="33993" y="28918"/>
                    </a:cubicBezTo>
                    <a:cubicBezTo>
                      <a:pt x="25793" y="34049"/>
                      <a:pt x="21078" y="43269"/>
                      <a:pt x="21706" y="52921"/>
                    </a:cubicBezTo>
                    <a:lnTo>
                      <a:pt x="21706" y="87211"/>
                    </a:lnTo>
                    <a:lnTo>
                      <a:pt x="-11" y="99689"/>
                    </a:lnTo>
                    <a:lnTo>
                      <a:pt x="-11" y="28728"/>
                    </a:lnTo>
                    <a:lnTo>
                      <a:pt x="20468" y="16917"/>
                    </a:lnTo>
                    <a:lnTo>
                      <a:pt x="20468" y="24537"/>
                    </a:lnTo>
                    <a:cubicBezTo>
                      <a:pt x="25097" y="16157"/>
                      <a:pt x="31869" y="9156"/>
                      <a:pt x="40089" y="4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5" name="任意多边形 30"/>
              <p:cNvSpPr/>
              <p:nvPr/>
            </p:nvSpPr>
            <p:spPr>
              <a:xfrm>
                <a:off x="5165026" y="1741920"/>
                <a:ext cx="88772" cy="109338"/>
              </a:xfrm>
              <a:custGeom>
                <a:avLst/>
                <a:gdLst>
                  <a:gd name="connsiteX0" fmla="*/ 44281 w 88772"/>
                  <a:gd name="connsiteY0" fmla="*/ 6946 h 109338"/>
                  <a:gd name="connsiteX1" fmla="*/ 88762 w 88772"/>
                  <a:gd name="connsiteY1" fmla="*/ 29044 h 109338"/>
                  <a:gd name="connsiteX2" fmla="*/ 44566 w 88772"/>
                  <a:gd name="connsiteY2" fmla="*/ 102292 h 109338"/>
                  <a:gd name="connsiteX3" fmla="*/ -11 w 88772"/>
                  <a:gd name="connsiteY3" fmla="*/ 80289 h 109338"/>
                  <a:gd name="connsiteX4" fmla="*/ 44281 w 88772"/>
                  <a:gd name="connsiteY4" fmla="*/ 6946 h 109338"/>
                  <a:gd name="connsiteX5" fmla="*/ 44281 w 88772"/>
                  <a:gd name="connsiteY5" fmla="*/ 80860 h 109338"/>
                  <a:gd name="connsiteX6" fmla="*/ 65712 w 88772"/>
                  <a:gd name="connsiteY6" fmla="*/ 42189 h 109338"/>
                  <a:gd name="connsiteX7" fmla="*/ 44090 w 88772"/>
                  <a:gd name="connsiteY7" fmla="*/ 28473 h 109338"/>
                  <a:gd name="connsiteX8" fmla="*/ 22659 w 88772"/>
                  <a:gd name="connsiteY8" fmla="*/ 66573 h 109338"/>
                  <a:gd name="connsiteX9" fmla="*/ 44281 w 88772"/>
                  <a:gd name="connsiteY9" fmla="*/ 80384 h 10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772" h="109338">
                    <a:moveTo>
                      <a:pt x="44281" y="6946"/>
                    </a:moveTo>
                    <a:cubicBezTo>
                      <a:pt x="69808" y="-7817"/>
                      <a:pt x="88667" y="1517"/>
                      <a:pt x="88762" y="29044"/>
                    </a:cubicBezTo>
                    <a:cubicBezTo>
                      <a:pt x="87200" y="59312"/>
                      <a:pt x="70617" y="86796"/>
                      <a:pt x="44566" y="102292"/>
                    </a:cubicBezTo>
                    <a:cubicBezTo>
                      <a:pt x="18944" y="117151"/>
                      <a:pt x="85" y="107816"/>
                      <a:pt x="-11" y="80289"/>
                    </a:cubicBezTo>
                    <a:cubicBezTo>
                      <a:pt x="1599" y="49984"/>
                      <a:pt x="18211" y="22475"/>
                      <a:pt x="44281" y="6946"/>
                    </a:cubicBezTo>
                    <a:close/>
                    <a:moveTo>
                      <a:pt x="44281" y="80860"/>
                    </a:moveTo>
                    <a:cubicBezTo>
                      <a:pt x="57520" y="72435"/>
                      <a:pt x="65588" y="57878"/>
                      <a:pt x="65712" y="42189"/>
                    </a:cubicBezTo>
                    <a:cubicBezTo>
                      <a:pt x="65712" y="26377"/>
                      <a:pt x="56187" y="21520"/>
                      <a:pt x="44090" y="28473"/>
                    </a:cubicBezTo>
                    <a:cubicBezTo>
                      <a:pt x="31012" y="36776"/>
                      <a:pt x="22964" y="51082"/>
                      <a:pt x="22659" y="66573"/>
                    </a:cubicBezTo>
                    <a:cubicBezTo>
                      <a:pt x="22659" y="82575"/>
                      <a:pt x="32184" y="87433"/>
                      <a:pt x="44281" y="8038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6" name="任意多边形 31"/>
              <p:cNvSpPr/>
              <p:nvPr/>
            </p:nvSpPr>
            <p:spPr>
              <a:xfrm>
                <a:off x="5260847" y="1714735"/>
                <a:ext cx="69723" cy="84966"/>
              </a:xfrm>
              <a:custGeom>
                <a:avLst/>
                <a:gdLst>
                  <a:gd name="connsiteX0" fmla="*/ 34851 w 69723"/>
                  <a:gd name="connsiteY0" fmla="*/ 5748 h 84966"/>
                  <a:gd name="connsiteX1" fmla="*/ 69712 w 69723"/>
                  <a:gd name="connsiteY1" fmla="*/ 22131 h 84966"/>
                  <a:gd name="connsiteX2" fmla="*/ 35041 w 69723"/>
                  <a:gd name="connsiteY2" fmla="*/ 79281 h 84966"/>
                  <a:gd name="connsiteX3" fmla="*/ -11 w 69723"/>
                  <a:gd name="connsiteY3" fmla="*/ 62517 h 84966"/>
                  <a:gd name="connsiteX4" fmla="*/ 34851 w 69723"/>
                  <a:gd name="connsiteY4" fmla="*/ 5748 h 84966"/>
                  <a:gd name="connsiteX5" fmla="*/ 34851 w 69723"/>
                  <a:gd name="connsiteY5" fmla="*/ 59278 h 84966"/>
                  <a:gd name="connsiteX6" fmla="*/ 47710 w 69723"/>
                  <a:gd name="connsiteY6" fmla="*/ 34704 h 84966"/>
                  <a:gd name="connsiteX7" fmla="*/ 34756 w 69723"/>
                  <a:gd name="connsiteY7" fmla="*/ 25179 h 84966"/>
                  <a:gd name="connsiteX8" fmla="*/ 21802 w 69723"/>
                  <a:gd name="connsiteY8" fmla="*/ 49468 h 84966"/>
                  <a:gd name="connsiteX9" fmla="*/ 34851 w 69723"/>
                  <a:gd name="connsiteY9" fmla="*/ 58993 h 84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723" h="84966">
                    <a:moveTo>
                      <a:pt x="34851" y="5748"/>
                    </a:moveTo>
                    <a:cubicBezTo>
                      <a:pt x="55139" y="-6063"/>
                      <a:pt x="69712" y="700"/>
                      <a:pt x="69712" y="22131"/>
                    </a:cubicBezTo>
                    <a:cubicBezTo>
                      <a:pt x="68617" y="45835"/>
                      <a:pt x="55558" y="67360"/>
                      <a:pt x="35041" y="79281"/>
                    </a:cubicBezTo>
                    <a:cubicBezTo>
                      <a:pt x="14848" y="90997"/>
                      <a:pt x="85" y="84139"/>
                      <a:pt x="-11" y="62517"/>
                    </a:cubicBezTo>
                    <a:cubicBezTo>
                      <a:pt x="1237" y="38907"/>
                      <a:pt x="14353" y="17536"/>
                      <a:pt x="34851" y="5748"/>
                    </a:cubicBezTo>
                    <a:close/>
                    <a:moveTo>
                      <a:pt x="34851" y="59278"/>
                    </a:moveTo>
                    <a:cubicBezTo>
                      <a:pt x="43090" y="53856"/>
                      <a:pt x="47957" y="44566"/>
                      <a:pt x="47710" y="34704"/>
                    </a:cubicBezTo>
                    <a:cubicBezTo>
                      <a:pt x="47710" y="24036"/>
                      <a:pt x="42090" y="21274"/>
                      <a:pt x="34756" y="25179"/>
                    </a:cubicBezTo>
                    <a:cubicBezTo>
                      <a:pt x="26564" y="30524"/>
                      <a:pt x="21678" y="39688"/>
                      <a:pt x="21802" y="49468"/>
                    </a:cubicBezTo>
                    <a:cubicBezTo>
                      <a:pt x="21802" y="60326"/>
                      <a:pt x="27517" y="63279"/>
                      <a:pt x="34851" y="5899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7" name="任意多边形 32"/>
              <p:cNvSpPr/>
              <p:nvPr/>
            </p:nvSpPr>
            <p:spPr>
              <a:xfrm>
                <a:off x="4600764" y="2288774"/>
                <a:ext cx="73723" cy="119717"/>
              </a:xfrm>
              <a:custGeom>
                <a:avLst/>
                <a:gdLst>
                  <a:gd name="connsiteX0" fmla="*/ 56377 w 73723"/>
                  <a:gd name="connsiteY0" fmla="*/ 58263 h 119717"/>
                  <a:gd name="connsiteX1" fmla="*/ 73713 w 73723"/>
                  <a:gd name="connsiteY1" fmla="*/ 77313 h 119717"/>
                  <a:gd name="connsiteX2" fmla="*/ 49519 w 73723"/>
                  <a:gd name="connsiteY2" fmla="*/ 91220 h 119717"/>
                  <a:gd name="connsiteX3" fmla="*/ 34946 w 73723"/>
                  <a:gd name="connsiteY3" fmla="*/ 75218 h 119717"/>
                  <a:gd name="connsiteX4" fmla="*/ 22659 w 73723"/>
                  <a:gd name="connsiteY4" fmla="*/ 82266 h 119717"/>
                  <a:gd name="connsiteX5" fmla="*/ 22659 w 73723"/>
                  <a:gd name="connsiteY5" fmla="*/ 106650 h 119717"/>
                  <a:gd name="connsiteX6" fmla="*/ -11 w 73723"/>
                  <a:gd name="connsiteY6" fmla="*/ 119700 h 119717"/>
                  <a:gd name="connsiteX7" fmla="*/ -11 w 73723"/>
                  <a:gd name="connsiteY7" fmla="*/ 27974 h 119717"/>
                  <a:gd name="connsiteX8" fmla="*/ 36184 w 73723"/>
                  <a:gd name="connsiteY8" fmla="*/ 6828 h 119717"/>
                  <a:gd name="connsiteX9" fmla="*/ 71808 w 73723"/>
                  <a:gd name="connsiteY9" fmla="*/ 20354 h 119717"/>
                  <a:gd name="connsiteX10" fmla="*/ 56377 w 73723"/>
                  <a:gd name="connsiteY10" fmla="*/ 58263 h 119717"/>
                  <a:gd name="connsiteX11" fmla="*/ 35137 w 73723"/>
                  <a:gd name="connsiteY11" fmla="*/ 54930 h 119717"/>
                  <a:gd name="connsiteX12" fmla="*/ 49138 w 73723"/>
                  <a:gd name="connsiteY12" fmla="*/ 33498 h 119717"/>
                  <a:gd name="connsiteX13" fmla="*/ 35041 w 73723"/>
                  <a:gd name="connsiteY13" fmla="*/ 28069 h 119717"/>
                  <a:gd name="connsiteX14" fmla="*/ 22564 w 73723"/>
                  <a:gd name="connsiteY14" fmla="*/ 35308 h 119717"/>
                  <a:gd name="connsiteX15" fmla="*/ 22564 w 73723"/>
                  <a:gd name="connsiteY15" fmla="*/ 62169 h 119717"/>
                  <a:gd name="connsiteX16" fmla="*/ 35137 w 73723"/>
                  <a:gd name="connsiteY16" fmla="*/ 54930 h 119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723" h="119717">
                    <a:moveTo>
                      <a:pt x="56377" y="58263"/>
                    </a:moveTo>
                    <a:lnTo>
                      <a:pt x="73713" y="77313"/>
                    </a:lnTo>
                    <a:lnTo>
                      <a:pt x="49519" y="91220"/>
                    </a:lnTo>
                    <a:lnTo>
                      <a:pt x="34946" y="75218"/>
                    </a:lnTo>
                    <a:lnTo>
                      <a:pt x="22659" y="82266"/>
                    </a:lnTo>
                    <a:lnTo>
                      <a:pt x="22659" y="106650"/>
                    </a:lnTo>
                    <a:lnTo>
                      <a:pt x="-11" y="119700"/>
                    </a:lnTo>
                    <a:lnTo>
                      <a:pt x="-11" y="27974"/>
                    </a:lnTo>
                    <a:lnTo>
                      <a:pt x="36184" y="6828"/>
                    </a:lnTo>
                    <a:cubicBezTo>
                      <a:pt x="57997" y="-5840"/>
                      <a:pt x="71713" y="-696"/>
                      <a:pt x="71808" y="20354"/>
                    </a:cubicBezTo>
                    <a:cubicBezTo>
                      <a:pt x="71446" y="34451"/>
                      <a:pt x="65959" y="47929"/>
                      <a:pt x="56377" y="58263"/>
                    </a:cubicBezTo>
                    <a:close/>
                    <a:moveTo>
                      <a:pt x="35137" y="54930"/>
                    </a:moveTo>
                    <a:cubicBezTo>
                      <a:pt x="43435" y="50958"/>
                      <a:pt x="48833" y="42690"/>
                      <a:pt x="49138" y="33498"/>
                    </a:cubicBezTo>
                    <a:cubicBezTo>
                      <a:pt x="49138" y="24926"/>
                      <a:pt x="44471" y="22640"/>
                      <a:pt x="35041" y="28069"/>
                    </a:cubicBezTo>
                    <a:lnTo>
                      <a:pt x="22564" y="35308"/>
                    </a:lnTo>
                    <a:lnTo>
                      <a:pt x="22564" y="62169"/>
                    </a:lnTo>
                    <a:lnTo>
                      <a:pt x="35137" y="54930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8" name="任意多边形 33"/>
              <p:cNvSpPr/>
              <p:nvPr/>
            </p:nvSpPr>
            <p:spPr>
              <a:xfrm>
                <a:off x="4684585" y="2264187"/>
                <a:ext cx="40957" cy="96107"/>
              </a:xfrm>
              <a:custGeom>
                <a:avLst/>
                <a:gdLst>
                  <a:gd name="connsiteX0" fmla="*/ 40947 w 40957"/>
                  <a:gd name="connsiteY0" fmla="*/ -17 h 96107"/>
                  <a:gd name="connsiteX1" fmla="*/ 40947 w 40957"/>
                  <a:gd name="connsiteY1" fmla="*/ 22366 h 96107"/>
                  <a:gd name="connsiteX2" fmla="*/ 35994 w 40957"/>
                  <a:gd name="connsiteY2" fmla="*/ 24843 h 96107"/>
                  <a:gd name="connsiteX3" fmla="*/ 21230 w 40957"/>
                  <a:gd name="connsiteY3" fmla="*/ 50846 h 96107"/>
                  <a:gd name="connsiteX4" fmla="*/ 21230 w 40957"/>
                  <a:gd name="connsiteY4" fmla="*/ 83517 h 96107"/>
                  <a:gd name="connsiteX5" fmla="*/ -11 w 40957"/>
                  <a:gd name="connsiteY5" fmla="*/ 96090 h 96107"/>
                  <a:gd name="connsiteX6" fmla="*/ -11 w 40957"/>
                  <a:gd name="connsiteY6" fmla="*/ 25033 h 96107"/>
                  <a:gd name="connsiteX7" fmla="*/ 20659 w 40957"/>
                  <a:gd name="connsiteY7" fmla="*/ 13127 h 96107"/>
                  <a:gd name="connsiteX8" fmla="*/ 20659 w 40957"/>
                  <a:gd name="connsiteY8" fmla="*/ 21604 h 96107"/>
                  <a:gd name="connsiteX9" fmla="*/ 40947 w 40957"/>
                  <a:gd name="connsiteY9" fmla="*/ -17 h 96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957" h="96107">
                    <a:moveTo>
                      <a:pt x="40947" y="-17"/>
                    </a:moveTo>
                    <a:lnTo>
                      <a:pt x="40947" y="22366"/>
                    </a:lnTo>
                    <a:cubicBezTo>
                      <a:pt x="39232" y="23062"/>
                      <a:pt x="37575" y="23881"/>
                      <a:pt x="35994" y="24843"/>
                    </a:cubicBezTo>
                    <a:cubicBezTo>
                      <a:pt x="26564" y="30034"/>
                      <a:pt x="20859" y="40092"/>
                      <a:pt x="21230" y="50846"/>
                    </a:cubicBezTo>
                    <a:lnTo>
                      <a:pt x="21230" y="83517"/>
                    </a:lnTo>
                    <a:lnTo>
                      <a:pt x="-11" y="96090"/>
                    </a:lnTo>
                    <a:lnTo>
                      <a:pt x="-11" y="25033"/>
                    </a:lnTo>
                    <a:lnTo>
                      <a:pt x="20659" y="13127"/>
                    </a:lnTo>
                    <a:lnTo>
                      <a:pt x="20659" y="21604"/>
                    </a:lnTo>
                    <a:cubicBezTo>
                      <a:pt x="25116" y="12537"/>
                      <a:pt x="32184" y="5012"/>
                      <a:pt x="40947" y="-1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9" name="任意多边形 34"/>
              <p:cNvSpPr/>
              <p:nvPr/>
            </p:nvSpPr>
            <p:spPr>
              <a:xfrm>
                <a:off x="4931472" y="2094070"/>
                <a:ext cx="69056" cy="115519"/>
              </a:xfrm>
              <a:custGeom>
                <a:avLst/>
                <a:gdLst>
                  <a:gd name="connsiteX0" fmla="*/ 36470 w 69056"/>
                  <a:gd name="connsiteY0" fmla="*/ 8746 h 115519"/>
                  <a:gd name="connsiteX1" fmla="*/ 65521 w 69056"/>
                  <a:gd name="connsiteY1" fmla="*/ -17 h 115519"/>
                  <a:gd name="connsiteX2" fmla="*/ 58663 w 69056"/>
                  <a:gd name="connsiteY2" fmla="*/ 23224 h 115519"/>
                  <a:gd name="connsiteX3" fmla="*/ 36470 w 69056"/>
                  <a:gd name="connsiteY3" fmla="*/ 28939 h 115519"/>
                  <a:gd name="connsiteX4" fmla="*/ 23516 w 69056"/>
                  <a:gd name="connsiteY4" fmla="*/ 44655 h 115519"/>
                  <a:gd name="connsiteX5" fmla="*/ 69046 w 69056"/>
                  <a:gd name="connsiteY5" fmla="*/ 55894 h 115519"/>
                  <a:gd name="connsiteX6" fmla="*/ 33613 w 69056"/>
                  <a:gd name="connsiteY6" fmla="*/ 105901 h 115519"/>
                  <a:gd name="connsiteX7" fmla="*/ -11 w 69056"/>
                  <a:gd name="connsiteY7" fmla="*/ 115426 h 115519"/>
                  <a:gd name="connsiteX8" fmla="*/ 7324 w 69056"/>
                  <a:gd name="connsiteY8" fmla="*/ 91994 h 115519"/>
                  <a:gd name="connsiteX9" fmla="*/ 33803 w 69056"/>
                  <a:gd name="connsiteY9" fmla="*/ 85898 h 115519"/>
                  <a:gd name="connsiteX10" fmla="*/ 46757 w 69056"/>
                  <a:gd name="connsiteY10" fmla="*/ 70849 h 115519"/>
                  <a:gd name="connsiteX11" fmla="*/ 1228 w 69056"/>
                  <a:gd name="connsiteY11" fmla="*/ 59038 h 115519"/>
                  <a:gd name="connsiteX12" fmla="*/ 36470 w 69056"/>
                  <a:gd name="connsiteY12" fmla="*/ 8746 h 115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056" h="115519">
                    <a:moveTo>
                      <a:pt x="36470" y="8746"/>
                    </a:moveTo>
                    <a:cubicBezTo>
                      <a:pt x="45119" y="3107"/>
                      <a:pt x="55196" y="68"/>
                      <a:pt x="65521" y="-17"/>
                    </a:cubicBezTo>
                    <a:lnTo>
                      <a:pt x="58663" y="23224"/>
                    </a:lnTo>
                    <a:cubicBezTo>
                      <a:pt x="50872" y="22976"/>
                      <a:pt x="43176" y="24957"/>
                      <a:pt x="36470" y="28939"/>
                    </a:cubicBezTo>
                    <a:cubicBezTo>
                      <a:pt x="26945" y="34463"/>
                      <a:pt x="23516" y="40083"/>
                      <a:pt x="23516" y="44655"/>
                    </a:cubicBezTo>
                    <a:cubicBezTo>
                      <a:pt x="23516" y="58657"/>
                      <a:pt x="68950" y="21985"/>
                      <a:pt x="69046" y="55894"/>
                    </a:cubicBezTo>
                    <a:cubicBezTo>
                      <a:pt x="69046" y="71801"/>
                      <a:pt x="57425" y="92185"/>
                      <a:pt x="33613" y="105901"/>
                    </a:cubicBezTo>
                    <a:cubicBezTo>
                      <a:pt x="23773" y="112711"/>
                      <a:pt x="11943" y="116064"/>
                      <a:pt x="-11" y="115426"/>
                    </a:cubicBezTo>
                    <a:lnTo>
                      <a:pt x="7324" y="91994"/>
                    </a:lnTo>
                    <a:cubicBezTo>
                      <a:pt x="16582" y="92928"/>
                      <a:pt x="25888" y="90784"/>
                      <a:pt x="33803" y="85898"/>
                    </a:cubicBezTo>
                    <a:cubicBezTo>
                      <a:pt x="43328" y="80469"/>
                      <a:pt x="46757" y="75325"/>
                      <a:pt x="46757" y="70849"/>
                    </a:cubicBezTo>
                    <a:cubicBezTo>
                      <a:pt x="46757" y="56275"/>
                      <a:pt x="1323" y="93137"/>
                      <a:pt x="1228" y="59038"/>
                    </a:cubicBezTo>
                    <a:cubicBezTo>
                      <a:pt x="751" y="42559"/>
                      <a:pt x="12753" y="22462"/>
                      <a:pt x="36470" y="87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0" name="任意多边形 35"/>
              <p:cNvSpPr/>
              <p:nvPr/>
            </p:nvSpPr>
            <p:spPr>
              <a:xfrm>
                <a:off x="5005386" y="2076640"/>
                <a:ext cx="57912" cy="92392"/>
              </a:xfrm>
              <a:custGeom>
                <a:avLst/>
                <a:gdLst>
                  <a:gd name="connsiteX0" fmla="*/ 30755 w 57912"/>
                  <a:gd name="connsiteY0" fmla="*/ 8174 h 92392"/>
                  <a:gd name="connsiteX1" fmla="*/ 55234 w 57912"/>
                  <a:gd name="connsiteY1" fmla="*/ -17 h 92392"/>
                  <a:gd name="connsiteX2" fmla="*/ 48853 w 57912"/>
                  <a:gd name="connsiteY2" fmla="*/ 20652 h 92392"/>
                  <a:gd name="connsiteX3" fmla="*/ 30946 w 57912"/>
                  <a:gd name="connsiteY3" fmla="*/ 25795 h 92392"/>
                  <a:gd name="connsiteX4" fmla="*/ 21421 w 57912"/>
                  <a:gd name="connsiteY4" fmla="*/ 36463 h 92392"/>
                  <a:gd name="connsiteX5" fmla="*/ 57901 w 57912"/>
                  <a:gd name="connsiteY5" fmla="*/ 42845 h 92392"/>
                  <a:gd name="connsiteX6" fmla="*/ 27421 w 57912"/>
                  <a:gd name="connsiteY6" fmla="*/ 83803 h 92392"/>
                  <a:gd name="connsiteX7" fmla="*/ -11 w 57912"/>
                  <a:gd name="connsiteY7" fmla="*/ 92375 h 92392"/>
                  <a:gd name="connsiteX8" fmla="*/ 6466 w 57912"/>
                  <a:gd name="connsiteY8" fmla="*/ 71515 h 92392"/>
                  <a:gd name="connsiteX9" fmla="*/ 28088 w 57912"/>
                  <a:gd name="connsiteY9" fmla="*/ 65610 h 92392"/>
                  <a:gd name="connsiteX10" fmla="*/ 37613 w 57912"/>
                  <a:gd name="connsiteY10" fmla="*/ 55228 h 92392"/>
                  <a:gd name="connsiteX11" fmla="*/ 1037 w 57912"/>
                  <a:gd name="connsiteY11" fmla="*/ 49132 h 92392"/>
                  <a:gd name="connsiteX12" fmla="*/ 30755 w 57912"/>
                  <a:gd name="connsiteY12" fmla="*/ 8174 h 92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912" h="92392">
                    <a:moveTo>
                      <a:pt x="30755" y="8174"/>
                    </a:moveTo>
                    <a:cubicBezTo>
                      <a:pt x="38080" y="3402"/>
                      <a:pt x="46509" y="583"/>
                      <a:pt x="55234" y="-17"/>
                    </a:cubicBezTo>
                    <a:lnTo>
                      <a:pt x="48853" y="20652"/>
                    </a:lnTo>
                    <a:cubicBezTo>
                      <a:pt x="42519" y="20614"/>
                      <a:pt x="36299" y="22395"/>
                      <a:pt x="30946" y="25795"/>
                    </a:cubicBezTo>
                    <a:cubicBezTo>
                      <a:pt x="23611" y="29986"/>
                      <a:pt x="21421" y="33892"/>
                      <a:pt x="21421" y="36463"/>
                    </a:cubicBezTo>
                    <a:cubicBezTo>
                      <a:pt x="21421" y="45988"/>
                      <a:pt x="57806" y="14651"/>
                      <a:pt x="57901" y="42845"/>
                    </a:cubicBezTo>
                    <a:cubicBezTo>
                      <a:pt x="57901" y="55990"/>
                      <a:pt x="47424" y="72277"/>
                      <a:pt x="27421" y="83803"/>
                    </a:cubicBezTo>
                    <a:cubicBezTo>
                      <a:pt x="19249" y="89156"/>
                      <a:pt x="9753" y="92127"/>
                      <a:pt x="-11" y="92375"/>
                    </a:cubicBezTo>
                    <a:lnTo>
                      <a:pt x="6466" y="71515"/>
                    </a:lnTo>
                    <a:cubicBezTo>
                      <a:pt x="14105" y="71763"/>
                      <a:pt x="21640" y="69706"/>
                      <a:pt x="28088" y="65610"/>
                    </a:cubicBezTo>
                    <a:cubicBezTo>
                      <a:pt x="35327" y="61419"/>
                      <a:pt x="37613" y="58180"/>
                      <a:pt x="37613" y="55228"/>
                    </a:cubicBezTo>
                    <a:cubicBezTo>
                      <a:pt x="37613" y="45703"/>
                      <a:pt x="1132" y="77516"/>
                      <a:pt x="1037" y="49132"/>
                    </a:cubicBezTo>
                    <a:cubicBezTo>
                      <a:pt x="751" y="35701"/>
                      <a:pt x="11419" y="19318"/>
                      <a:pt x="30755" y="81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1" name="任意多边形 36"/>
              <p:cNvSpPr/>
              <p:nvPr/>
            </p:nvSpPr>
            <p:spPr>
              <a:xfrm>
                <a:off x="5165502" y="1949195"/>
                <a:ext cx="71628" cy="118967"/>
              </a:xfrm>
              <a:custGeom>
                <a:avLst/>
                <a:gdLst>
                  <a:gd name="connsiteX0" fmla="*/ 71628 w 71628"/>
                  <a:gd name="connsiteY0" fmla="*/ 0 h 118967"/>
                  <a:gd name="connsiteX1" fmla="*/ 71628 w 71628"/>
                  <a:gd name="connsiteY1" fmla="*/ 20669 h 118967"/>
                  <a:gd name="connsiteX2" fmla="*/ 47244 w 71628"/>
                  <a:gd name="connsiteY2" fmla="*/ 34766 h 118967"/>
                  <a:gd name="connsiteX3" fmla="*/ 47434 w 71628"/>
                  <a:gd name="connsiteY3" fmla="*/ 105918 h 118967"/>
                  <a:gd name="connsiteX4" fmla="*/ 24860 w 71628"/>
                  <a:gd name="connsiteY4" fmla="*/ 118967 h 118967"/>
                  <a:gd name="connsiteX5" fmla="*/ 24670 w 71628"/>
                  <a:gd name="connsiteY5" fmla="*/ 47816 h 118967"/>
                  <a:gd name="connsiteX6" fmla="*/ 95 w 71628"/>
                  <a:gd name="connsiteY6" fmla="*/ 62008 h 118967"/>
                  <a:gd name="connsiteX7" fmla="*/ 0 w 71628"/>
                  <a:gd name="connsiteY7" fmla="*/ 41339 h 118967"/>
                  <a:gd name="connsiteX8" fmla="*/ 71628 w 71628"/>
                  <a:gd name="connsiteY8" fmla="*/ 0 h 11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628" h="118967">
                    <a:moveTo>
                      <a:pt x="71628" y="0"/>
                    </a:moveTo>
                    <a:lnTo>
                      <a:pt x="71628" y="20669"/>
                    </a:lnTo>
                    <a:lnTo>
                      <a:pt x="47244" y="34766"/>
                    </a:lnTo>
                    <a:lnTo>
                      <a:pt x="47434" y="105918"/>
                    </a:lnTo>
                    <a:lnTo>
                      <a:pt x="24860" y="118967"/>
                    </a:lnTo>
                    <a:lnTo>
                      <a:pt x="24670" y="47816"/>
                    </a:lnTo>
                    <a:lnTo>
                      <a:pt x="95" y="62008"/>
                    </a:lnTo>
                    <a:lnTo>
                      <a:pt x="0" y="41339"/>
                    </a:lnTo>
                    <a:lnTo>
                      <a:pt x="7162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2" name="任意多边形 37"/>
              <p:cNvSpPr/>
              <p:nvPr/>
            </p:nvSpPr>
            <p:spPr>
              <a:xfrm>
                <a:off x="5238463" y="1935384"/>
                <a:ext cx="49815" cy="91035"/>
              </a:xfrm>
              <a:custGeom>
                <a:avLst/>
                <a:gdLst>
                  <a:gd name="connsiteX0" fmla="*/ 31136 w 49815"/>
                  <a:gd name="connsiteY0" fmla="*/ -17 h 91035"/>
                  <a:gd name="connsiteX1" fmla="*/ 31136 w 49815"/>
                  <a:gd name="connsiteY1" fmla="*/ 18366 h 91035"/>
                  <a:gd name="connsiteX2" fmla="*/ 45328 w 49815"/>
                  <a:gd name="connsiteY2" fmla="*/ 10174 h 91035"/>
                  <a:gd name="connsiteX3" fmla="*/ 45328 w 49815"/>
                  <a:gd name="connsiteY3" fmla="*/ 28843 h 91035"/>
                  <a:gd name="connsiteX4" fmla="*/ 31231 w 49815"/>
                  <a:gd name="connsiteY4" fmla="*/ 37035 h 91035"/>
                  <a:gd name="connsiteX5" fmla="*/ 31231 w 49815"/>
                  <a:gd name="connsiteY5" fmla="*/ 60657 h 91035"/>
                  <a:gd name="connsiteX6" fmla="*/ 37708 w 49815"/>
                  <a:gd name="connsiteY6" fmla="*/ 64943 h 91035"/>
                  <a:gd name="connsiteX7" fmla="*/ 44281 w 49815"/>
                  <a:gd name="connsiteY7" fmla="*/ 59038 h 91035"/>
                  <a:gd name="connsiteX8" fmla="*/ 49805 w 49815"/>
                  <a:gd name="connsiteY8" fmla="*/ 73325 h 91035"/>
                  <a:gd name="connsiteX9" fmla="*/ 34660 w 49815"/>
                  <a:gd name="connsiteY9" fmla="*/ 85993 h 91035"/>
                  <a:gd name="connsiteX10" fmla="*/ 9514 w 49815"/>
                  <a:gd name="connsiteY10" fmla="*/ 73325 h 91035"/>
                  <a:gd name="connsiteX11" fmla="*/ 9514 w 49815"/>
                  <a:gd name="connsiteY11" fmla="*/ 49513 h 91035"/>
                  <a:gd name="connsiteX12" fmla="*/ -11 w 49815"/>
                  <a:gd name="connsiteY12" fmla="*/ 54751 h 91035"/>
                  <a:gd name="connsiteX13" fmla="*/ -11 w 49815"/>
                  <a:gd name="connsiteY13" fmla="*/ 36178 h 91035"/>
                  <a:gd name="connsiteX14" fmla="*/ 9514 w 49815"/>
                  <a:gd name="connsiteY14" fmla="*/ 30939 h 91035"/>
                  <a:gd name="connsiteX15" fmla="*/ 9514 w 49815"/>
                  <a:gd name="connsiteY15" fmla="*/ 12460 h 9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9815" h="91035">
                    <a:moveTo>
                      <a:pt x="31136" y="-17"/>
                    </a:moveTo>
                    <a:lnTo>
                      <a:pt x="31136" y="18366"/>
                    </a:lnTo>
                    <a:lnTo>
                      <a:pt x="45328" y="10174"/>
                    </a:lnTo>
                    <a:lnTo>
                      <a:pt x="45328" y="28843"/>
                    </a:lnTo>
                    <a:lnTo>
                      <a:pt x="31231" y="37035"/>
                    </a:lnTo>
                    <a:lnTo>
                      <a:pt x="31231" y="60657"/>
                    </a:lnTo>
                    <a:cubicBezTo>
                      <a:pt x="31231" y="65896"/>
                      <a:pt x="33898" y="67229"/>
                      <a:pt x="37708" y="64943"/>
                    </a:cubicBezTo>
                    <a:cubicBezTo>
                      <a:pt x="40290" y="63452"/>
                      <a:pt x="42528" y="61441"/>
                      <a:pt x="44281" y="59038"/>
                    </a:cubicBezTo>
                    <a:lnTo>
                      <a:pt x="49805" y="73325"/>
                    </a:lnTo>
                    <a:cubicBezTo>
                      <a:pt x="45614" y="78478"/>
                      <a:pt x="40471" y="82774"/>
                      <a:pt x="34660" y="85993"/>
                    </a:cubicBezTo>
                    <a:cubicBezTo>
                      <a:pt x="18849" y="95518"/>
                      <a:pt x="9610" y="91613"/>
                      <a:pt x="9514" y="73325"/>
                    </a:cubicBezTo>
                    <a:lnTo>
                      <a:pt x="9514" y="49513"/>
                    </a:lnTo>
                    <a:lnTo>
                      <a:pt x="-11" y="54751"/>
                    </a:lnTo>
                    <a:lnTo>
                      <a:pt x="-11" y="36178"/>
                    </a:lnTo>
                    <a:lnTo>
                      <a:pt x="9514" y="30939"/>
                    </a:lnTo>
                    <a:lnTo>
                      <a:pt x="9514" y="124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3" name="任意多边形 38"/>
              <p:cNvSpPr/>
              <p:nvPr/>
            </p:nvSpPr>
            <p:spPr>
              <a:xfrm>
                <a:off x="4356639" y="1782924"/>
                <a:ext cx="76009" cy="122646"/>
              </a:xfrm>
              <a:custGeom>
                <a:avLst/>
                <a:gdLst>
                  <a:gd name="connsiteX0" fmla="*/ 61235 w 76009"/>
                  <a:gd name="connsiteY0" fmla="*/ 39380 h 122646"/>
                  <a:gd name="connsiteX1" fmla="*/ 75999 w 76009"/>
                  <a:gd name="connsiteY1" fmla="*/ 53477 h 122646"/>
                  <a:gd name="connsiteX2" fmla="*/ 43138 w 76009"/>
                  <a:gd name="connsiteY2" fmla="*/ 97673 h 122646"/>
                  <a:gd name="connsiteX3" fmla="*/ -11 w 76009"/>
                  <a:gd name="connsiteY3" fmla="*/ 122629 h 122646"/>
                  <a:gd name="connsiteX4" fmla="*/ -11 w 76009"/>
                  <a:gd name="connsiteY4" fmla="*/ 30808 h 122646"/>
                  <a:gd name="connsiteX5" fmla="*/ 40852 w 76009"/>
                  <a:gd name="connsiteY5" fmla="*/ 7186 h 122646"/>
                  <a:gd name="connsiteX6" fmla="*/ 72189 w 76009"/>
                  <a:gd name="connsiteY6" fmla="*/ 13187 h 122646"/>
                  <a:gd name="connsiteX7" fmla="*/ 61235 w 76009"/>
                  <a:gd name="connsiteY7" fmla="*/ 39380 h 122646"/>
                  <a:gd name="connsiteX8" fmla="*/ 42185 w 76009"/>
                  <a:gd name="connsiteY8" fmla="*/ 80052 h 122646"/>
                  <a:gd name="connsiteX9" fmla="*/ 53996 w 76009"/>
                  <a:gd name="connsiteY9" fmla="*/ 63860 h 122646"/>
                  <a:gd name="connsiteX10" fmla="*/ 42090 w 76009"/>
                  <a:gd name="connsiteY10" fmla="*/ 61383 h 122646"/>
                  <a:gd name="connsiteX11" fmla="*/ 23040 w 76009"/>
                  <a:gd name="connsiteY11" fmla="*/ 72337 h 122646"/>
                  <a:gd name="connsiteX12" fmla="*/ 23040 w 76009"/>
                  <a:gd name="connsiteY12" fmla="*/ 91387 h 122646"/>
                  <a:gd name="connsiteX13" fmla="*/ 42090 w 76009"/>
                  <a:gd name="connsiteY13" fmla="*/ 80433 h 122646"/>
                  <a:gd name="connsiteX14" fmla="*/ 23040 w 76009"/>
                  <a:gd name="connsiteY14" fmla="*/ 37094 h 122646"/>
                  <a:gd name="connsiteX15" fmla="*/ 23040 w 76009"/>
                  <a:gd name="connsiteY15" fmla="*/ 54811 h 122646"/>
                  <a:gd name="connsiteX16" fmla="*/ 38661 w 76009"/>
                  <a:gd name="connsiteY16" fmla="*/ 45286 h 122646"/>
                  <a:gd name="connsiteX17" fmla="*/ 49996 w 76009"/>
                  <a:gd name="connsiteY17" fmla="*/ 29760 h 122646"/>
                  <a:gd name="connsiteX18" fmla="*/ 38566 w 76009"/>
                  <a:gd name="connsiteY18" fmla="*/ 27569 h 122646"/>
                  <a:gd name="connsiteX19" fmla="*/ 23040 w 76009"/>
                  <a:gd name="connsiteY19" fmla="*/ 37094 h 122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6009" h="122646">
                    <a:moveTo>
                      <a:pt x="61235" y="39380"/>
                    </a:moveTo>
                    <a:cubicBezTo>
                      <a:pt x="70284" y="37761"/>
                      <a:pt x="75904" y="42428"/>
                      <a:pt x="75999" y="53477"/>
                    </a:cubicBezTo>
                    <a:cubicBezTo>
                      <a:pt x="75999" y="69479"/>
                      <a:pt x="64569" y="85291"/>
                      <a:pt x="43138" y="97673"/>
                    </a:cubicBezTo>
                    <a:lnTo>
                      <a:pt x="-11" y="122629"/>
                    </a:lnTo>
                    <a:lnTo>
                      <a:pt x="-11" y="30808"/>
                    </a:lnTo>
                    <a:lnTo>
                      <a:pt x="40852" y="7186"/>
                    </a:lnTo>
                    <a:cubicBezTo>
                      <a:pt x="61807" y="-4911"/>
                      <a:pt x="72189" y="-1006"/>
                      <a:pt x="72189" y="13187"/>
                    </a:cubicBezTo>
                    <a:cubicBezTo>
                      <a:pt x="71728" y="22934"/>
                      <a:pt x="67850" y="32207"/>
                      <a:pt x="61235" y="39380"/>
                    </a:cubicBezTo>
                    <a:close/>
                    <a:moveTo>
                      <a:pt x="42185" y="80052"/>
                    </a:moveTo>
                    <a:cubicBezTo>
                      <a:pt x="48873" y="77329"/>
                      <a:pt x="53446" y="71060"/>
                      <a:pt x="53996" y="63860"/>
                    </a:cubicBezTo>
                    <a:cubicBezTo>
                      <a:pt x="53996" y="57573"/>
                      <a:pt x="49805" y="56906"/>
                      <a:pt x="42090" y="61383"/>
                    </a:cubicBezTo>
                    <a:lnTo>
                      <a:pt x="23040" y="72337"/>
                    </a:lnTo>
                    <a:lnTo>
                      <a:pt x="23040" y="91387"/>
                    </a:lnTo>
                    <a:lnTo>
                      <a:pt x="42090" y="80433"/>
                    </a:lnTo>
                    <a:moveTo>
                      <a:pt x="23040" y="37094"/>
                    </a:moveTo>
                    <a:lnTo>
                      <a:pt x="23040" y="54811"/>
                    </a:lnTo>
                    <a:lnTo>
                      <a:pt x="38661" y="45286"/>
                    </a:lnTo>
                    <a:cubicBezTo>
                      <a:pt x="44964" y="42536"/>
                      <a:pt x="49296" y="36602"/>
                      <a:pt x="49996" y="29760"/>
                    </a:cubicBezTo>
                    <a:cubicBezTo>
                      <a:pt x="49996" y="24045"/>
                      <a:pt x="46090" y="23283"/>
                      <a:pt x="38566" y="27569"/>
                    </a:cubicBezTo>
                    <a:lnTo>
                      <a:pt x="23040" y="37094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4" name="任意多边形 39"/>
              <p:cNvSpPr/>
              <p:nvPr/>
            </p:nvSpPr>
            <p:spPr>
              <a:xfrm>
                <a:off x="4443888" y="1745646"/>
                <a:ext cx="69056" cy="109823"/>
              </a:xfrm>
              <a:custGeom>
                <a:avLst/>
                <a:gdLst>
                  <a:gd name="connsiteX0" fmla="*/ 38661 w 69056"/>
                  <a:gd name="connsiteY0" fmla="*/ 15127 h 109823"/>
                  <a:gd name="connsiteX1" fmla="*/ 69046 w 69056"/>
                  <a:gd name="connsiteY1" fmla="*/ 34177 h 109823"/>
                  <a:gd name="connsiteX2" fmla="*/ 38851 w 69056"/>
                  <a:gd name="connsiteY2" fmla="*/ 88470 h 109823"/>
                  <a:gd name="connsiteX3" fmla="*/ 20563 w 69056"/>
                  <a:gd name="connsiteY3" fmla="*/ 90756 h 109823"/>
                  <a:gd name="connsiteX4" fmla="*/ 20563 w 69056"/>
                  <a:gd name="connsiteY4" fmla="*/ 97804 h 109823"/>
                  <a:gd name="connsiteX5" fmla="*/ -11 w 69056"/>
                  <a:gd name="connsiteY5" fmla="*/ 109806 h 109823"/>
                  <a:gd name="connsiteX6" fmla="*/ -11 w 69056"/>
                  <a:gd name="connsiteY6" fmla="*/ 12460 h 109823"/>
                  <a:gd name="connsiteX7" fmla="*/ 21611 w 69056"/>
                  <a:gd name="connsiteY7" fmla="*/ -17 h 109823"/>
                  <a:gd name="connsiteX8" fmla="*/ 21611 w 69056"/>
                  <a:gd name="connsiteY8" fmla="*/ 32463 h 109823"/>
                  <a:gd name="connsiteX9" fmla="*/ 38661 w 69056"/>
                  <a:gd name="connsiteY9" fmla="*/ 15127 h 109823"/>
                  <a:gd name="connsiteX10" fmla="*/ 34279 w 69056"/>
                  <a:gd name="connsiteY10" fmla="*/ 71325 h 109823"/>
                  <a:gd name="connsiteX11" fmla="*/ 47233 w 69056"/>
                  <a:gd name="connsiteY11" fmla="*/ 46846 h 109823"/>
                  <a:gd name="connsiteX12" fmla="*/ 34184 w 69056"/>
                  <a:gd name="connsiteY12" fmla="*/ 37321 h 109823"/>
                  <a:gd name="connsiteX13" fmla="*/ 21611 w 69056"/>
                  <a:gd name="connsiteY13" fmla="*/ 61800 h 109823"/>
                  <a:gd name="connsiteX14" fmla="*/ 34756 w 69056"/>
                  <a:gd name="connsiteY14" fmla="*/ 71325 h 10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056" h="109823">
                    <a:moveTo>
                      <a:pt x="38661" y="15127"/>
                    </a:moveTo>
                    <a:cubicBezTo>
                      <a:pt x="55425" y="5602"/>
                      <a:pt x="68950" y="11603"/>
                      <a:pt x="69046" y="34177"/>
                    </a:cubicBezTo>
                    <a:cubicBezTo>
                      <a:pt x="68865" y="56232"/>
                      <a:pt x="57492" y="76683"/>
                      <a:pt x="38851" y="88470"/>
                    </a:cubicBezTo>
                    <a:cubicBezTo>
                      <a:pt x="30660" y="93232"/>
                      <a:pt x="24659" y="93994"/>
                      <a:pt x="20563" y="90756"/>
                    </a:cubicBezTo>
                    <a:lnTo>
                      <a:pt x="20563" y="97804"/>
                    </a:lnTo>
                    <a:lnTo>
                      <a:pt x="-11" y="109806"/>
                    </a:lnTo>
                    <a:lnTo>
                      <a:pt x="-11" y="12460"/>
                    </a:lnTo>
                    <a:lnTo>
                      <a:pt x="21611" y="-17"/>
                    </a:lnTo>
                    <a:lnTo>
                      <a:pt x="21611" y="32463"/>
                    </a:lnTo>
                    <a:cubicBezTo>
                      <a:pt x="25570" y="25210"/>
                      <a:pt x="31475" y="19206"/>
                      <a:pt x="38661" y="15127"/>
                    </a:cubicBezTo>
                    <a:close/>
                    <a:moveTo>
                      <a:pt x="34279" y="71325"/>
                    </a:moveTo>
                    <a:cubicBezTo>
                      <a:pt x="42527" y="65942"/>
                      <a:pt x="47422" y="56693"/>
                      <a:pt x="47233" y="46846"/>
                    </a:cubicBezTo>
                    <a:cubicBezTo>
                      <a:pt x="47233" y="35987"/>
                      <a:pt x="41423" y="33320"/>
                      <a:pt x="34184" y="37321"/>
                    </a:cubicBezTo>
                    <a:cubicBezTo>
                      <a:pt x="25996" y="42716"/>
                      <a:pt x="21227" y="52001"/>
                      <a:pt x="21611" y="61800"/>
                    </a:cubicBezTo>
                    <a:cubicBezTo>
                      <a:pt x="21611" y="72658"/>
                      <a:pt x="27326" y="75611"/>
                      <a:pt x="34756" y="71325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5" name="任意多边形 40"/>
              <p:cNvSpPr/>
              <p:nvPr/>
            </p:nvSpPr>
            <p:spPr>
              <a:xfrm>
                <a:off x="4357496" y="1993119"/>
                <a:ext cx="79343" cy="110477"/>
              </a:xfrm>
              <a:custGeom>
                <a:avLst/>
                <a:gdLst>
                  <a:gd name="connsiteX0" fmla="*/ 44376 w 79343"/>
                  <a:gd name="connsiteY0" fmla="*/ 7303 h 110477"/>
                  <a:gd name="connsiteX1" fmla="*/ 79333 w 79343"/>
                  <a:gd name="connsiteY1" fmla="*/ 3969 h 110477"/>
                  <a:gd name="connsiteX2" fmla="*/ 65045 w 79343"/>
                  <a:gd name="connsiteY2" fmla="*/ 27305 h 110477"/>
                  <a:gd name="connsiteX3" fmla="*/ 45995 w 79343"/>
                  <a:gd name="connsiteY3" fmla="*/ 28353 h 110477"/>
                  <a:gd name="connsiteX4" fmla="*/ 23326 w 79343"/>
                  <a:gd name="connsiteY4" fmla="*/ 67596 h 110477"/>
                  <a:gd name="connsiteX5" fmla="*/ 45995 w 79343"/>
                  <a:gd name="connsiteY5" fmla="*/ 80836 h 110477"/>
                  <a:gd name="connsiteX6" fmla="*/ 58187 w 79343"/>
                  <a:gd name="connsiteY6" fmla="*/ 71311 h 110477"/>
                  <a:gd name="connsiteX7" fmla="*/ 58187 w 79343"/>
                  <a:gd name="connsiteY7" fmla="*/ 46069 h 110477"/>
                  <a:gd name="connsiteX8" fmla="*/ 78190 w 79343"/>
                  <a:gd name="connsiteY8" fmla="*/ 34544 h 110477"/>
                  <a:gd name="connsiteX9" fmla="*/ 78190 w 79343"/>
                  <a:gd name="connsiteY9" fmla="*/ 72644 h 110477"/>
                  <a:gd name="connsiteX10" fmla="*/ 44281 w 79343"/>
                  <a:gd name="connsiteY10" fmla="*/ 103505 h 110477"/>
                  <a:gd name="connsiteX11" fmla="*/ -11 w 79343"/>
                  <a:gd name="connsiteY11" fmla="*/ 81217 h 110477"/>
                  <a:gd name="connsiteX12" fmla="*/ 44376 w 79343"/>
                  <a:gd name="connsiteY12" fmla="*/ 7303 h 110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343" h="110477">
                    <a:moveTo>
                      <a:pt x="44376" y="7303"/>
                    </a:moveTo>
                    <a:cubicBezTo>
                      <a:pt x="59330" y="-1270"/>
                      <a:pt x="71427" y="-2222"/>
                      <a:pt x="79333" y="3969"/>
                    </a:cubicBezTo>
                    <a:lnTo>
                      <a:pt x="65045" y="27305"/>
                    </a:lnTo>
                    <a:cubicBezTo>
                      <a:pt x="59076" y="23733"/>
                      <a:pt x="51537" y="24152"/>
                      <a:pt x="45995" y="28353"/>
                    </a:cubicBezTo>
                    <a:cubicBezTo>
                      <a:pt x="32128" y="36602"/>
                      <a:pt x="23543" y="51461"/>
                      <a:pt x="23326" y="67596"/>
                    </a:cubicBezTo>
                    <a:cubicBezTo>
                      <a:pt x="23326" y="83122"/>
                      <a:pt x="32851" y="88646"/>
                      <a:pt x="45995" y="80836"/>
                    </a:cubicBezTo>
                    <a:cubicBezTo>
                      <a:pt x="50526" y="78312"/>
                      <a:pt x="54639" y="75092"/>
                      <a:pt x="58187" y="71311"/>
                    </a:cubicBezTo>
                    <a:lnTo>
                      <a:pt x="58187" y="46069"/>
                    </a:lnTo>
                    <a:lnTo>
                      <a:pt x="78190" y="34544"/>
                    </a:lnTo>
                    <a:lnTo>
                      <a:pt x="78190" y="72644"/>
                    </a:lnTo>
                    <a:cubicBezTo>
                      <a:pt x="69087" y="85112"/>
                      <a:pt x="57552" y="95619"/>
                      <a:pt x="44281" y="103505"/>
                    </a:cubicBezTo>
                    <a:cubicBezTo>
                      <a:pt x="18754" y="118174"/>
                      <a:pt x="85" y="109125"/>
                      <a:pt x="-11" y="81217"/>
                    </a:cubicBezTo>
                    <a:cubicBezTo>
                      <a:pt x="1290" y="50641"/>
                      <a:pt x="18001" y="22819"/>
                      <a:pt x="44376" y="73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6" name="任意多边形 41"/>
              <p:cNvSpPr/>
              <p:nvPr/>
            </p:nvSpPr>
            <p:spPr>
              <a:xfrm>
                <a:off x="4444174" y="1957767"/>
                <a:ext cx="70495" cy="127136"/>
              </a:xfrm>
              <a:custGeom>
                <a:avLst/>
                <a:gdLst>
                  <a:gd name="connsiteX0" fmla="*/ 49900 w 70495"/>
                  <a:gd name="connsiteY0" fmla="*/ 11889 h 127136"/>
                  <a:gd name="connsiteX1" fmla="*/ 70474 w 70495"/>
                  <a:gd name="connsiteY1" fmla="*/ -17 h 127136"/>
                  <a:gd name="connsiteX2" fmla="*/ 70474 w 70495"/>
                  <a:gd name="connsiteY2" fmla="*/ 58085 h 127136"/>
                  <a:gd name="connsiteX3" fmla="*/ 34279 w 70495"/>
                  <a:gd name="connsiteY3" fmla="*/ 118569 h 127136"/>
                  <a:gd name="connsiteX4" fmla="*/ 3609 w 70495"/>
                  <a:gd name="connsiteY4" fmla="*/ 126951 h 127136"/>
                  <a:gd name="connsiteX5" fmla="*/ 11324 w 70495"/>
                  <a:gd name="connsiteY5" fmla="*/ 105043 h 127136"/>
                  <a:gd name="connsiteX6" fmla="*/ 48727 w 70495"/>
                  <a:gd name="connsiteY6" fmla="*/ 75249 h 127136"/>
                  <a:gd name="connsiteX7" fmla="*/ 48853 w 70495"/>
                  <a:gd name="connsiteY7" fmla="*/ 73897 h 127136"/>
                  <a:gd name="connsiteX8" fmla="*/ 48853 w 70495"/>
                  <a:gd name="connsiteY8" fmla="*/ 71515 h 127136"/>
                  <a:gd name="connsiteX9" fmla="*/ 30469 w 70495"/>
                  <a:gd name="connsiteY9" fmla="*/ 90565 h 127136"/>
                  <a:gd name="connsiteX10" fmla="*/ -11 w 70495"/>
                  <a:gd name="connsiteY10" fmla="*/ 73706 h 127136"/>
                  <a:gd name="connsiteX11" fmla="*/ 30850 w 70495"/>
                  <a:gd name="connsiteY11" fmla="*/ 21890 h 127136"/>
                  <a:gd name="connsiteX12" fmla="*/ 49900 w 70495"/>
                  <a:gd name="connsiteY12" fmla="*/ 20557 h 127136"/>
                  <a:gd name="connsiteX13" fmla="*/ 35708 w 70495"/>
                  <a:gd name="connsiteY13" fmla="*/ 67705 h 127136"/>
                  <a:gd name="connsiteX14" fmla="*/ 49900 w 70495"/>
                  <a:gd name="connsiteY14" fmla="*/ 45417 h 127136"/>
                  <a:gd name="connsiteX15" fmla="*/ 36375 w 70495"/>
                  <a:gd name="connsiteY15" fmla="*/ 38749 h 127136"/>
                  <a:gd name="connsiteX16" fmla="*/ 22849 w 70495"/>
                  <a:gd name="connsiteY16" fmla="*/ 61038 h 127136"/>
                  <a:gd name="connsiteX17" fmla="*/ 36470 w 70495"/>
                  <a:gd name="connsiteY17" fmla="*/ 67705 h 12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95" h="127136">
                    <a:moveTo>
                      <a:pt x="49900" y="11889"/>
                    </a:moveTo>
                    <a:lnTo>
                      <a:pt x="70474" y="-17"/>
                    </a:lnTo>
                    <a:lnTo>
                      <a:pt x="70474" y="58085"/>
                    </a:lnTo>
                    <a:cubicBezTo>
                      <a:pt x="70924" y="83498"/>
                      <a:pt x="56886" y="106958"/>
                      <a:pt x="34279" y="118569"/>
                    </a:cubicBezTo>
                    <a:cubicBezTo>
                      <a:pt x="25373" y="124913"/>
                      <a:pt x="14503" y="127884"/>
                      <a:pt x="3609" y="126951"/>
                    </a:cubicBezTo>
                    <a:lnTo>
                      <a:pt x="11324" y="105043"/>
                    </a:lnTo>
                    <a:cubicBezTo>
                      <a:pt x="29881" y="107148"/>
                      <a:pt x="46627" y="93804"/>
                      <a:pt x="48727" y="75249"/>
                    </a:cubicBezTo>
                    <a:cubicBezTo>
                      <a:pt x="48778" y="74802"/>
                      <a:pt x="48820" y="74344"/>
                      <a:pt x="48853" y="73897"/>
                    </a:cubicBezTo>
                    <a:lnTo>
                      <a:pt x="48853" y="71515"/>
                    </a:lnTo>
                    <a:cubicBezTo>
                      <a:pt x="44648" y="79478"/>
                      <a:pt x="38274" y="86079"/>
                      <a:pt x="30469" y="90565"/>
                    </a:cubicBezTo>
                    <a:cubicBezTo>
                      <a:pt x="13991" y="100090"/>
                      <a:pt x="85" y="94661"/>
                      <a:pt x="-11" y="73706"/>
                    </a:cubicBezTo>
                    <a:cubicBezTo>
                      <a:pt x="934" y="52351"/>
                      <a:pt x="12523" y="32892"/>
                      <a:pt x="30850" y="21890"/>
                    </a:cubicBezTo>
                    <a:cubicBezTo>
                      <a:pt x="39423" y="16937"/>
                      <a:pt x="45995" y="16270"/>
                      <a:pt x="49900" y="20557"/>
                    </a:cubicBezTo>
                    <a:close/>
                    <a:moveTo>
                      <a:pt x="35708" y="67705"/>
                    </a:moveTo>
                    <a:cubicBezTo>
                      <a:pt x="43980" y="63238"/>
                      <a:pt x="49349" y="54799"/>
                      <a:pt x="49900" y="45417"/>
                    </a:cubicBezTo>
                    <a:cubicBezTo>
                      <a:pt x="49900" y="36749"/>
                      <a:pt x="44185" y="34177"/>
                      <a:pt x="36375" y="38749"/>
                    </a:cubicBezTo>
                    <a:cubicBezTo>
                      <a:pt x="28347" y="43373"/>
                      <a:pt x="23244" y="51782"/>
                      <a:pt x="22849" y="61038"/>
                    </a:cubicBezTo>
                    <a:cubicBezTo>
                      <a:pt x="22849" y="69706"/>
                      <a:pt x="28660" y="72277"/>
                      <a:pt x="36470" y="67705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7" name="任意多边形 42"/>
              <p:cNvSpPr/>
              <p:nvPr/>
            </p:nvSpPr>
            <p:spPr>
              <a:xfrm>
                <a:off x="4358068" y="2229135"/>
                <a:ext cx="60959" cy="104870"/>
              </a:xfrm>
              <a:custGeom>
                <a:avLst/>
                <a:gdLst>
                  <a:gd name="connsiteX0" fmla="*/ 22574 w 60959"/>
                  <a:gd name="connsiteY0" fmla="*/ 0 h 104870"/>
                  <a:gd name="connsiteX1" fmla="*/ 22765 w 60959"/>
                  <a:gd name="connsiteY1" fmla="*/ 71247 h 104870"/>
                  <a:gd name="connsiteX2" fmla="*/ 60865 w 60959"/>
                  <a:gd name="connsiteY2" fmla="*/ 49244 h 104870"/>
                  <a:gd name="connsiteX3" fmla="*/ 60960 w 60959"/>
                  <a:gd name="connsiteY3" fmla="*/ 69818 h 104870"/>
                  <a:gd name="connsiteX4" fmla="*/ 191 w 60959"/>
                  <a:gd name="connsiteY4" fmla="*/ 104870 h 104870"/>
                  <a:gd name="connsiteX5" fmla="*/ 0 w 60959"/>
                  <a:gd name="connsiteY5" fmla="*/ 13145 h 104870"/>
                  <a:gd name="connsiteX6" fmla="*/ 22574 w 60959"/>
                  <a:gd name="connsiteY6" fmla="*/ 0 h 10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9" h="104870">
                    <a:moveTo>
                      <a:pt x="22574" y="0"/>
                    </a:moveTo>
                    <a:lnTo>
                      <a:pt x="22765" y="71247"/>
                    </a:lnTo>
                    <a:lnTo>
                      <a:pt x="60865" y="49244"/>
                    </a:lnTo>
                    <a:lnTo>
                      <a:pt x="60960" y="69818"/>
                    </a:lnTo>
                    <a:lnTo>
                      <a:pt x="191" y="104870"/>
                    </a:lnTo>
                    <a:lnTo>
                      <a:pt x="0" y="13145"/>
                    </a:lnTo>
                    <a:lnTo>
                      <a:pt x="22574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8" name="任意多边形 43"/>
              <p:cNvSpPr/>
              <p:nvPr/>
            </p:nvSpPr>
            <p:spPr>
              <a:xfrm>
                <a:off x="4426647" y="2184558"/>
                <a:ext cx="22002" cy="109823"/>
              </a:xfrm>
              <a:custGeom>
                <a:avLst/>
                <a:gdLst>
                  <a:gd name="connsiteX0" fmla="*/ 21717 w 22002"/>
                  <a:gd name="connsiteY0" fmla="*/ 0 h 109823"/>
                  <a:gd name="connsiteX1" fmla="*/ 22003 w 22002"/>
                  <a:gd name="connsiteY1" fmla="*/ 97346 h 109823"/>
                  <a:gd name="connsiteX2" fmla="*/ 286 w 22002"/>
                  <a:gd name="connsiteY2" fmla="*/ 109823 h 109823"/>
                  <a:gd name="connsiteX3" fmla="*/ 0 w 22002"/>
                  <a:gd name="connsiteY3" fmla="*/ 12573 h 109823"/>
                  <a:gd name="connsiteX4" fmla="*/ 21717 w 22002"/>
                  <a:gd name="connsiteY4" fmla="*/ 0 h 10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02" h="109823">
                    <a:moveTo>
                      <a:pt x="21717" y="0"/>
                    </a:moveTo>
                    <a:lnTo>
                      <a:pt x="22003" y="97346"/>
                    </a:lnTo>
                    <a:lnTo>
                      <a:pt x="286" y="109823"/>
                    </a:lnTo>
                    <a:lnTo>
                      <a:pt x="0" y="12573"/>
                    </a:lnTo>
                    <a:lnTo>
                      <a:pt x="21717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9" name="任意多边形 44"/>
              <p:cNvSpPr/>
              <p:nvPr/>
            </p:nvSpPr>
            <p:spPr>
              <a:xfrm>
                <a:off x="4358353" y="2422005"/>
                <a:ext cx="93059" cy="113135"/>
              </a:xfrm>
              <a:custGeom>
                <a:avLst/>
                <a:gdLst>
                  <a:gd name="connsiteX0" fmla="*/ 83524 w 93059"/>
                  <a:gd name="connsiteY0" fmla="*/ 75431 h 113135"/>
                  <a:gd name="connsiteX1" fmla="*/ 93049 w 93059"/>
                  <a:gd name="connsiteY1" fmla="*/ 83146 h 113135"/>
                  <a:gd name="connsiteX2" fmla="*/ 70760 w 93059"/>
                  <a:gd name="connsiteY2" fmla="*/ 107530 h 113135"/>
                  <a:gd name="connsiteX3" fmla="*/ 35708 w 93059"/>
                  <a:gd name="connsiteY3" fmla="*/ 106673 h 113135"/>
                  <a:gd name="connsiteX4" fmla="*/ -11 w 93059"/>
                  <a:gd name="connsiteY4" fmla="*/ 80289 h 113135"/>
                  <a:gd name="connsiteX5" fmla="*/ 44281 w 93059"/>
                  <a:gd name="connsiteY5" fmla="*/ 6946 h 113135"/>
                  <a:gd name="connsiteX6" fmla="*/ 88762 w 93059"/>
                  <a:gd name="connsiteY6" fmla="*/ 29045 h 113135"/>
                  <a:gd name="connsiteX7" fmla="*/ 61711 w 93059"/>
                  <a:gd name="connsiteY7" fmla="*/ 88957 h 113135"/>
                  <a:gd name="connsiteX8" fmla="*/ 71236 w 93059"/>
                  <a:gd name="connsiteY8" fmla="*/ 88957 h 113135"/>
                  <a:gd name="connsiteX9" fmla="*/ 83524 w 93059"/>
                  <a:gd name="connsiteY9" fmla="*/ 75431 h 113135"/>
                  <a:gd name="connsiteX10" fmla="*/ 44852 w 93059"/>
                  <a:gd name="connsiteY10" fmla="*/ 80860 h 113135"/>
                  <a:gd name="connsiteX11" fmla="*/ 66283 w 93059"/>
                  <a:gd name="connsiteY11" fmla="*/ 42284 h 113135"/>
                  <a:gd name="connsiteX12" fmla="*/ 44757 w 93059"/>
                  <a:gd name="connsiteY12" fmla="*/ 28378 h 113135"/>
                  <a:gd name="connsiteX13" fmla="*/ 23230 w 93059"/>
                  <a:gd name="connsiteY13" fmla="*/ 67145 h 113135"/>
                  <a:gd name="connsiteX14" fmla="*/ 44852 w 93059"/>
                  <a:gd name="connsiteY14" fmla="*/ 80860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3059" h="113135">
                    <a:moveTo>
                      <a:pt x="83524" y="75431"/>
                    </a:moveTo>
                    <a:lnTo>
                      <a:pt x="93049" y="83146"/>
                    </a:lnTo>
                    <a:cubicBezTo>
                      <a:pt x="88086" y="93224"/>
                      <a:pt x="80355" y="101682"/>
                      <a:pt x="70760" y="107530"/>
                    </a:cubicBezTo>
                    <a:cubicBezTo>
                      <a:pt x="60253" y="115293"/>
                      <a:pt x="45823" y="114931"/>
                      <a:pt x="35708" y="106673"/>
                    </a:cubicBezTo>
                    <a:cubicBezTo>
                      <a:pt x="14753" y="114770"/>
                      <a:pt x="85" y="104483"/>
                      <a:pt x="-11" y="80289"/>
                    </a:cubicBezTo>
                    <a:cubicBezTo>
                      <a:pt x="1577" y="49980"/>
                      <a:pt x="18194" y="22463"/>
                      <a:pt x="44281" y="6946"/>
                    </a:cubicBezTo>
                    <a:cubicBezTo>
                      <a:pt x="69808" y="-7817"/>
                      <a:pt x="88667" y="1517"/>
                      <a:pt x="88762" y="29045"/>
                    </a:cubicBezTo>
                    <a:cubicBezTo>
                      <a:pt x="87783" y="51752"/>
                      <a:pt x="78095" y="73202"/>
                      <a:pt x="61711" y="88957"/>
                    </a:cubicBezTo>
                    <a:cubicBezTo>
                      <a:pt x="64540" y="91052"/>
                      <a:pt x="68407" y="91052"/>
                      <a:pt x="71236" y="88957"/>
                    </a:cubicBezTo>
                    <a:cubicBezTo>
                      <a:pt x="76422" y="85575"/>
                      <a:pt x="80652" y="80918"/>
                      <a:pt x="83524" y="75431"/>
                    </a:cubicBezTo>
                    <a:close/>
                    <a:moveTo>
                      <a:pt x="44852" y="80860"/>
                    </a:moveTo>
                    <a:cubicBezTo>
                      <a:pt x="58073" y="72469"/>
                      <a:pt x="66140" y="57943"/>
                      <a:pt x="66283" y="42284"/>
                    </a:cubicBezTo>
                    <a:cubicBezTo>
                      <a:pt x="66283" y="26377"/>
                      <a:pt x="56758" y="21424"/>
                      <a:pt x="44757" y="28378"/>
                    </a:cubicBezTo>
                    <a:cubicBezTo>
                      <a:pt x="31469" y="36807"/>
                      <a:pt x="23365" y="51409"/>
                      <a:pt x="23230" y="67145"/>
                    </a:cubicBezTo>
                    <a:cubicBezTo>
                      <a:pt x="23230" y="82956"/>
                      <a:pt x="32755" y="87814"/>
                      <a:pt x="44852" y="80860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0" name="任意多边形 45"/>
              <p:cNvSpPr/>
              <p:nvPr/>
            </p:nvSpPr>
            <p:spPr>
              <a:xfrm>
                <a:off x="4454175" y="2381821"/>
                <a:ext cx="70008" cy="109061"/>
              </a:xfrm>
              <a:custGeom>
                <a:avLst/>
                <a:gdLst>
                  <a:gd name="connsiteX0" fmla="*/ 49424 w 70008"/>
                  <a:gd name="connsiteY0" fmla="*/ 11889 h 109061"/>
                  <a:gd name="connsiteX1" fmla="*/ 69998 w 70008"/>
                  <a:gd name="connsiteY1" fmla="*/ -17 h 109061"/>
                  <a:gd name="connsiteX2" fmla="*/ 69998 w 70008"/>
                  <a:gd name="connsiteY2" fmla="*/ 96566 h 109061"/>
                  <a:gd name="connsiteX3" fmla="*/ 48376 w 70008"/>
                  <a:gd name="connsiteY3" fmla="*/ 109044 h 109061"/>
                  <a:gd name="connsiteX4" fmla="*/ 48376 w 70008"/>
                  <a:gd name="connsiteY4" fmla="*/ 77230 h 109061"/>
                  <a:gd name="connsiteX5" fmla="*/ 30374 w 70008"/>
                  <a:gd name="connsiteY5" fmla="*/ 94756 h 109061"/>
                  <a:gd name="connsiteX6" fmla="*/ -11 w 70008"/>
                  <a:gd name="connsiteY6" fmla="*/ 75706 h 109061"/>
                  <a:gd name="connsiteX7" fmla="*/ 30374 w 70008"/>
                  <a:gd name="connsiteY7" fmla="*/ 21319 h 109061"/>
                  <a:gd name="connsiteX8" fmla="*/ 48757 w 70008"/>
                  <a:gd name="connsiteY8" fmla="*/ 19033 h 109061"/>
                  <a:gd name="connsiteX9" fmla="*/ 35803 w 70008"/>
                  <a:gd name="connsiteY9" fmla="*/ 72277 h 109061"/>
                  <a:gd name="connsiteX10" fmla="*/ 48281 w 70008"/>
                  <a:gd name="connsiteY10" fmla="*/ 48179 h 109061"/>
                  <a:gd name="connsiteX11" fmla="*/ 35232 w 70008"/>
                  <a:gd name="connsiteY11" fmla="*/ 38654 h 109061"/>
                  <a:gd name="connsiteX12" fmla="*/ 22278 w 70008"/>
                  <a:gd name="connsiteY12" fmla="*/ 63038 h 109061"/>
                  <a:gd name="connsiteX13" fmla="*/ 35327 w 70008"/>
                  <a:gd name="connsiteY13" fmla="*/ 72563 h 10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008" h="109061">
                    <a:moveTo>
                      <a:pt x="49424" y="11889"/>
                    </a:moveTo>
                    <a:lnTo>
                      <a:pt x="69998" y="-17"/>
                    </a:lnTo>
                    <a:lnTo>
                      <a:pt x="69998" y="96566"/>
                    </a:lnTo>
                    <a:lnTo>
                      <a:pt x="48376" y="109044"/>
                    </a:lnTo>
                    <a:lnTo>
                      <a:pt x="48376" y="77230"/>
                    </a:lnTo>
                    <a:cubicBezTo>
                      <a:pt x="44102" y="84622"/>
                      <a:pt x="37873" y="90680"/>
                      <a:pt x="30374" y="94756"/>
                    </a:cubicBezTo>
                    <a:cubicBezTo>
                      <a:pt x="13610" y="104281"/>
                      <a:pt x="85" y="98090"/>
                      <a:pt x="-11" y="75706"/>
                    </a:cubicBezTo>
                    <a:cubicBezTo>
                      <a:pt x="196" y="53589"/>
                      <a:pt x="11646" y="33092"/>
                      <a:pt x="30374" y="21319"/>
                    </a:cubicBezTo>
                    <a:cubicBezTo>
                      <a:pt x="38566" y="16651"/>
                      <a:pt x="44566" y="15794"/>
                      <a:pt x="48757" y="19033"/>
                    </a:cubicBezTo>
                    <a:close/>
                    <a:moveTo>
                      <a:pt x="35803" y="72277"/>
                    </a:moveTo>
                    <a:cubicBezTo>
                      <a:pt x="43755" y="66858"/>
                      <a:pt x="48445" y="57799"/>
                      <a:pt x="48281" y="48179"/>
                    </a:cubicBezTo>
                    <a:cubicBezTo>
                      <a:pt x="48281" y="37511"/>
                      <a:pt x="42566" y="34558"/>
                      <a:pt x="35232" y="38654"/>
                    </a:cubicBezTo>
                    <a:cubicBezTo>
                      <a:pt x="27013" y="44017"/>
                      <a:pt x="22122" y="53227"/>
                      <a:pt x="22278" y="63038"/>
                    </a:cubicBezTo>
                    <a:cubicBezTo>
                      <a:pt x="22278" y="73801"/>
                      <a:pt x="27993" y="76754"/>
                      <a:pt x="35327" y="725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1" name="任意多边形 46"/>
              <p:cNvSpPr/>
              <p:nvPr/>
            </p:nvSpPr>
            <p:spPr>
              <a:xfrm>
                <a:off x="4444936" y="2599562"/>
                <a:ext cx="73342" cy="98679"/>
              </a:xfrm>
              <a:custGeom>
                <a:avLst/>
                <a:gdLst>
                  <a:gd name="connsiteX0" fmla="*/ 73342 w 73342"/>
                  <a:gd name="connsiteY0" fmla="*/ 0 h 98679"/>
                  <a:gd name="connsiteX1" fmla="*/ 48006 w 73342"/>
                  <a:gd name="connsiteY1" fmla="*/ 85725 h 98679"/>
                  <a:gd name="connsiteX2" fmla="*/ 25622 w 73342"/>
                  <a:gd name="connsiteY2" fmla="*/ 98679 h 98679"/>
                  <a:gd name="connsiteX3" fmla="*/ 0 w 73342"/>
                  <a:gd name="connsiteY3" fmla="*/ 42386 h 98679"/>
                  <a:gd name="connsiteX4" fmla="*/ 22288 w 73342"/>
                  <a:gd name="connsiteY4" fmla="*/ 29528 h 98679"/>
                  <a:gd name="connsiteX5" fmla="*/ 37147 w 73342"/>
                  <a:gd name="connsiteY5" fmla="*/ 64389 h 98679"/>
                  <a:gd name="connsiteX6" fmla="*/ 52768 w 73342"/>
                  <a:gd name="connsiteY6" fmla="*/ 11906 h 98679"/>
                  <a:gd name="connsiteX7" fmla="*/ 73342 w 73342"/>
                  <a:gd name="connsiteY7" fmla="*/ 0 h 9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342" h="98679">
                    <a:moveTo>
                      <a:pt x="73342" y="0"/>
                    </a:moveTo>
                    <a:lnTo>
                      <a:pt x="48006" y="85725"/>
                    </a:lnTo>
                    <a:lnTo>
                      <a:pt x="25622" y="98679"/>
                    </a:lnTo>
                    <a:lnTo>
                      <a:pt x="0" y="42386"/>
                    </a:lnTo>
                    <a:lnTo>
                      <a:pt x="22288" y="29528"/>
                    </a:lnTo>
                    <a:lnTo>
                      <a:pt x="37147" y="64389"/>
                    </a:lnTo>
                    <a:lnTo>
                      <a:pt x="52768" y="11906"/>
                    </a:lnTo>
                    <a:lnTo>
                      <a:pt x="7334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2" name="任意多边形 47"/>
              <p:cNvSpPr/>
              <p:nvPr/>
            </p:nvSpPr>
            <p:spPr>
              <a:xfrm>
                <a:off x="4359210" y="2618421"/>
                <a:ext cx="90582" cy="124206"/>
              </a:xfrm>
              <a:custGeom>
                <a:avLst/>
                <a:gdLst>
                  <a:gd name="connsiteX0" fmla="*/ 90583 w 90582"/>
                  <a:gd name="connsiteY0" fmla="*/ 0 h 124206"/>
                  <a:gd name="connsiteX1" fmla="*/ 56769 w 90582"/>
                  <a:gd name="connsiteY1" fmla="*/ 111347 h 124206"/>
                  <a:gd name="connsiteX2" fmla="*/ 34480 w 90582"/>
                  <a:gd name="connsiteY2" fmla="*/ 124206 h 124206"/>
                  <a:gd name="connsiteX3" fmla="*/ 0 w 90582"/>
                  <a:gd name="connsiteY3" fmla="*/ 52292 h 124206"/>
                  <a:gd name="connsiteX4" fmla="*/ 24479 w 90582"/>
                  <a:gd name="connsiteY4" fmla="*/ 38195 h 124206"/>
                  <a:gd name="connsiteX5" fmla="*/ 46387 w 90582"/>
                  <a:gd name="connsiteY5" fmla="*/ 85344 h 124206"/>
                  <a:gd name="connsiteX6" fmla="*/ 68294 w 90582"/>
                  <a:gd name="connsiteY6" fmla="*/ 12859 h 124206"/>
                  <a:gd name="connsiteX7" fmla="*/ 90583 w 90582"/>
                  <a:gd name="connsiteY7" fmla="*/ 0 h 12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582" h="124206">
                    <a:moveTo>
                      <a:pt x="90583" y="0"/>
                    </a:moveTo>
                    <a:lnTo>
                      <a:pt x="56769" y="111347"/>
                    </a:lnTo>
                    <a:lnTo>
                      <a:pt x="34480" y="124206"/>
                    </a:lnTo>
                    <a:lnTo>
                      <a:pt x="0" y="52292"/>
                    </a:lnTo>
                    <a:lnTo>
                      <a:pt x="24479" y="38195"/>
                    </a:lnTo>
                    <a:lnTo>
                      <a:pt x="46387" y="85344"/>
                    </a:lnTo>
                    <a:lnTo>
                      <a:pt x="68294" y="12859"/>
                    </a:lnTo>
                    <a:lnTo>
                      <a:pt x="905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3" name="任意多边形 48"/>
              <p:cNvSpPr/>
              <p:nvPr/>
            </p:nvSpPr>
            <p:spPr>
              <a:xfrm>
                <a:off x="4732209" y="2412682"/>
                <a:ext cx="109727" cy="121729"/>
              </a:xfrm>
              <a:custGeom>
                <a:avLst/>
                <a:gdLst>
                  <a:gd name="connsiteX0" fmla="*/ 109728 w 109727"/>
                  <a:gd name="connsiteY0" fmla="*/ 0 h 121729"/>
                  <a:gd name="connsiteX1" fmla="*/ 87916 w 109727"/>
                  <a:gd name="connsiteY1" fmla="*/ 83725 h 121729"/>
                  <a:gd name="connsiteX2" fmla="*/ 66865 w 109727"/>
                  <a:gd name="connsiteY2" fmla="*/ 95917 h 121729"/>
                  <a:gd name="connsiteX3" fmla="*/ 55150 w 109727"/>
                  <a:gd name="connsiteY3" fmla="*/ 64008 h 121729"/>
                  <a:gd name="connsiteX4" fmla="*/ 43148 w 109727"/>
                  <a:gd name="connsiteY4" fmla="*/ 109633 h 121729"/>
                  <a:gd name="connsiteX5" fmla="*/ 22193 w 109727"/>
                  <a:gd name="connsiteY5" fmla="*/ 121729 h 121729"/>
                  <a:gd name="connsiteX6" fmla="*/ 0 w 109727"/>
                  <a:gd name="connsiteY6" fmla="*/ 63437 h 121729"/>
                  <a:gd name="connsiteX7" fmla="*/ 20479 w 109727"/>
                  <a:gd name="connsiteY7" fmla="*/ 51530 h 121729"/>
                  <a:gd name="connsiteX8" fmla="*/ 33338 w 109727"/>
                  <a:gd name="connsiteY8" fmla="*/ 87249 h 121729"/>
                  <a:gd name="connsiteX9" fmla="*/ 46292 w 109727"/>
                  <a:gd name="connsiteY9" fmla="*/ 36671 h 121729"/>
                  <a:gd name="connsiteX10" fmla="*/ 64770 w 109727"/>
                  <a:gd name="connsiteY10" fmla="*/ 26003 h 121729"/>
                  <a:gd name="connsiteX11" fmla="*/ 77629 w 109727"/>
                  <a:gd name="connsiteY11" fmla="*/ 62008 h 121729"/>
                  <a:gd name="connsiteX12" fmla="*/ 90678 w 109727"/>
                  <a:gd name="connsiteY12" fmla="*/ 11049 h 121729"/>
                  <a:gd name="connsiteX13" fmla="*/ 109728 w 109727"/>
                  <a:gd name="connsiteY13" fmla="*/ 0 h 12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9727" h="121729">
                    <a:moveTo>
                      <a:pt x="109728" y="0"/>
                    </a:moveTo>
                    <a:lnTo>
                      <a:pt x="87916" y="83725"/>
                    </a:lnTo>
                    <a:lnTo>
                      <a:pt x="66865" y="95917"/>
                    </a:lnTo>
                    <a:lnTo>
                      <a:pt x="55150" y="64008"/>
                    </a:lnTo>
                    <a:lnTo>
                      <a:pt x="43148" y="109633"/>
                    </a:lnTo>
                    <a:lnTo>
                      <a:pt x="22193" y="121729"/>
                    </a:lnTo>
                    <a:lnTo>
                      <a:pt x="0" y="63437"/>
                    </a:lnTo>
                    <a:lnTo>
                      <a:pt x="20479" y="51530"/>
                    </a:lnTo>
                    <a:lnTo>
                      <a:pt x="33338" y="87249"/>
                    </a:lnTo>
                    <a:lnTo>
                      <a:pt x="46292" y="36671"/>
                    </a:lnTo>
                    <a:lnTo>
                      <a:pt x="64770" y="26003"/>
                    </a:lnTo>
                    <a:lnTo>
                      <a:pt x="77629" y="62008"/>
                    </a:lnTo>
                    <a:lnTo>
                      <a:pt x="90678" y="11049"/>
                    </a:lnTo>
                    <a:lnTo>
                      <a:pt x="10972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4" name="任意多边形 49"/>
              <p:cNvSpPr/>
              <p:nvPr/>
            </p:nvSpPr>
            <p:spPr>
              <a:xfrm>
                <a:off x="4601336" y="2455068"/>
                <a:ext cx="131349" cy="152685"/>
              </a:xfrm>
              <a:custGeom>
                <a:avLst/>
                <a:gdLst>
                  <a:gd name="connsiteX0" fmla="*/ 131350 w 131349"/>
                  <a:gd name="connsiteY0" fmla="*/ 0 h 152685"/>
                  <a:gd name="connsiteX1" fmla="*/ 105727 w 131349"/>
                  <a:gd name="connsiteY1" fmla="*/ 106680 h 152685"/>
                  <a:gd name="connsiteX2" fmla="*/ 81534 w 131349"/>
                  <a:gd name="connsiteY2" fmla="*/ 120587 h 152685"/>
                  <a:gd name="connsiteX3" fmla="*/ 66103 w 131349"/>
                  <a:gd name="connsiteY3" fmla="*/ 73724 h 152685"/>
                  <a:gd name="connsiteX4" fmla="*/ 50292 w 131349"/>
                  <a:gd name="connsiteY4" fmla="*/ 138684 h 152685"/>
                  <a:gd name="connsiteX5" fmla="*/ 26098 w 131349"/>
                  <a:gd name="connsiteY5" fmla="*/ 152686 h 152685"/>
                  <a:gd name="connsiteX6" fmla="*/ 0 w 131349"/>
                  <a:gd name="connsiteY6" fmla="*/ 75914 h 152685"/>
                  <a:gd name="connsiteX7" fmla="*/ 23241 w 131349"/>
                  <a:gd name="connsiteY7" fmla="*/ 62484 h 152685"/>
                  <a:gd name="connsiteX8" fmla="*/ 39529 w 131349"/>
                  <a:gd name="connsiteY8" fmla="*/ 111633 h 152685"/>
                  <a:gd name="connsiteX9" fmla="*/ 56198 w 131349"/>
                  <a:gd name="connsiteY9" fmla="*/ 43434 h 152685"/>
                  <a:gd name="connsiteX10" fmla="*/ 76962 w 131349"/>
                  <a:gd name="connsiteY10" fmla="*/ 31433 h 152685"/>
                  <a:gd name="connsiteX11" fmla="*/ 93154 w 131349"/>
                  <a:gd name="connsiteY11" fmla="*/ 81248 h 152685"/>
                  <a:gd name="connsiteX12" fmla="*/ 109823 w 131349"/>
                  <a:gd name="connsiteY12" fmla="*/ 12478 h 152685"/>
                  <a:gd name="connsiteX13" fmla="*/ 131350 w 131349"/>
                  <a:gd name="connsiteY13" fmla="*/ 0 h 1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1349" h="152685">
                    <a:moveTo>
                      <a:pt x="131350" y="0"/>
                    </a:moveTo>
                    <a:lnTo>
                      <a:pt x="105727" y="106680"/>
                    </a:lnTo>
                    <a:lnTo>
                      <a:pt x="81534" y="120587"/>
                    </a:lnTo>
                    <a:lnTo>
                      <a:pt x="66103" y="73724"/>
                    </a:lnTo>
                    <a:lnTo>
                      <a:pt x="50292" y="138684"/>
                    </a:lnTo>
                    <a:lnTo>
                      <a:pt x="26098" y="152686"/>
                    </a:lnTo>
                    <a:lnTo>
                      <a:pt x="0" y="75914"/>
                    </a:lnTo>
                    <a:lnTo>
                      <a:pt x="23241" y="62484"/>
                    </a:lnTo>
                    <a:lnTo>
                      <a:pt x="39529" y="111633"/>
                    </a:lnTo>
                    <a:lnTo>
                      <a:pt x="56198" y="43434"/>
                    </a:lnTo>
                    <a:lnTo>
                      <a:pt x="76962" y="31433"/>
                    </a:lnTo>
                    <a:lnTo>
                      <a:pt x="93154" y="81248"/>
                    </a:lnTo>
                    <a:lnTo>
                      <a:pt x="109823" y="12478"/>
                    </a:lnTo>
                    <a:lnTo>
                      <a:pt x="13135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5" name="任意多边形 50"/>
              <p:cNvSpPr/>
              <p:nvPr/>
            </p:nvSpPr>
            <p:spPr>
              <a:xfrm>
                <a:off x="5010911" y="2274664"/>
                <a:ext cx="71246" cy="111633"/>
              </a:xfrm>
              <a:custGeom>
                <a:avLst/>
                <a:gdLst>
                  <a:gd name="connsiteX0" fmla="*/ 70199 w 71246"/>
                  <a:gd name="connsiteY0" fmla="*/ 0 h 111633"/>
                  <a:gd name="connsiteX1" fmla="*/ 47530 w 71246"/>
                  <a:gd name="connsiteY1" fmla="*/ 47720 h 111633"/>
                  <a:gd name="connsiteX2" fmla="*/ 71247 w 71246"/>
                  <a:gd name="connsiteY2" fmla="*/ 70485 h 111633"/>
                  <a:gd name="connsiteX3" fmla="*/ 46482 w 71246"/>
                  <a:gd name="connsiteY3" fmla="*/ 84773 h 111633"/>
                  <a:gd name="connsiteX4" fmla="*/ 35338 w 71246"/>
                  <a:gd name="connsiteY4" fmla="*/ 72676 h 111633"/>
                  <a:gd name="connsiteX5" fmla="*/ 23527 w 71246"/>
                  <a:gd name="connsiteY5" fmla="*/ 98012 h 111633"/>
                  <a:gd name="connsiteX6" fmla="*/ 5905 w 71246"/>
                  <a:gd name="connsiteY6" fmla="*/ 108204 h 111633"/>
                  <a:gd name="connsiteX7" fmla="*/ 0 w 71246"/>
                  <a:gd name="connsiteY7" fmla="*/ 111633 h 111633"/>
                  <a:gd name="connsiteX8" fmla="*/ 3048 w 71246"/>
                  <a:gd name="connsiteY8" fmla="*/ 105251 h 111633"/>
                  <a:gd name="connsiteX9" fmla="*/ 23431 w 71246"/>
                  <a:gd name="connsiteY9" fmla="*/ 62579 h 111633"/>
                  <a:gd name="connsiteX10" fmla="*/ 476 w 71246"/>
                  <a:gd name="connsiteY10" fmla="*/ 40196 h 111633"/>
                  <a:gd name="connsiteX11" fmla="*/ 24860 w 71246"/>
                  <a:gd name="connsiteY11" fmla="*/ 26099 h 111633"/>
                  <a:gd name="connsiteX12" fmla="*/ 35909 w 71246"/>
                  <a:gd name="connsiteY12" fmla="*/ 37814 h 111633"/>
                  <a:gd name="connsiteX13" fmla="*/ 47339 w 71246"/>
                  <a:gd name="connsiteY13" fmla="*/ 13145 h 111633"/>
                  <a:gd name="connsiteX14" fmla="*/ 70199 w 71246"/>
                  <a:gd name="connsiteY14" fmla="*/ 0 h 1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246" h="111633">
                    <a:moveTo>
                      <a:pt x="70199" y="0"/>
                    </a:moveTo>
                    <a:lnTo>
                      <a:pt x="47530" y="47720"/>
                    </a:lnTo>
                    <a:lnTo>
                      <a:pt x="71247" y="70485"/>
                    </a:lnTo>
                    <a:lnTo>
                      <a:pt x="46482" y="84773"/>
                    </a:lnTo>
                    <a:lnTo>
                      <a:pt x="35338" y="72676"/>
                    </a:lnTo>
                    <a:lnTo>
                      <a:pt x="23527" y="98012"/>
                    </a:lnTo>
                    <a:lnTo>
                      <a:pt x="5905" y="108204"/>
                    </a:lnTo>
                    <a:lnTo>
                      <a:pt x="0" y="111633"/>
                    </a:lnTo>
                    <a:lnTo>
                      <a:pt x="3048" y="105251"/>
                    </a:lnTo>
                    <a:lnTo>
                      <a:pt x="23431" y="62579"/>
                    </a:lnTo>
                    <a:lnTo>
                      <a:pt x="476" y="40196"/>
                    </a:lnTo>
                    <a:lnTo>
                      <a:pt x="24860" y="26099"/>
                    </a:lnTo>
                    <a:lnTo>
                      <a:pt x="35909" y="37814"/>
                    </a:lnTo>
                    <a:lnTo>
                      <a:pt x="47339" y="13145"/>
                    </a:lnTo>
                    <a:lnTo>
                      <a:pt x="7019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6" name="任意多边形 51"/>
              <p:cNvSpPr/>
              <p:nvPr/>
            </p:nvSpPr>
            <p:spPr>
              <a:xfrm>
                <a:off x="4932139" y="2292286"/>
                <a:ext cx="84677" cy="139541"/>
              </a:xfrm>
              <a:custGeom>
                <a:avLst/>
                <a:gdLst>
                  <a:gd name="connsiteX0" fmla="*/ 82582 w 84677"/>
                  <a:gd name="connsiteY0" fmla="*/ 0 h 139541"/>
                  <a:gd name="connsiteX1" fmla="*/ 54959 w 84677"/>
                  <a:gd name="connsiteY1" fmla="*/ 60293 h 139541"/>
                  <a:gd name="connsiteX2" fmla="*/ 81820 w 84677"/>
                  <a:gd name="connsiteY2" fmla="*/ 87630 h 139541"/>
                  <a:gd name="connsiteX3" fmla="*/ 78772 w 84677"/>
                  <a:gd name="connsiteY3" fmla="*/ 94012 h 139541"/>
                  <a:gd name="connsiteX4" fmla="*/ 84677 w 84677"/>
                  <a:gd name="connsiteY4" fmla="*/ 90583 h 139541"/>
                  <a:gd name="connsiteX5" fmla="*/ 58674 w 84677"/>
                  <a:gd name="connsiteY5" fmla="*/ 105632 h 139541"/>
                  <a:gd name="connsiteX6" fmla="*/ 42005 w 84677"/>
                  <a:gd name="connsiteY6" fmla="*/ 86773 h 139541"/>
                  <a:gd name="connsiteX7" fmla="*/ 25813 w 84677"/>
                  <a:gd name="connsiteY7" fmla="*/ 124587 h 139541"/>
                  <a:gd name="connsiteX8" fmla="*/ 0 w 84677"/>
                  <a:gd name="connsiteY8" fmla="*/ 139541 h 139541"/>
                  <a:gd name="connsiteX9" fmla="*/ 28956 w 84677"/>
                  <a:gd name="connsiteY9" fmla="*/ 76390 h 139541"/>
                  <a:gd name="connsiteX10" fmla="*/ 1048 w 84677"/>
                  <a:gd name="connsiteY10" fmla="*/ 47053 h 139541"/>
                  <a:gd name="connsiteX11" fmla="*/ 26479 w 84677"/>
                  <a:gd name="connsiteY11" fmla="*/ 32385 h 139541"/>
                  <a:gd name="connsiteX12" fmla="*/ 42577 w 84677"/>
                  <a:gd name="connsiteY12" fmla="*/ 49625 h 139541"/>
                  <a:gd name="connsiteX13" fmla="*/ 58198 w 84677"/>
                  <a:gd name="connsiteY13" fmla="*/ 14002 h 139541"/>
                  <a:gd name="connsiteX14" fmla="*/ 82582 w 84677"/>
                  <a:gd name="connsiteY14" fmla="*/ 0 h 13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4677" h="139541">
                    <a:moveTo>
                      <a:pt x="82582" y="0"/>
                    </a:moveTo>
                    <a:lnTo>
                      <a:pt x="54959" y="60293"/>
                    </a:lnTo>
                    <a:lnTo>
                      <a:pt x="81820" y="87630"/>
                    </a:lnTo>
                    <a:lnTo>
                      <a:pt x="78772" y="94012"/>
                    </a:lnTo>
                    <a:lnTo>
                      <a:pt x="84677" y="90583"/>
                    </a:lnTo>
                    <a:lnTo>
                      <a:pt x="58674" y="105632"/>
                    </a:lnTo>
                    <a:lnTo>
                      <a:pt x="42005" y="86773"/>
                    </a:lnTo>
                    <a:lnTo>
                      <a:pt x="25813" y="124587"/>
                    </a:lnTo>
                    <a:lnTo>
                      <a:pt x="0" y="139541"/>
                    </a:lnTo>
                    <a:lnTo>
                      <a:pt x="28956" y="76390"/>
                    </a:lnTo>
                    <a:lnTo>
                      <a:pt x="1048" y="47053"/>
                    </a:lnTo>
                    <a:lnTo>
                      <a:pt x="26479" y="32385"/>
                    </a:lnTo>
                    <a:lnTo>
                      <a:pt x="42577" y="49625"/>
                    </a:lnTo>
                    <a:lnTo>
                      <a:pt x="58198" y="14002"/>
                    </a:lnTo>
                    <a:lnTo>
                      <a:pt x="8258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7" name="任意多边形 52"/>
              <p:cNvSpPr/>
              <p:nvPr/>
            </p:nvSpPr>
            <p:spPr>
              <a:xfrm>
                <a:off x="5166169" y="2156554"/>
                <a:ext cx="83629" cy="122396"/>
              </a:xfrm>
              <a:custGeom>
                <a:avLst/>
                <a:gdLst>
                  <a:gd name="connsiteX0" fmla="*/ 83629 w 83629"/>
                  <a:gd name="connsiteY0" fmla="*/ 0 h 122396"/>
                  <a:gd name="connsiteX1" fmla="*/ 53245 w 83629"/>
                  <a:gd name="connsiteY1" fmla="*/ 76486 h 122396"/>
                  <a:gd name="connsiteX2" fmla="*/ 53340 w 83629"/>
                  <a:gd name="connsiteY2" fmla="*/ 109347 h 122396"/>
                  <a:gd name="connsiteX3" fmla="*/ 30671 w 83629"/>
                  <a:gd name="connsiteY3" fmla="*/ 122396 h 122396"/>
                  <a:gd name="connsiteX4" fmla="*/ 30575 w 83629"/>
                  <a:gd name="connsiteY4" fmla="*/ 89154 h 122396"/>
                  <a:gd name="connsiteX5" fmla="*/ 0 w 83629"/>
                  <a:gd name="connsiteY5" fmla="*/ 48292 h 122396"/>
                  <a:gd name="connsiteX6" fmla="*/ 23813 w 83629"/>
                  <a:gd name="connsiteY6" fmla="*/ 34480 h 122396"/>
                  <a:gd name="connsiteX7" fmla="*/ 42863 w 83629"/>
                  <a:gd name="connsiteY7" fmla="*/ 60007 h 122396"/>
                  <a:gd name="connsiteX8" fmla="*/ 61722 w 83629"/>
                  <a:gd name="connsiteY8" fmla="*/ 12668 h 122396"/>
                  <a:gd name="connsiteX9" fmla="*/ 83629 w 83629"/>
                  <a:gd name="connsiteY9" fmla="*/ 0 h 12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629" h="122396">
                    <a:moveTo>
                      <a:pt x="83629" y="0"/>
                    </a:moveTo>
                    <a:lnTo>
                      <a:pt x="53245" y="76486"/>
                    </a:lnTo>
                    <a:lnTo>
                      <a:pt x="53340" y="109347"/>
                    </a:lnTo>
                    <a:lnTo>
                      <a:pt x="30671" y="122396"/>
                    </a:lnTo>
                    <a:lnTo>
                      <a:pt x="30575" y="89154"/>
                    </a:lnTo>
                    <a:lnTo>
                      <a:pt x="0" y="48292"/>
                    </a:lnTo>
                    <a:lnTo>
                      <a:pt x="23813" y="34480"/>
                    </a:lnTo>
                    <a:lnTo>
                      <a:pt x="42863" y="60007"/>
                    </a:lnTo>
                    <a:lnTo>
                      <a:pt x="61722" y="12668"/>
                    </a:lnTo>
                    <a:lnTo>
                      <a:pt x="8362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8" name="任意多边形 53"/>
              <p:cNvSpPr/>
              <p:nvPr/>
            </p:nvSpPr>
            <p:spPr>
              <a:xfrm>
                <a:off x="5241130" y="2139790"/>
                <a:ext cx="73437" cy="133423"/>
              </a:xfrm>
              <a:custGeom>
                <a:avLst/>
                <a:gdLst>
                  <a:gd name="connsiteX0" fmla="*/ 73427 w 73437"/>
                  <a:gd name="connsiteY0" fmla="*/ -17 h 133423"/>
                  <a:gd name="connsiteX1" fmla="*/ 47043 w 73437"/>
                  <a:gd name="connsiteY1" fmla="*/ 89327 h 133423"/>
                  <a:gd name="connsiteX2" fmla="*/ 19230 w 73437"/>
                  <a:gd name="connsiteY2" fmla="*/ 129142 h 133423"/>
                  <a:gd name="connsiteX3" fmla="*/ 1323 w 73437"/>
                  <a:gd name="connsiteY3" fmla="*/ 133047 h 133423"/>
                  <a:gd name="connsiteX4" fmla="*/ 8752 w 73437"/>
                  <a:gd name="connsiteY4" fmla="*/ 111235 h 133423"/>
                  <a:gd name="connsiteX5" fmla="*/ 18277 w 73437"/>
                  <a:gd name="connsiteY5" fmla="*/ 109901 h 133423"/>
                  <a:gd name="connsiteX6" fmla="*/ 26755 w 73437"/>
                  <a:gd name="connsiteY6" fmla="*/ 99043 h 133423"/>
                  <a:gd name="connsiteX7" fmla="*/ -11 w 73437"/>
                  <a:gd name="connsiteY7" fmla="*/ 41893 h 133423"/>
                  <a:gd name="connsiteX8" fmla="*/ 22278 w 73437"/>
                  <a:gd name="connsiteY8" fmla="*/ 29034 h 133423"/>
                  <a:gd name="connsiteX9" fmla="*/ 37613 w 73437"/>
                  <a:gd name="connsiteY9" fmla="*/ 63610 h 133423"/>
                  <a:gd name="connsiteX10" fmla="*/ 52758 w 73437"/>
                  <a:gd name="connsiteY10" fmla="*/ 11413 h 133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437" h="133423">
                    <a:moveTo>
                      <a:pt x="73427" y="-17"/>
                    </a:moveTo>
                    <a:lnTo>
                      <a:pt x="47043" y="89327"/>
                    </a:lnTo>
                    <a:cubicBezTo>
                      <a:pt x="43709" y="105891"/>
                      <a:pt x="33632" y="120312"/>
                      <a:pt x="19230" y="129142"/>
                    </a:cubicBezTo>
                    <a:cubicBezTo>
                      <a:pt x="14001" y="132733"/>
                      <a:pt x="7571" y="134133"/>
                      <a:pt x="1323" y="133047"/>
                    </a:cubicBezTo>
                    <a:lnTo>
                      <a:pt x="8752" y="111235"/>
                    </a:lnTo>
                    <a:cubicBezTo>
                      <a:pt x="11962" y="112330"/>
                      <a:pt x="15496" y="111835"/>
                      <a:pt x="18277" y="109901"/>
                    </a:cubicBezTo>
                    <a:cubicBezTo>
                      <a:pt x="22402" y="107520"/>
                      <a:pt x="25440" y="103624"/>
                      <a:pt x="26755" y="99043"/>
                    </a:cubicBezTo>
                    <a:lnTo>
                      <a:pt x="-11" y="41893"/>
                    </a:lnTo>
                    <a:lnTo>
                      <a:pt x="22278" y="29034"/>
                    </a:lnTo>
                    <a:lnTo>
                      <a:pt x="37613" y="63610"/>
                    </a:lnTo>
                    <a:lnTo>
                      <a:pt x="52758" y="114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9" name="任意多边形 54"/>
              <p:cNvSpPr/>
              <p:nvPr/>
            </p:nvSpPr>
            <p:spPr>
              <a:xfrm>
                <a:off x="4100797" y="1928526"/>
                <a:ext cx="92868" cy="124587"/>
              </a:xfrm>
              <a:custGeom>
                <a:avLst/>
                <a:gdLst>
                  <a:gd name="connsiteX0" fmla="*/ 57235 w 92868"/>
                  <a:gd name="connsiteY0" fmla="*/ -17 h 124587"/>
                  <a:gd name="connsiteX1" fmla="*/ 92858 w 92868"/>
                  <a:gd name="connsiteY1" fmla="*/ 71325 h 124587"/>
                  <a:gd name="connsiteX2" fmla="*/ 69427 w 92868"/>
                  <a:gd name="connsiteY2" fmla="*/ 84850 h 124587"/>
                  <a:gd name="connsiteX3" fmla="*/ 63045 w 92868"/>
                  <a:gd name="connsiteY3" fmla="*/ 70753 h 124587"/>
                  <a:gd name="connsiteX4" fmla="*/ 29326 w 92868"/>
                  <a:gd name="connsiteY4" fmla="*/ 89803 h 124587"/>
                  <a:gd name="connsiteX5" fmla="*/ 23040 w 92868"/>
                  <a:gd name="connsiteY5" fmla="*/ 111235 h 124587"/>
                  <a:gd name="connsiteX6" fmla="*/ -11 w 92868"/>
                  <a:gd name="connsiteY6" fmla="*/ 124570 h 124587"/>
                  <a:gd name="connsiteX7" fmla="*/ 34946 w 92868"/>
                  <a:gd name="connsiteY7" fmla="*/ 12841 h 124587"/>
                  <a:gd name="connsiteX8" fmla="*/ 35803 w 92868"/>
                  <a:gd name="connsiteY8" fmla="*/ 67229 h 124587"/>
                  <a:gd name="connsiteX9" fmla="*/ 56377 w 92868"/>
                  <a:gd name="connsiteY9" fmla="*/ 55323 h 124587"/>
                  <a:gd name="connsiteX10" fmla="*/ 45995 w 92868"/>
                  <a:gd name="connsiteY10" fmla="*/ 31987 h 124587"/>
                  <a:gd name="connsiteX11" fmla="*/ 35803 w 92868"/>
                  <a:gd name="connsiteY11" fmla="*/ 67229 h 124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868" h="124587">
                    <a:moveTo>
                      <a:pt x="57235" y="-17"/>
                    </a:moveTo>
                    <a:lnTo>
                      <a:pt x="92858" y="71325"/>
                    </a:lnTo>
                    <a:lnTo>
                      <a:pt x="69427" y="84850"/>
                    </a:lnTo>
                    <a:lnTo>
                      <a:pt x="63045" y="70753"/>
                    </a:lnTo>
                    <a:lnTo>
                      <a:pt x="29326" y="89803"/>
                    </a:lnTo>
                    <a:lnTo>
                      <a:pt x="23040" y="111235"/>
                    </a:lnTo>
                    <a:lnTo>
                      <a:pt x="-11" y="124570"/>
                    </a:lnTo>
                    <a:lnTo>
                      <a:pt x="34946" y="12841"/>
                    </a:lnTo>
                    <a:close/>
                    <a:moveTo>
                      <a:pt x="35803" y="67229"/>
                    </a:moveTo>
                    <a:lnTo>
                      <a:pt x="56377" y="55323"/>
                    </a:lnTo>
                    <a:lnTo>
                      <a:pt x="45995" y="31987"/>
                    </a:lnTo>
                    <a:lnTo>
                      <a:pt x="35803" y="67229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0" name="任意多边形 55"/>
              <p:cNvSpPr/>
              <p:nvPr/>
            </p:nvSpPr>
            <p:spPr>
              <a:xfrm>
                <a:off x="4195570" y="1902832"/>
                <a:ext cx="61341" cy="87764"/>
              </a:xfrm>
              <a:custGeom>
                <a:avLst/>
                <a:gdLst>
                  <a:gd name="connsiteX0" fmla="*/ 29613 w 61341"/>
                  <a:gd name="connsiteY0" fmla="*/ 6435 h 87764"/>
                  <a:gd name="connsiteX1" fmla="*/ 61331 w 61341"/>
                  <a:gd name="connsiteY1" fmla="*/ 21009 h 87764"/>
                  <a:gd name="connsiteX2" fmla="*/ 61331 w 61341"/>
                  <a:gd name="connsiteY2" fmla="*/ 60442 h 87764"/>
                  <a:gd name="connsiteX3" fmla="*/ 41329 w 61341"/>
                  <a:gd name="connsiteY3" fmla="*/ 72063 h 87764"/>
                  <a:gd name="connsiteX4" fmla="*/ 41329 w 61341"/>
                  <a:gd name="connsiteY4" fmla="*/ 62538 h 87764"/>
                  <a:gd name="connsiteX5" fmla="*/ 23136 w 61341"/>
                  <a:gd name="connsiteY5" fmla="*/ 83397 h 87764"/>
                  <a:gd name="connsiteX6" fmla="*/ -10 w 61341"/>
                  <a:gd name="connsiteY6" fmla="*/ 74920 h 87764"/>
                  <a:gd name="connsiteX7" fmla="*/ 27422 w 61341"/>
                  <a:gd name="connsiteY7" fmla="*/ 37773 h 87764"/>
                  <a:gd name="connsiteX8" fmla="*/ 39805 w 61341"/>
                  <a:gd name="connsiteY8" fmla="*/ 30629 h 87764"/>
                  <a:gd name="connsiteX9" fmla="*/ 26660 w 61341"/>
                  <a:gd name="connsiteY9" fmla="*/ 26914 h 87764"/>
                  <a:gd name="connsiteX10" fmla="*/ 9896 w 61341"/>
                  <a:gd name="connsiteY10" fmla="*/ 42821 h 87764"/>
                  <a:gd name="connsiteX11" fmla="*/ 2562 w 61341"/>
                  <a:gd name="connsiteY11" fmla="*/ 30057 h 87764"/>
                  <a:gd name="connsiteX12" fmla="*/ 29613 w 61341"/>
                  <a:gd name="connsiteY12" fmla="*/ 6435 h 87764"/>
                  <a:gd name="connsiteX13" fmla="*/ 39709 w 61341"/>
                  <a:gd name="connsiteY13" fmla="*/ 50155 h 87764"/>
                  <a:gd name="connsiteX14" fmla="*/ 39709 w 61341"/>
                  <a:gd name="connsiteY14" fmla="*/ 44059 h 87764"/>
                  <a:gd name="connsiteX15" fmla="*/ 30184 w 61341"/>
                  <a:gd name="connsiteY15" fmla="*/ 49393 h 87764"/>
                  <a:gd name="connsiteX16" fmla="*/ 20659 w 61341"/>
                  <a:gd name="connsiteY16" fmla="*/ 62061 h 87764"/>
                  <a:gd name="connsiteX17" fmla="*/ 28851 w 61341"/>
                  <a:gd name="connsiteY17" fmla="*/ 64538 h 87764"/>
                  <a:gd name="connsiteX18" fmla="*/ 39519 w 61341"/>
                  <a:gd name="connsiteY18" fmla="*/ 50155 h 87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341" h="87764">
                    <a:moveTo>
                      <a:pt x="29613" y="6435"/>
                    </a:moveTo>
                    <a:cubicBezTo>
                      <a:pt x="49806" y="-5185"/>
                      <a:pt x="61236" y="-1566"/>
                      <a:pt x="61331" y="21009"/>
                    </a:cubicBezTo>
                    <a:lnTo>
                      <a:pt x="61331" y="60442"/>
                    </a:lnTo>
                    <a:lnTo>
                      <a:pt x="41329" y="72063"/>
                    </a:lnTo>
                    <a:lnTo>
                      <a:pt x="41329" y="62538"/>
                    </a:lnTo>
                    <a:cubicBezTo>
                      <a:pt x="37992" y="71465"/>
                      <a:pt x="31526" y="78878"/>
                      <a:pt x="23136" y="83397"/>
                    </a:cubicBezTo>
                    <a:cubicBezTo>
                      <a:pt x="8277" y="91970"/>
                      <a:pt x="85" y="87207"/>
                      <a:pt x="-10" y="74920"/>
                    </a:cubicBezTo>
                    <a:cubicBezTo>
                      <a:pt x="-105" y="62633"/>
                      <a:pt x="8277" y="48822"/>
                      <a:pt x="27422" y="37773"/>
                    </a:cubicBezTo>
                    <a:lnTo>
                      <a:pt x="39805" y="30629"/>
                    </a:lnTo>
                    <a:cubicBezTo>
                      <a:pt x="39805" y="23580"/>
                      <a:pt x="35233" y="21961"/>
                      <a:pt x="26660" y="26914"/>
                    </a:cubicBezTo>
                    <a:cubicBezTo>
                      <a:pt x="19994" y="30950"/>
                      <a:pt x="14276" y="36375"/>
                      <a:pt x="9896" y="42821"/>
                    </a:cubicBezTo>
                    <a:lnTo>
                      <a:pt x="2562" y="30057"/>
                    </a:lnTo>
                    <a:cubicBezTo>
                      <a:pt x="9999" y="20539"/>
                      <a:pt x="19179" y="12523"/>
                      <a:pt x="29613" y="6435"/>
                    </a:cubicBezTo>
                    <a:close/>
                    <a:moveTo>
                      <a:pt x="39709" y="50155"/>
                    </a:moveTo>
                    <a:lnTo>
                      <a:pt x="39709" y="44059"/>
                    </a:lnTo>
                    <a:lnTo>
                      <a:pt x="30184" y="49393"/>
                    </a:lnTo>
                    <a:cubicBezTo>
                      <a:pt x="23231" y="53394"/>
                      <a:pt x="20659" y="57775"/>
                      <a:pt x="20659" y="62061"/>
                    </a:cubicBezTo>
                    <a:cubicBezTo>
                      <a:pt x="20659" y="66348"/>
                      <a:pt x="23707" y="67491"/>
                      <a:pt x="28851" y="64538"/>
                    </a:cubicBezTo>
                    <a:cubicBezTo>
                      <a:pt x="34185" y="61361"/>
                      <a:pt x="38026" y="56182"/>
                      <a:pt x="39519" y="50155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1" name="任意多边形 56"/>
              <p:cNvSpPr/>
              <p:nvPr/>
            </p:nvSpPr>
            <p:spPr>
              <a:xfrm>
                <a:off x="4101178" y="2139790"/>
                <a:ext cx="62769" cy="127920"/>
              </a:xfrm>
              <a:custGeom>
                <a:avLst/>
                <a:gdLst>
                  <a:gd name="connsiteX0" fmla="*/ 62675 w 62769"/>
                  <a:gd name="connsiteY0" fmla="*/ 0 h 127920"/>
                  <a:gd name="connsiteX1" fmla="*/ 62770 w 62769"/>
                  <a:gd name="connsiteY1" fmla="*/ 20098 h 127920"/>
                  <a:gd name="connsiteX2" fmla="*/ 22670 w 62769"/>
                  <a:gd name="connsiteY2" fmla="*/ 43244 h 127920"/>
                  <a:gd name="connsiteX3" fmla="*/ 22670 w 62769"/>
                  <a:gd name="connsiteY3" fmla="*/ 63436 h 127920"/>
                  <a:gd name="connsiteX4" fmla="*/ 58007 w 62769"/>
                  <a:gd name="connsiteY4" fmla="*/ 43053 h 127920"/>
                  <a:gd name="connsiteX5" fmla="*/ 58007 w 62769"/>
                  <a:gd name="connsiteY5" fmla="*/ 63151 h 127920"/>
                  <a:gd name="connsiteX6" fmla="*/ 22765 w 62769"/>
                  <a:gd name="connsiteY6" fmla="*/ 83439 h 127920"/>
                  <a:gd name="connsiteX7" fmla="*/ 22860 w 62769"/>
                  <a:gd name="connsiteY7" fmla="*/ 114871 h 127920"/>
                  <a:gd name="connsiteX8" fmla="*/ 286 w 62769"/>
                  <a:gd name="connsiteY8" fmla="*/ 127921 h 127920"/>
                  <a:gd name="connsiteX9" fmla="*/ 0 w 62769"/>
                  <a:gd name="connsiteY9" fmla="*/ 36195 h 127920"/>
                  <a:gd name="connsiteX10" fmla="*/ 62675 w 62769"/>
                  <a:gd name="connsiteY10" fmla="*/ 0 h 12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769" h="127920">
                    <a:moveTo>
                      <a:pt x="62675" y="0"/>
                    </a:moveTo>
                    <a:lnTo>
                      <a:pt x="62770" y="20098"/>
                    </a:lnTo>
                    <a:lnTo>
                      <a:pt x="22670" y="43244"/>
                    </a:lnTo>
                    <a:lnTo>
                      <a:pt x="22670" y="63436"/>
                    </a:lnTo>
                    <a:lnTo>
                      <a:pt x="58007" y="43053"/>
                    </a:lnTo>
                    <a:lnTo>
                      <a:pt x="58007" y="63151"/>
                    </a:lnTo>
                    <a:lnTo>
                      <a:pt x="22765" y="83439"/>
                    </a:lnTo>
                    <a:lnTo>
                      <a:pt x="22860" y="114871"/>
                    </a:lnTo>
                    <a:lnTo>
                      <a:pt x="286" y="127921"/>
                    </a:lnTo>
                    <a:lnTo>
                      <a:pt x="0" y="36195"/>
                    </a:lnTo>
                    <a:lnTo>
                      <a:pt x="62675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2" name="任意多边形 57"/>
              <p:cNvSpPr/>
              <p:nvPr/>
            </p:nvSpPr>
            <p:spPr>
              <a:xfrm>
                <a:off x="4166520" y="2106548"/>
                <a:ext cx="49625" cy="118681"/>
              </a:xfrm>
              <a:custGeom>
                <a:avLst/>
                <a:gdLst>
                  <a:gd name="connsiteX0" fmla="*/ 35137 w 49625"/>
                  <a:gd name="connsiteY0" fmla="*/ 4650 h 118681"/>
                  <a:gd name="connsiteX1" fmla="*/ 49615 w 49625"/>
                  <a:gd name="connsiteY1" fmla="*/ -17 h 118681"/>
                  <a:gd name="connsiteX2" fmla="*/ 44185 w 49625"/>
                  <a:gd name="connsiteY2" fmla="*/ 20747 h 118681"/>
                  <a:gd name="connsiteX3" fmla="*/ 37708 w 49625"/>
                  <a:gd name="connsiteY3" fmla="*/ 22271 h 118681"/>
                  <a:gd name="connsiteX4" fmla="*/ 30565 w 49625"/>
                  <a:gd name="connsiteY4" fmla="*/ 35797 h 118681"/>
                  <a:gd name="connsiteX5" fmla="*/ 30565 w 49625"/>
                  <a:gd name="connsiteY5" fmla="*/ 37702 h 118681"/>
                  <a:gd name="connsiteX6" fmla="*/ 45233 w 49625"/>
                  <a:gd name="connsiteY6" fmla="*/ 29129 h 118681"/>
                  <a:gd name="connsiteX7" fmla="*/ 45233 w 49625"/>
                  <a:gd name="connsiteY7" fmla="*/ 48179 h 118681"/>
                  <a:gd name="connsiteX8" fmla="*/ 31136 w 49625"/>
                  <a:gd name="connsiteY8" fmla="*/ 56371 h 118681"/>
                  <a:gd name="connsiteX9" fmla="*/ 31136 w 49625"/>
                  <a:gd name="connsiteY9" fmla="*/ 106186 h 118681"/>
                  <a:gd name="connsiteX10" fmla="*/ 9514 w 49625"/>
                  <a:gd name="connsiteY10" fmla="*/ 118664 h 118681"/>
                  <a:gd name="connsiteX11" fmla="*/ 9514 w 49625"/>
                  <a:gd name="connsiteY11" fmla="*/ 68848 h 118681"/>
                  <a:gd name="connsiteX12" fmla="*/ -11 w 49625"/>
                  <a:gd name="connsiteY12" fmla="*/ 74087 h 118681"/>
                  <a:gd name="connsiteX13" fmla="*/ -11 w 49625"/>
                  <a:gd name="connsiteY13" fmla="*/ 55513 h 118681"/>
                  <a:gd name="connsiteX14" fmla="*/ 9514 w 49625"/>
                  <a:gd name="connsiteY14" fmla="*/ 50275 h 118681"/>
                  <a:gd name="connsiteX15" fmla="*/ 9514 w 49625"/>
                  <a:gd name="connsiteY15" fmla="*/ 48465 h 118681"/>
                  <a:gd name="connsiteX16" fmla="*/ 35137 w 49625"/>
                  <a:gd name="connsiteY16" fmla="*/ 4650 h 11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9625" h="118681">
                    <a:moveTo>
                      <a:pt x="35137" y="4650"/>
                    </a:moveTo>
                    <a:cubicBezTo>
                      <a:pt x="39439" y="1792"/>
                      <a:pt x="44450" y="173"/>
                      <a:pt x="49615" y="-17"/>
                    </a:cubicBezTo>
                    <a:lnTo>
                      <a:pt x="44185" y="20747"/>
                    </a:lnTo>
                    <a:cubicBezTo>
                      <a:pt x="41921" y="20576"/>
                      <a:pt x="39659" y="21109"/>
                      <a:pt x="37708" y="22271"/>
                    </a:cubicBezTo>
                    <a:cubicBezTo>
                      <a:pt x="32979" y="25081"/>
                      <a:pt x="30221" y="30301"/>
                      <a:pt x="30565" y="35797"/>
                    </a:cubicBezTo>
                    <a:lnTo>
                      <a:pt x="30565" y="37702"/>
                    </a:lnTo>
                    <a:lnTo>
                      <a:pt x="45233" y="29129"/>
                    </a:lnTo>
                    <a:lnTo>
                      <a:pt x="45233" y="48179"/>
                    </a:lnTo>
                    <a:lnTo>
                      <a:pt x="31136" y="56371"/>
                    </a:lnTo>
                    <a:lnTo>
                      <a:pt x="31136" y="106186"/>
                    </a:lnTo>
                    <a:lnTo>
                      <a:pt x="9514" y="118664"/>
                    </a:lnTo>
                    <a:lnTo>
                      <a:pt x="9514" y="68848"/>
                    </a:lnTo>
                    <a:lnTo>
                      <a:pt x="-11" y="74087"/>
                    </a:lnTo>
                    <a:lnTo>
                      <a:pt x="-11" y="55513"/>
                    </a:lnTo>
                    <a:lnTo>
                      <a:pt x="9514" y="50275"/>
                    </a:lnTo>
                    <a:lnTo>
                      <a:pt x="9514" y="48465"/>
                    </a:lnTo>
                    <a:cubicBezTo>
                      <a:pt x="9375" y="30263"/>
                      <a:pt x="19208" y="13451"/>
                      <a:pt x="35137" y="46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3" name="任意多边形 58"/>
              <p:cNvSpPr/>
              <p:nvPr/>
            </p:nvSpPr>
            <p:spPr>
              <a:xfrm>
                <a:off x="4101750" y="2345054"/>
                <a:ext cx="80200" cy="136874"/>
              </a:xfrm>
              <a:custGeom>
                <a:avLst/>
                <a:gdLst>
                  <a:gd name="connsiteX0" fmla="*/ 78200 w 80200"/>
                  <a:gd name="connsiteY0" fmla="*/ 0 h 136874"/>
                  <a:gd name="connsiteX1" fmla="*/ 45720 w 80200"/>
                  <a:gd name="connsiteY1" fmla="*/ 59436 h 136874"/>
                  <a:gd name="connsiteX2" fmla="*/ 80201 w 80200"/>
                  <a:gd name="connsiteY2" fmla="*/ 90773 h 136874"/>
                  <a:gd name="connsiteX3" fmla="*/ 54007 w 80200"/>
                  <a:gd name="connsiteY3" fmla="*/ 105918 h 136874"/>
                  <a:gd name="connsiteX4" fmla="*/ 31052 w 80200"/>
                  <a:gd name="connsiteY4" fmla="*/ 85725 h 136874"/>
                  <a:gd name="connsiteX5" fmla="*/ 22669 w 80200"/>
                  <a:gd name="connsiteY5" fmla="*/ 101060 h 136874"/>
                  <a:gd name="connsiteX6" fmla="*/ 22765 w 80200"/>
                  <a:gd name="connsiteY6" fmla="*/ 124016 h 136874"/>
                  <a:gd name="connsiteX7" fmla="*/ 286 w 80200"/>
                  <a:gd name="connsiteY7" fmla="*/ 136874 h 136874"/>
                  <a:gd name="connsiteX8" fmla="*/ 0 w 80200"/>
                  <a:gd name="connsiteY8" fmla="*/ 45149 h 136874"/>
                  <a:gd name="connsiteX9" fmla="*/ 22479 w 80200"/>
                  <a:gd name="connsiteY9" fmla="*/ 32195 h 136874"/>
                  <a:gd name="connsiteX10" fmla="*/ 22574 w 80200"/>
                  <a:gd name="connsiteY10" fmla="*/ 70390 h 136874"/>
                  <a:gd name="connsiteX11" fmla="*/ 53340 w 80200"/>
                  <a:gd name="connsiteY11" fmla="*/ 14288 h 136874"/>
                  <a:gd name="connsiteX12" fmla="*/ 78200 w 80200"/>
                  <a:gd name="connsiteY12" fmla="*/ 0 h 13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200" h="136874">
                    <a:moveTo>
                      <a:pt x="78200" y="0"/>
                    </a:moveTo>
                    <a:lnTo>
                      <a:pt x="45720" y="59436"/>
                    </a:lnTo>
                    <a:lnTo>
                      <a:pt x="80201" y="90773"/>
                    </a:lnTo>
                    <a:lnTo>
                      <a:pt x="54007" y="105918"/>
                    </a:lnTo>
                    <a:lnTo>
                      <a:pt x="31052" y="85725"/>
                    </a:lnTo>
                    <a:lnTo>
                      <a:pt x="22669" y="101060"/>
                    </a:lnTo>
                    <a:lnTo>
                      <a:pt x="22765" y="124016"/>
                    </a:lnTo>
                    <a:lnTo>
                      <a:pt x="286" y="136874"/>
                    </a:lnTo>
                    <a:lnTo>
                      <a:pt x="0" y="45149"/>
                    </a:lnTo>
                    <a:lnTo>
                      <a:pt x="22479" y="32195"/>
                    </a:lnTo>
                    <a:lnTo>
                      <a:pt x="22574" y="70390"/>
                    </a:lnTo>
                    <a:lnTo>
                      <a:pt x="53340" y="14288"/>
                    </a:lnTo>
                    <a:lnTo>
                      <a:pt x="7820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4" name="任意多边形 59"/>
              <p:cNvSpPr/>
              <p:nvPr/>
            </p:nvSpPr>
            <p:spPr>
              <a:xfrm>
                <a:off x="4186618" y="2321813"/>
                <a:ext cx="71913" cy="111156"/>
              </a:xfrm>
              <a:custGeom>
                <a:avLst/>
                <a:gdLst>
                  <a:gd name="connsiteX0" fmla="*/ 21622 w 71913"/>
                  <a:gd name="connsiteY0" fmla="*/ 1333 h 111156"/>
                  <a:gd name="connsiteX1" fmla="*/ 21812 w 71913"/>
                  <a:gd name="connsiteY1" fmla="*/ 52292 h 111156"/>
                  <a:gd name="connsiteX2" fmla="*/ 43910 w 71913"/>
                  <a:gd name="connsiteY2" fmla="*/ 14859 h 111156"/>
                  <a:gd name="connsiteX3" fmla="*/ 69628 w 71913"/>
                  <a:gd name="connsiteY3" fmla="*/ 0 h 111156"/>
                  <a:gd name="connsiteX4" fmla="*/ 44005 w 71913"/>
                  <a:gd name="connsiteY4" fmla="*/ 45244 h 111156"/>
                  <a:gd name="connsiteX5" fmla="*/ 71914 w 71913"/>
                  <a:gd name="connsiteY5" fmla="*/ 69818 h 111156"/>
                  <a:gd name="connsiteX6" fmla="*/ 45625 w 71913"/>
                  <a:gd name="connsiteY6" fmla="*/ 84963 h 111156"/>
                  <a:gd name="connsiteX7" fmla="*/ 28289 w 71913"/>
                  <a:gd name="connsiteY7" fmla="*/ 70104 h 111156"/>
                  <a:gd name="connsiteX8" fmla="*/ 21907 w 71913"/>
                  <a:gd name="connsiteY8" fmla="*/ 81248 h 111156"/>
                  <a:gd name="connsiteX9" fmla="*/ 21907 w 71913"/>
                  <a:gd name="connsiteY9" fmla="*/ 98679 h 111156"/>
                  <a:gd name="connsiteX10" fmla="*/ 286 w 71913"/>
                  <a:gd name="connsiteY10" fmla="*/ 111157 h 111156"/>
                  <a:gd name="connsiteX11" fmla="*/ 0 w 71913"/>
                  <a:gd name="connsiteY11" fmla="*/ 13906 h 111156"/>
                  <a:gd name="connsiteX12" fmla="*/ 21622 w 71913"/>
                  <a:gd name="connsiteY12" fmla="*/ 1333 h 11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913" h="111156">
                    <a:moveTo>
                      <a:pt x="21622" y="1333"/>
                    </a:moveTo>
                    <a:lnTo>
                      <a:pt x="21812" y="52292"/>
                    </a:lnTo>
                    <a:lnTo>
                      <a:pt x="43910" y="14859"/>
                    </a:lnTo>
                    <a:lnTo>
                      <a:pt x="69628" y="0"/>
                    </a:lnTo>
                    <a:lnTo>
                      <a:pt x="44005" y="45244"/>
                    </a:lnTo>
                    <a:lnTo>
                      <a:pt x="71914" y="69818"/>
                    </a:lnTo>
                    <a:lnTo>
                      <a:pt x="45625" y="84963"/>
                    </a:lnTo>
                    <a:lnTo>
                      <a:pt x="28289" y="70104"/>
                    </a:lnTo>
                    <a:lnTo>
                      <a:pt x="21907" y="81248"/>
                    </a:lnTo>
                    <a:lnTo>
                      <a:pt x="21907" y="98679"/>
                    </a:lnTo>
                    <a:lnTo>
                      <a:pt x="286" y="111157"/>
                    </a:lnTo>
                    <a:lnTo>
                      <a:pt x="0" y="13906"/>
                    </a:lnTo>
                    <a:lnTo>
                      <a:pt x="21622" y="1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5" name="任意多边形 60"/>
              <p:cNvSpPr/>
              <p:nvPr/>
            </p:nvSpPr>
            <p:spPr>
              <a:xfrm>
                <a:off x="4102512" y="2576471"/>
                <a:ext cx="71913" cy="119674"/>
              </a:xfrm>
              <a:custGeom>
                <a:avLst/>
                <a:gdLst>
                  <a:gd name="connsiteX0" fmla="*/ 36375 w 71913"/>
                  <a:gd name="connsiteY0" fmla="*/ 6786 h 119674"/>
                  <a:gd name="connsiteX1" fmla="*/ 71903 w 71913"/>
                  <a:gd name="connsiteY1" fmla="*/ 20312 h 119674"/>
                  <a:gd name="connsiteX2" fmla="*/ 36565 w 71913"/>
                  <a:gd name="connsiteY2" fmla="*/ 74509 h 119674"/>
                  <a:gd name="connsiteX3" fmla="*/ 22564 w 71913"/>
                  <a:gd name="connsiteY3" fmla="*/ 82605 h 119674"/>
                  <a:gd name="connsiteX4" fmla="*/ 22564 w 71913"/>
                  <a:gd name="connsiteY4" fmla="*/ 106608 h 119674"/>
                  <a:gd name="connsiteX5" fmla="*/ -11 w 71913"/>
                  <a:gd name="connsiteY5" fmla="*/ 119658 h 119674"/>
                  <a:gd name="connsiteX6" fmla="*/ -11 w 71913"/>
                  <a:gd name="connsiteY6" fmla="*/ 27837 h 119674"/>
                  <a:gd name="connsiteX7" fmla="*/ 35137 w 71913"/>
                  <a:gd name="connsiteY7" fmla="*/ 54411 h 119674"/>
                  <a:gd name="connsiteX8" fmla="*/ 49138 w 71913"/>
                  <a:gd name="connsiteY8" fmla="*/ 32980 h 119674"/>
                  <a:gd name="connsiteX9" fmla="*/ 35041 w 71913"/>
                  <a:gd name="connsiteY9" fmla="*/ 27551 h 119674"/>
                  <a:gd name="connsiteX10" fmla="*/ 22468 w 71913"/>
                  <a:gd name="connsiteY10" fmla="*/ 34790 h 119674"/>
                  <a:gd name="connsiteX11" fmla="*/ 22468 w 71913"/>
                  <a:gd name="connsiteY11" fmla="*/ 61650 h 119674"/>
                  <a:gd name="connsiteX12" fmla="*/ 35041 w 71913"/>
                  <a:gd name="connsiteY12" fmla="*/ 54411 h 11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913" h="119674">
                    <a:moveTo>
                      <a:pt x="36375" y="6786"/>
                    </a:moveTo>
                    <a:cubicBezTo>
                      <a:pt x="58092" y="-5787"/>
                      <a:pt x="71903" y="-738"/>
                      <a:pt x="71903" y="20312"/>
                    </a:cubicBezTo>
                    <a:cubicBezTo>
                      <a:pt x="70504" y="43343"/>
                      <a:pt x="57076" y="63936"/>
                      <a:pt x="36565" y="74509"/>
                    </a:cubicBezTo>
                    <a:lnTo>
                      <a:pt x="22564" y="82605"/>
                    </a:lnTo>
                    <a:lnTo>
                      <a:pt x="22564" y="106608"/>
                    </a:lnTo>
                    <a:lnTo>
                      <a:pt x="-11" y="119658"/>
                    </a:lnTo>
                    <a:lnTo>
                      <a:pt x="-11" y="27837"/>
                    </a:lnTo>
                    <a:close/>
                    <a:moveTo>
                      <a:pt x="35137" y="54411"/>
                    </a:moveTo>
                    <a:cubicBezTo>
                      <a:pt x="43406" y="50401"/>
                      <a:pt x="48791" y="42162"/>
                      <a:pt x="49138" y="32980"/>
                    </a:cubicBezTo>
                    <a:cubicBezTo>
                      <a:pt x="49138" y="24408"/>
                      <a:pt x="44376" y="22121"/>
                      <a:pt x="35041" y="27551"/>
                    </a:cubicBezTo>
                    <a:lnTo>
                      <a:pt x="22468" y="34790"/>
                    </a:lnTo>
                    <a:lnTo>
                      <a:pt x="22468" y="61650"/>
                    </a:lnTo>
                    <a:lnTo>
                      <a:pt x="35041" y="54411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6" name="任意多边形 61"/>
              <p:cNvSpPr/>
              <p:nvPr/>
            </p:nvSpPr>
            <p:spPr>
              <a:xfrm>
                <a:off x="4185094" y="2549526"/>
                <a:ext cx="69246" cy="124331"/>
              </a:xfrm>
              <a:custGeom>
                <a:avLst/>
                <a:gdLst>
                  <a:gd name="connsiteX0" fmla="*/ 38756 w 69246"/>
                  <a:gd name="connsiteY0" fmla="*/ 4299 h 124331"/>
                  <a:gd name="connsiteX1" fmla="*/ 69236 w 69246"/>
                  <a:gd name="connsiteY1" fmla="*/ 23349 h 124331"/>
                  <a:gd name="connsiteX2" fmla="*/ 38947 w 69246"/>
                  <a:gd name="connsiteY2" fmla="*/ 77546 h 124331"/>
                  <a:gd name="connsiteX3" fmla="*/ 21802 w 69246"/>
                  <a:gd name="connsiteY3" fmla="*/ 80023 h 124331"/>
                  <a:gd name="connsiteX4" fmla="*/ 21802 w 69246"/>
                  <a:gd name="connsiteY4" fmla="*/ 111741 h 124331"/>
                  <a:gd name="connsiteX5" fmla="*/ -11 w 69246"/>
                  <a:gd name="connsiteY5" fmla="*/ 124314 h 124331"/>
                  <a:gd name="connsiteX6" fmla="*/ -11 w 69246"/>
                  <a:gd name="connsiteY6" fmla="*/ 27826 h 124331"/>
                  <a:gd name="connsiteX7" fmla="*/ 20754 w 69246"/>
                  <a:gd name="connsiteY7" fmla="*/ 15824 h 124331"/>
                  <a:gd name="connsiteX8" fmla="*/ 20754 w 69246"/>
                  <a:gd name="connsiteY8" fmla="*/ 23349 h 124331"/>
                  <a:gd name="connsiteX9" fmla="*/ 38756 w 69246"/>
                  <a:gd name="connsiteY9" fmla="*/ 4299 h 124331"/>
                  <a:gd name="connsiteX10" fmla="*/ 34375 w 69246"/>
                  <a:gd name="connsiteY10" fmla="*/ 60592 h 124331"/>
                  <a:gd name="connsiteX11" fmla="*/ 47233 w 69246"/>
                  <a:gd name="connsiteY11" fmla="*/ 36208 h 124331"/>
                  <a:gd name="connsiteX12" fmla="*/ 34279 w 69246"/>
                  <a:gd name="connsiteY12" fmla="*/ 26683 h 124331"/>
                  <a:gd name="connsiteX13" fmla="*/ 21325 w 69246"/>
                  <a:gd name="connsiteY13" fmla="*/ 51162 h 124331"/>
                  <a:gd name="connsiteX14" fmla="*/ 34375 w 69246"/>
                  <a:gd name="connsiteY14" fmla="*/ 60687 h 12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246" h="124331">
                    <a:moveTo>
                      <a:pt x="38756" y="4299"/>
                    </a:moveTo>
                    <a:cubicBezTo>
                      <a:pt x="55520" y="-5226"/>
                      <a:pt x="69141" y="965"/>
                      <a:pt x="69236" y="23349"/>
                    </a:cubicBezTo>
                    <a:cubicBezTo>
                      <a:pt x="68933" y="45371"/>
                      <a:pt x="57542" y="65754"/>
                      <a:pt x="38947" y="77546"/>
                    </a:cubicBezTo>
                    <a:cubicBezTo>
                      <a:pt x="31803" y="81642"/>
                      <a:pt x="25993" y="82595"/>
                      <a:pt x="21802" y="80023"/>
                    </a:cubicBezTo>
                    <a:lnTo>
                      <a:pt x="21802" y="111741"/>
                    </a:lnTo>
                    <a:lnTo>
                      <a:pt x="-11" y="124314"/>
                    </a:lnTo>
                    <a:lnTo>
                      <a:pt x="-11" y="27826"/>
                    </a:lnTo>
                    <a:lnTo>
                      <a:pt x="20754" y="15824"/>
                    </a:lnTo>
                    <a:lnTo>
                      <a:pt x="20754" y="23349"/>
                    </a:lnTo>
                    <a:cubicBezTo>
                      <a:pt x="24762" y="15377"/>
                      <a:pt x="31021" y="8747"/>
                      <a:pt x="38756" y="4299"/>
                    </a:cubicBezTo>
                    <a:close/>
                    <a:moveTo>
                      <a:pt x="34375" y="60592"/>
                    </a:moveTo>
                    <a:cubicBezTo>
                      <a:pt x="42557" y="55201"/>
                      <a:pt x="47410" y="46000"/>
                      <a:pt x="47233" y="36208"/>
                    </a:cubicBezTo>
                    <a:cubicBezTo>
                      <a:pt x="47233" y="25445"/>
                      <a:pt x="41614" y="22492"/>
                      <a:pt x="34279" y="26683"/>
                    </a:cubicBezTo>
                    <a:cubicBezTo>
                      <a:pt x="26032" y="32064"/>
                      <a:pt x="21137" y="41313"/>
                      <a:pt x="21325" y="51162"/>
                    </a:cubicBezTo>
                    <a:cubicBezTo>
                      <a:pt x="21325" y="61925"/>
                      <a:pt x="27040" y="64783"/>
                      <a:pt x="34375" y="60687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7" name="任意多边形 62"/>
              <p:cNvSpPr/>
              <p:nvPr/>
            </p:nvSpPr>
            <p:spPr>
              <a:xfrm>
                <a:off x="4102607" y="2775298"/>
                <a:ext cx="75444" cy="121896"/>
              </a:xfrm>
              <a:custGeom>
                <a:avLst/>
                <a:gdLst>
                  <a:gd name="connsiteX0" fmla="*/ 75427 w 75444"/>
                  <a:gd name="connsiteY0" fmla="*/ -17 h 121896"/>
                  <a:gd name="connsiteX1" fmla="*/ 75427 w 75444"/>
                  <a:gd name="connsiteY1" fmla="*/ 50846 h 121896"/>
                  <a:gd name="connsiteX2" fmla="*/ 38089 w 75444"/>
                  <a:gd name="connsiteY2" fmla="*/ 115140 h 121896"/>
                  <a:gd name="connsiteX3" fmla="*/ -11 w 75444"/>
                  <a:gd name="connsiteY3" fmla="*/ 94185 h 121896"/>
                  <a:gd name="connsiteX4" fmla="*/ -11 w 75444"/>
                  <a:gd name="connsiteY4" fmla="*/ 43321 h 121896"/>
                  <a:gd name="connsiteX5" fmla="*/ 22564 w 75444"/>
                  <a:gd name="connsiteY5" fmla="*/ 30272 h 121896"/>
                  <a:gd name="connsiteX6" fmla="*/ 22564 w 75444"/>
                  <a:gd name="connsiteY6" fmla="*/ 80374 h 121896"/>
                  <a:gd name="connsiteX7" fmla="*/ 37804 w 75444"/>
                  <a:gd name="connsiteY7" fmla="*/ 93613 h 121896"/>
                  <a:gd name="connsiteX8" fmla="*/ 52853 w 75444"/>
                  <a:gd name="connsiteY8" fmla="*/ 62848 h 121896"/>
                  <a:gd name="connsiteX9" fmla="*/ 52853 w 75444"/>
                  <a:gd name="connsiteY9" fmla="*/ 12841 h 121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444" h="121896">
                    <a:moveTo>
                      <a:pt x="75427" y="-17"/>
                    </a:moveTo>
                    <a:lnTo>
                      <a:pt x="75427" y="50846"/>
                    </a:lnTo>
                    <a:cubicBezTo>
                      <a:pt x="75779" y="77516"/>
                      <a:pt x="61431" y="102224"/>
                      <a:pt x="38089" y="115140"/>
                    </a:cubicBezTo>
                    <a:cubicBezTo>
                      <a:pt x="14467" y="128856"/>
                      <a:pt x="466" y="121522"/>
                      <a:pt x="-11" y="94185"/>
                    </a:cubicBezTo>
                    <a:lnTo>
                      <a:pt x="-11" y="43321"/>
                    </a:lnTo>
                    <a:lnTo>
                      <a:pt x="22564" y="30272"/>
                    </a:lnTo>
                    <a:lnTo>
                      <a:pt x="22564" y="80374"/>
                    </a:lnTo>
                    <a:cubicBezTo>
                      <a:pt x="22564" y="96090"/>
                      <a:pt x="28374" y="99424"/>
                      <a:pt x="37804" y="93613"/>
                    </a:cubicBezTo>
                    <a:cubicBezTo>
                      <a:pt x="48329" y="87117"/>
                      <a:pt x="54184" y="75144"/>
                      <a:pt x="52853" y="62848"/>
                    </a:cubicBezTo>
                    <a:lnTo>
                      <a:pt x="52853" y="1284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8" name="任意多边形 63"/>
              <p:cNvSpPr/>
              <p:nvPr/>
            </p:nvSpPr>
            <p:spPr>
              <a:xfrm>
                <a:off x="4192237" y="2750152"/>
                <a:ext cx="65246" cy="98811"/>
              </a:xfrm>
              <a:custGeom>
                <a:avLst/>
                <a:gdLst>
                  <a:gd name="connsiteX0" fmla="*/ 65236 w 65246"/>
                  <a:gd name="connsiteY0" fmla="*/ -17 h 98811"/>
                  <a:gd name="connsiteX1" fmla="*/ 65236 w 65246"/>
                  <a:gd name="connsiteY1" fmla="*/ 70944 h 98811"/>
                  <a:gd name="connsiteX2" fmla="*/ 44662 w 65246"/>
                  <a:gd name="connsiteY2" fmla="*/ 82850 h 98811"/>
                  <a:gd name="connsiteX3" fmla="*/ 44662 w 65246"/>
                  <a:gd name="connsiteY3" fmla="*/ 75325 h 98811"/>
                  <a:gd name="connsiteX4" fmla="*/ 26278 w 65246"/>
                  <a:gd name="connsiteY4" fmla="*/ 94375 h 98811"/>
                  <a:gd name="connsiteX5" fmla="*/ -11 w 65246"/>
                  <a:gd name="connsiteY5" fmla="*/ 77040 h 98811"/>
                  <a:gd name="connsiteX6" fmla="*/ -11 w 65246"/>
                  <a:gd name="connsiteY6" fmla="*/ 37321 h 98811"/>
                  <a:gd name="connsiteX7" fmla="*/ 21611 w 65246"/>
                  <a:gd name="connsiteY7" fmla="*/ 24843 h 98811"/>
                  <a:gd name="connsiteX8" fmla="*/ 21611 w 65246"/>
                  <a:gd name="connsiteY8" fmla="*/ 60847 h 98811"/>
                  <a:gd name="connsiteX9" fmla="*/ 31993 w 65246"/>
                  <a:gd name="connsiteY9" fmla="*/ 70372 h 98811"/>
                  <a:gd name="connsiteX10" fmla="*/ 43519 w 65246"/>
                  <a:gd name="connsiteY10" fmla="*/ 46846 h 98811"/>
                  <a:gd name="connsiteX11" fmla="*/ 43519 w 65246"/>
                  <a:gd name="connsiteY11" fmla="*/ 12651 h 98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246" h="98811">
                    <a:moveTo>
                      <a:pt x="65236" y="-17"/>
                    </a:moveTo>
                    <a:lnTo>
                      <a:pt x="65236" y="70944"/>
                    </a:lnTo>
                    <a:lnTo>
                      <a:pt x="44662" y="82850"/>
                    </a:lnTo>
                    <a:lnTo>
                      <a:pt x="44662" y="75325"/>
                    </a:lnTo>
                    <a:cubicBezTo>
                      <a:pt x="40380" y="83231"/>
                      <a:pt x="34024" y="89813"/>
                      <a:pt x="26278" y="94375"/>
                    </a:cubicBezTo>
                    <a:cubicBezTo>
                      <a:pt x="11134" y="103138"/>
                      <a:pt x="85" y="99614"/>
                      <a:pt x="-11" y="77040"/>
                    </a:cubicBezTo>
                    <a:lnTo>
                      <a:pt x="-11" y="37321"/>
                    </a:lnTo>
                    <a:lnTo>
                      <a:pt x="21611" y="24843"/>
                    </a:lnTo>
                    <a:lnTo>
                      <a:pt x="21611" y="60847"/>
                    </a:lnTo>
                    <a:cubicBezTo>
                      <a:pt x="21611" y="71801"/>
                      <a:pt x="25421" y="73992"/>
                      <a:pt x="31993" y="70372"/>
                    </a:cubicBezTo>
                    <a:cubicBezTo>
                      <a:pt x="39825" y="65210"/>
                      <a:pt x="44238" y="56199"/>
                      <a:pt x="43519" y="46846"/>
                    </a:cubicBezTo>
                    <a:lnTo>
                      <a:pt x="43519" y="1265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9" name="任意多边形 64"/>
              <p:cNvSpPr/>
              <p:nvPr/>
            </p:nvSpPr>
            <p:spPr>
              <a:xfrm>
                <a:off x="4103845" y="2989135"/>
                <a:ext cx="71627" cy="132111"/>
              </a:xfrm>
              <a:custGeom>
                <a:avLst/>
                <a:gdLst>
                  <a:gd name="connsiteX0" fmla="*/ 69628 w 71627"/>
                  <a:gd name="connsiteY0" fmla="*/ 0 h 132111"/>
                  <a:gd name="connsiteX1" fmla="*/ 69628 w 71627"/>
                  <a:gd name="connsiteY1" fmla="*/ 16288 h 132111"/>
                  <a:gd name="connsiteX2" fmla="*/ 29528 w 71627"/>
                  <a:gd name="connsiteY2" fmla="*/ 94488 h 132111"/>
                  <a:gd name="connsiteX3" fmla="*/ 71533 w 71627"/>
                  <a:gd name="connsiteY3" fmla="*/ 70199 h 132111"/>
                  <a:gd name="connsiteX4" fmla="*/ 71628 w 71627"/>
                  <a:gd name="connsiteY4" fmla="*/ 90773 h 132111"/>
                  <a:gd name="connsiteX5" fmla="*/ 0 w 71627"/>
                  <a:gd name="connsiteY5" fmla="*/ 132112 h 132111"/>
                  <a:gd name="connsiteX6" fmla="*/ 0 w 71627"/>
                  <a:gd name="connsiteY6" fmla="*/ 115919 h 132111"/>
                  <a:gd name="connsiteX7" fmla="*/ 40100 w 71627"/>
                  <a:gd name="connsiteY7" fmla="*/ 37624 h 132111"/>
                  <a:gd name="connsiteX8" fmla="*/ 857 w 71627"/>
                  <a:gd name="connsiteY8" fmla="*/ 60293 h 132111"/>
                  <a:gd name="connsiteX9" fmla="*/ 762 w 71627"/>
                  <a:gd name="connsiteY9" fmla="*/ 39719 h 132111"/>
                  <a:gd name="connsiteX10" fmla="*/ 69628 w 71627"/>
                  <a:gd name="connsiteY10" fmla="*/ 0 h 13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627" h="132111">
                    <a:moveTo>
                      <a:pt x="69628" y="0"/>
                    </a:moveTo>
                    <a:lnTo>
                      <a:pt x="69628" y="16288"/>
                    </a:lnTo>
                    <a:lnTo>
                      <a:pt x="29528" y="94488"/>
                    </a:lnTo>
                    <a:lnTo>
                      <a:pt x="71533" y="70199"/>
                    </a:lnTo>
                    <a:lnTo>
                      <a:pt x="71628" y="90773"/>
                    </a:lnTo>
                    <a:lnTo>
                      <a:pt x="0" y="132112"/>
                    </a:lnTo>
                    <a:lnTo>
                      <a:pt x="0" y="115919"/>
                    </a:lnTo>
                    <a:lnTo>
                      <a:pt x="40100" y="37624"/>
                    </a:lnTo>
                    <a:lnTo>
                      <a:pt x="857" y="60293"/>
                    </a:lnTo>
                    <a:lnTo>
                      <a:pt x="762" y="39719"/>
                    </a:lnTo>
                    <a:lnTo>
                      <a:pt x="6962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40" name="任意多边形 65"/>
              <p:cNvSpPr/>
              <p:nvPr/>
            </p:nvSpPr>
            <p:spPr>
              <a:xfrm>
                <a:off x="4181093" y="2973323"/>
                <a:ext cx="57054" cy="103346"/>
              </a:xfrm>
              <a:custGeom>
                <a:avLst/>
                <a:gdLst>
                  <a:gd name="connsiteX0" fmla="*/ 55817 w 57054"/>
                  <a:gd name="connsiteY0" fmla="*/ 0 h 103346"/>
                  <a:gd name="connsiteX1" fmla="*/ 55817 w 57054"/>
                  <a:gd name="connsiteY1" fmla="*/ 14573 h 103346"/>
                  <a:gd name="connsiteX2" fmla="*/ 27242 w 57054"/>
                  <a:gd name="connsiteY2" fmla="*/ 68961 h 103346"/>
                  <a:gd name="connsiteX3" fmla="*/ 57055 w 57054"/>
                  <a:gd name="connsiteY3" fmla="*/ 51816 h 103346"/>
                  <a:gd name="connsiteX4" fmla="*/ 57055 w 57054"/>
                  <a:gd name="connsiteY4" fmla="*/ 70390 h 103346"/>
                  <a:gd name="connsiteX5" fmla="*/ 95 w 57054"/>
                  <a:gd name="connsiteY5" fmla="*/ 103346 h 103346"/>
                  <a:gd name="connsiteX6" fmla="*/ 0 w 57054"/>
                  <a:gd name="connsiteY6" fmla="*/ 88678 h 103346"/>
                  <a:gd name="connsiteX7" fmla="*/ 28480 w 57054"/>
                  <a:gd name="connsiteY7" fmla="*/ 34290 h 103346"/>
                  <a:gd name="connsiteX8" fmla="*/ 667 w 57054"/>
                  <a:gd name="connsiteY8" fmla="*/ 50292 h 103346"/>
                  <a:gd name="connsiteX9" fmla="*/ 667 w 57054"/>
                  <a:gd name="connsiteY9" fmla="*/ 31813 h 103346"/>
                  <a:gd name="connsiteX10" fmla="*/ 55817 w 57054"/>
                  <a:gd name="connsiteY10" fmla="*/ 0 h 103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054" h="103346">
                    <a:moveTo>
                      <a:pt x="55817" y="0"/>
                    </a:moveTo>
                    <a:lnTo>
                      <a:pt x="55817" y="14573"/>
                    </a:lnTo>
                    <a:lnTo>
                      <a:pt x="27242" y="68961"/>
                    </a:lnTo>
                    <a:lnTo>
                      <a:pt x="57055" y="51816"/>
                    </a:lnTo>
                    <a:lnTo>
                      <a:pt x="57055" y="70390"/>
                    </a:lnTo>
                    <a:lnTo>
                      <a:pt x="95" y="103346"/>
                    </a:lnTo>
                    <a:lnTo>
                      <a:pt x="0" y="88678"/>
                    </a:lnTo>
                    <a:lnTo>
                      <a:pt x="28480" y="34290"/>
                    </a:lnTo>
                    <a:lnTo>
                      <a:pt x="667" y="50292"/>
                    </a:lnTo>
                    <a:lnTo>
                      <a:pt x="667" y="31813"/>
                    </a:lnTo>
                    <a:lnTo>
                      <a:pt x="55817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641" name="组合 1640"/>
              <p:cNvGrpSpPr/>
              <p:nvPr/>
            </p:nvGrpSpPr>
            <p:grpSpPr>
              <a:xfrm>
                <a:off x="4100797" y="1301227"/>
                <a:ext cx="1229772" cy="1820019"/>
                <a:chOff x="4100797" y="1301227"/>
                <a:chExt cx="1229772" cy="1820019"/>
              </a:xfrm>
              <a:grpFill/>
            </p:grpSpPr>
            <p:sp>
              <p:nvSpPr>
                <p:cNvPr id="1642" name="任意多边形 67"/>
                <p:cNvSpPr/>
                <p:nvPr/>
              </p:nvSpPr>
              <p:spPr>
                <a:xfrm>
                  <a:off x="4598860" y="1639736"/>
                  <a:ext cx="78485" cy="109618"/>
                </a:xfrm>
                <a:custGeom>
                  <a:avLst/>
                  <a:gdLst>
                    <a:gd name="connsiteX0" fmla="*/ 43900 w 78485"/>
                    <a:gd name="connsiteY0" fmla="*/ 7118 h 109618"/>
                    <a:gd name="connsiteX1" fmla="*/ 78285 w 78485"/>
                    <a:gd name="connsiteY1" fmla="*/ 4641 h 109618"/>
                    <a:gd name="connsiteX2" fmla="*/ 63902 w 78485"/>
                    <a:gd name="connsiteY2" fmla="*/ 28263 h 109618"/>
                    <a:gd name="connsiteX3" fmla="*/ 44852 w 78485"/>
                    <a:gd name="connsiteY3" fmla="*/ 28263 h 109618"/>
                    <a:gd name="connsiteX4" fmla="*/ 22659 w 78485"/>
                    <a:gd name="connsiteY4" fmla="*/ 67316 h 109618"/>
                    <a:gd name="connsiteX5" fmla="*/ 45043 w 78485"/>
                    <a:gd name="connsiteY5" fmla="*/ 80651 h 109618"/>
                    <a:gd name="connsiteX6" fmla="*/ 64093 w 78485"/>
                    <a:gd name="connsiteY6" fmla="*/ 59029 h 109618"/>
                    <a:gd name="connsiteX7" fmla="*/ 78475 w 78485"/>
                    <a:gd name="connsiteY7" fmla="*/ 65697 h 109618"/>
                    <a:gd name="connsiteX8" fmla="*/ 44281 w 78485"/>
                    <a:gd name="connsiteY8" fmla="*/ 102844 h 109618"/>
                    <a:gd name="connsiteX9" fmla="*/ -11 w 78485"/>
                    <a:gd name="connsiteY9" fmla="*/ 80175 h 109618"/>
                    <a:gd name="connsiteX10" fmla="*/ 43900 w 78485"/>
                    <a:gd name="connsiteY10" fmla="*/ 7118 h 109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8485" h="109618">
                      <a:moveTo>
                        <a:pt x="43900" y="7118"/>
                      </a:moveTo>
                      <a:cubicBezTo>
                        <a:pt x="58568" y="-1359"/>
                        <a:pt x="70474" y="-2407"/>
                        <a:pt x="78285" y="4641"/>
                      </a:cubicBezTo>
                      <a:lnTo>
                        <a:pt x="63902" y="28263"/>
                      </a:lnTo>
                      <a:cubicBezTo>
                        <a:pt x="58298" y="23910"/>
                        <a:pt x="50456" y="23910"/>
                        <a:pt x="44852" y="28263"/>
                      </a:cubicBezTo>
                      <a:cubicBezTo>
                        <a:pt x="31225" y="36592"/>
                        <a:pt x="22841" y="51345"/>
                        <a:pt x="22659" y="67316"/>
                      </a:cubicBezTo>
                      <a:cubicBezTo>
                        <a:pt x="22659" y="83032"/>
                        <a:pt x="32184" y="88176"/>
                        <a:pt x="45043" y="80651"/>
                      </a:cubicBezTo>
                      <a:cubicBezTo>
                        <a:pt x="53381" y="75473"/>
                        <a:pt x="60006" y="67952"/>
                        <a:pt x="64093" y="59029"/>
                      </a:cubicBezTo>
                      <a:lnTo>
                        <a:pt x="78475" y="65697"/>
                      </a:lnTo>
                      <a:cubicBezTo>
                        <a:pt x="70989" y="81179"/>
                        <a:pt x="59091" y="94102"/>
                        <a:pt x="44281" y="102844"/>
                      </a:cubicBezTo>
                      <a:cubicBezTo>
                        <a:pt x="19039" y="117227"/>
                        <a:pt x="-11" y="108178"/>
                        <a:pt x="-11" y="80175"/>
                      </a:cubicBezTo>
                      <a:cubicBezTo>
                        <a:pt x="1420" y="49991"/>
                        <a:pt x="17917" y="22545"/>
                        <a:pt x="43900" y="711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3" name="任意多边形 68"/>
                <p:cNvSpPr/>
                <p:nvPr/>
              </p:nvSpPr>
              <p:spPr>
                <a:xfrm>
                  <a:off x="4680393" y="1620618"/>
                  <a:ext cx="64103" cy="84366"/>
                </a:xfrm>
                <a:custGeom>
                  <a:avLst/>
                  <a:gdLst>
                    <a:gd name="connsiteX0" fmla="*/ 35422 w 64103"/>
                    <a:gd name="connsiteY0" fmla="*/ 5472 h 84366"/>
                    <a:gd name="connsiteX1" fmla="*/ 63997 w 64103"/>
                    <a:gd name="connsiteY1" fmla="*/ 8139 h 84366"/>
                    <a:gd name="connsiteX2" fmla="*/ 47233 w 64103"/>
                    <a:gd name="connsiteY2" fmla="*/ 27189 h 84366"/>
                    <a:gd name="connsiteX3" fmla="*/ 36442 w 64103"/>
                    <a:gd name="connsiteY3" fmla="*/ 23801 h 84366"/>
                    <a:gd name="connsiteX4" fmla="*/ 34946 w 64103"/>
                    <a:gd name="connsiteY4" fmla="*/ 24808 h 84366"/>
                    <a:gd name="connsiteX5" fmla="*/ 21516 w 64103"/>
                    <a:gd name="connsiteY5" fmla="*/ 49382 h 84366"/>
                    <a:gd name="connsiteX6" fmla="*/ 35041 w 64103"/>
                    <a:gd name="connsiteY6" fmla="*/ 58907 h 84366"/>
                    <a:gd name="connsiteX7" fmla="*/ 47329 w 64103"/>
                    <a:gd name="connsiteY7" fmla="*/ 42238 h 84366"/>
                    <a:gd name="connsiteX8" fmla="*/ 64093 w 64103"/>
                    <a:gd name="connsiteY8" fmla="*/ 42238 h 84366"/>
                    <a:gd name="connsiteX9" fmla="*/ 35518 w 64103"/>
                    <a:gd name="connsiteY9" fmla="*/ 78433 h 84366"/>
                    <a:gd name="connsiteX10" fmla="*/ -11 w 64103"/>
                    <a:gd name="connsiteY10" fmla="*/ 62146 h 84366"/>
                    <a:gd name="connsiteX11" fmla="*/ 35422 w 64103"/>
                    <a:gd name="connsiteY11" fmla="*/ 5472 h 8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4103" h="84366">
                      <a:moveTo>
                        <a:pt x="35422" y="5472"/>
                      </a:moveTo>
                      <a:cubicBezTo>
                        <a:pt x="49424" y="-2720"/>
                        <a:pt x="60187" y="-1672"/>
                        <a:pt x="63997" y="8139"/>
                      </a:cubicBezTo>
                      <a:lnTo>
                        <a:pt x="47233" y="27189"/>
                      </a:lnTo>
                      <a:cubicBezTo>
                        <a:pt x="45185" y="23272"/>
                        <a:pt x="40356" y="21755"/>
                        <a:pt x="36442" y="23801"/>
                      </a:cubicBezTo>
                      <a:cubicBezTo>
                        <a:pt x="35908" y="24079"/>
                        <a:pt x="35403" y="24417"/>
                        <a:pt x="34946" y="24808"/>
                      </a:cubicBezTo>
                      <a:cubicBezTo>
                        <a:pt x="26488" y="30094"/>
                        <a:pt x="21392" y="39407"/>
                        <a:pt x="21516" y="49382"/>
                      </a:cubicBezTo>
                      <a:cubicBezTo>
                        <a:pt x="21516" y="60336"/>
                        <a:pt x="27517" y="63003"/>
                        <a:pt x="35041" y="58907"/>
                      </a:cubicBezTo>
                      <a:cubicBezTo>
                        <a:pt x="40994" y="54997"/>
                        <a:pt x="45357" y="49084"/>
                        <a:pt x="47329" y="42238"/>
                      </a:cubicBezTo>
                      <a:lnTo>
                        <a:pt x="64093" y="42238"/>
                      </a:lnTo>
                      <a:cubicBezTo>
                        <a:pt x="59540" y="57510"/>
                        <a:pt x="49319" y="70461"/>
                        <a:pt x="35518" y="78433"/>
                      </a:cubicBezTo>
                      <a:cubicBezTo>
                        <a:pt x="14848" y="90435"/>
                        <a:pt x="85" y="83767"/>
                        <a:pt x="-11" y="62146"/>
                      </a:cubicBezTo>
                      <a:cubicBezTo>
                        <a:pt x="1485" y="38488"/>
                        <a:pt x="14810" y="17180"/>
                        <a:pt x="35422" y="54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4" name="任意多边形 69"/>
                <p:cNvSpPr/>
                <p:nvPr/>
              </p:nvSpPr>
              <p:spPr>
                <a:xfrm>
                  <a:off x="4929282" y="1453473"/>
                  <a:ext cx="82581" cy="121485"/>
                </a:xfrm>
                <a:custGeom>
                  <a:avLst/>
                  <a:gdLst>
                    <a:gd name="connsiteX0" fmla="*/ 37899 w 82581"/>
                    <a:gd name="connsiteY0" fmla="*/ 7834 h 121485"/>
                    <a:gd name="connsiteX1" fmla="*/ 82571 w 82581"/>
                    <a:gd name="connsiteY1" fmla="*/ 28027 h 121485"/>
                    <a:gd name="connsiteX2" fmla="*/ 38089 w 82581"/>
                    <a:gd name="connsiteY2" fmla="*/ 99655 h 121485"/>
                    <a:gd name="connsiteX3" fmla="*/ -11 w 82581"/>
                    <a:gd name="connsiteY3" fmla="*/ 121468 h 121485"/>
                    <a:gd name="connsiteX4" fmla="*/ -11 w 82581"/>
                    <a:gd name="connsiteY4" fmla="*/ 29647 h 121485"/>
                    <a:gd name="connsiteX5" fmla="*/ 37232 w 82581"/>
                    <a:gd name="connsiteY5" fmla="*/ 79463 h 121485"/>
                    <a:gd name="connsiteX6" fmla="*/ 59806 w 82581"/>
                    <a:gd name="connsiteY6" fmla="*/ 41363 h 121485"/>
                    <a:gd name="connsiteX7" fmla="*/ 37042 w 82581"/>
                    <a:gd name="connsiteY7" fmla="*/ 29266 h 121485"/>
                    <a:gd name="connsiteX8" fmla="*/ 22754 w 82581"/>
                    <a:gd name="connsiteY8" fmla="*/ 37552 h 121485"/>
                    <a:gd name="connsiteX9" fmla="*/ 22754 w 82581"/>
                    <a:gd name="connsiteY9" fmla="*/ 87940 h 121485"/>
                    <a:gd name="connsiteX10" fmla="*/ 37042 w 82581"/>
                    <a:gd name="connsiteY10" fmla="*/ 7965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581" h="121485">
                      <a:moveTo>
                        <a:pt x="37899" y="7834"/>
                      </a:moveTo>
                      <a:cubicBezTo>
                        <a:pt x="64378" y="-7501"/>
                        <a:pt x="82476" y="-167"/>
                        <a:pt x="82571" y="28027"/>
                      </a:cubicBezTo>
                      <a:cubicBezTo>
                        <a:pt x="81323" y="58049"/>
                        <a:pt x="64445" y="85225"/>
                        <a:pt x="38089" y="99655"/>
                      </a:cubicBezTo>
                      <a:lnTo>
                        <a:pt x="-11" y="121468"/>
                      </a:lnTo>
                      <a:lnTo>
                        <a:pt x="-11" y="29647"/>
                      </a:lnTo>
                      <a:close/>
                      <a:moveTo>
                        <a:pt x="37232" y="79463"/>
                      </a:moveTo>
                      <a:cubicBezTo>
                        <a:pt x="50977" y="71662"/>
                        <a:pt x="59568" y="57166"/>
                        <a:pt x="59806" y="41363"/>
                      </a:cubicBezTo>
                      <a:cubicBezTo>
                        <a:pt x="59806" y="25456"/>
                        <a:pt x="50281" y="21455"/>
                        <a:pt x="37042" y="29266"/>
                      </a:cubicBezTo>
                      <a:lnTo>
                        <a:pt x="22754" y="37552"/>
                      </a:lnTo>
                      <a:lnTo>
                        <a:pt x="22754" y="87940"/>
                      </a:lnTo>
                      <a:lnTo>
                        <a:pt x="37042" y="79653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5" name="任意多边形 70"/>
                <p:cNvSpPr/>
                <p:nvPr/>
              </p:nvSpPr>
              <p:spPr>
                <a:xfrm>
                  <a:off x="5019102" y="1385887"/>
                  <a:ext cx="69246" cy="125492"/>
                </a:xfrm>
                <a:custGeom>
                  <a:avLst/>
                  <a:gdLst>
                    <a:gd name="connsiteX0" fmla="*/ 47614 w 69246"/>
                    <a:gd name="connsiteY0" fmla="*/ 12460 h 125492"/>
                    <a:gd name="connsiteX1" fmla="*/ 69236 w 69246"/>
                    <a:gd name="connsiteY1" fmla="*/ -17 h 125492"/>
                    <a:gd name="connsiteX2" fmla="*/ 69236 w 69246"/>
                    <a:gd name="connsiteY2" fmla="*/ 97233 h 125492"/>
                    <a:gd name="connsiteX3" fmla="*/ 48662 w 69246"/>
                    <a:gd name="connsiteY3" fmla="*/ 109139 h 125492"/>
                    <a:gd name="connsiteX4" fmla="*/ 48662 w 69246"/>
                    <a:gd name="connsiteY4" fmla="*/ 102091 h 125492"/>
                    <a:gd name="connsiteX5" fmla="*/ 30565 w 69246"/>
                    <a:gd name="connsiteY5" fmla="*/ 121141 h 125492"/>
                    <a:gd name="connsiteX6" fmla="*/ -11 w 69246"/>
                    <a:gd name="connsiteY6" fmla="*/ 102091 h 125492"/>
                    <a:gd name="connsiteX7" fmla="*/ 30374 w 69246"/>
                    <a:gd name="connsiteY7" fmla="*/ 47893 h 125492"/>
                    <a:gd name="connsiteX8" fmla="*/ 47519 w 69246"/>
                    <a:gd name="connsiteY8" fmla="*/ 45417 h 125492"/>
                    <a:gd name="connsiteX9" fmla="*/ 35232 w 69246"/>
                    <a:gd name="connsiteY9" fmla="*/ 98185 h 125492"/>
                    <a:gd name="connsiteX10" fmla="*/ 48091 w 69246"/>
                    <a:gd name="connsiteY10" fmla="*/ 73706 h 125492"/>
                    <a:gd name="connsiteX11" fmla="*/ 35137 w 69246"/>
                    <a:gd name="connsiteY11" fmla="*/ 64181 h 125492"/>
                    <a:gd name="connsiteX12" fmla="*/ 22183 w 69246"/>
                    <a:gd name="connsiteY12" fmla="*/ 88565 h 125492"/>
                    <a:gd name="connsiteX13" fmla="*/ 35232 w 69246"/>
                    <a:gd name="connsiteY13" fmla="*/ 98090 h 125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9246" h="125492">
                      <a:moveTo>
                        <a:pt x="47614" y="12460"/>
                      </a:moveTo>
                      <a:lnTo>
                        <a:pt x="69236" y="-17"/>
                      </a:lnTo>
                      <a:lnTo>
                        <a:pt x="69236" y="97233"/>
                      </a:lnTo>
                      <a:lnTo>
                        <a:pt x="48662" y="109139"/>
                      </a:lnTo>
                      <a:lnTo>
                        <a:pt x="48662" y="102091"/>
                      </a:lnTo>
                      <a:cubicBezTo>
                        <a:pt x="44652" y="110094"/>
                        <a:pt x="38356" y="116725"/>
                        <a:pt x="30565" y="121141"/>
                      </a:cubicBezTo>
                      <a:cubicBezTo>
                        <a:pt x="13705" y="130666"/>
                        <a:pt x="85" y="124570"/>
                        <a:pt x="-11" y="102091"/>
                      </a:cubicBezTo>
                      <a:cubicBezTo>
                        <a:pt x="228" y="80029"/>
                        <a:pt x="11677" y="59605"/>
                        <a:pt x="30374" y="47893"/>
                      </a:cubicBezTo>
                      <a:cubicBezTo>
                        <a:pt x="37518" y="43702"/>
                        <a:pt x="43423" y="42750"/>
                        <a:pt x="47519" y="45417"/>
                      </a:cubicBezTo>
                      <a:close/>
                      <a:moveTo>
                        <a:pt x="35232" y="98185"/>
                      </a:moveTo>
                      <a:cubicBezTo>
                        <a:pt x="43528" y="92858"/>
                        <a:pt x="48414" y="83561"/>
                        <a:pt x="48091" y="73706"/>
                      </a:cubicBezTo>
                      <a:cubicBezTo>
                        <a:pt x="48091" y="62943"/>
                        <a:pt x="42471" y="60181"/>
                        <a:pt x="35137" y="64181"/>
                      </a:cubicBezTo>
                      <a:cubicBezTo>
                        <a:pt x="26917" y="69546"/>
                        <a:pt x="22030" y="78752"/>
                        <a:pt x="22183" y="88565"/>
                      </a:cubicBezTo>
                      <a:cubicBezTo>
                        <a:pt x="22183" y="99328"/>
                        <a:pt x="27898" y="102281"/>
                        <a:pt x="35232" y="98090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6" name="任意多边形 71"/>
                <p:cNvSpPr/>
                <p:nvPr/>
              </p:nvSpPr>
              <p:spPr>
                <a:xfrm>
                  <a:off x="5163692" y="1311782"/>
                  <a:ext cx="64389" cy="127920"/>
                </a:xfrm>
                <a:custGeom>
                  <a:avLst/>
                  <a:gdLst>
                    <a:gd name="connsiteX0" fmla="*/ 62675 w 64389"/>
                    <a:gd name="connsiteY0" fmla="*/ 0 h 127920"/>
                    <a:gd name="connsiteX1" fmla="*/ 62770 w 64389"/>
                    <a:gd name="connsiteY1" fmla="*/ 20002 h 127920"/>
                    <a:gd name="connsiteX2" fmla="*/ 22384 w 64389"/>
                    <a:gd name="connsiteY2" fmla="*/ 43339 h 127920"/>
                    <a:gd name="connsiteX3" fmla="*/ 22479 w 64389"/>
                    <a:gd name="connsiteY3" fmla="*/ 58769 h 127920"/>
                    <a:gd name="connsiteX4" fmla="*/ 58007 w 64389"/>
                    <a:gd name="connsiteY4" fmla="*/ 38195 h 127920"/>
                    <a:gd name="connsiteX5" fmla="*/ 58007 w 64389"/>
                    <a:gd name="connsiteY5" fmla="*/ 57721 h 127920"/>
                    <a:gd name="connsiteX6" fmla="*/ 22479 w 64389"/>
                    <a:gd name="connsiteY6" fmla="*/ 78200 h 127920"/>
                    <a:gd name="connsiteX7" fmla="*/ 22574 w 64389"/>
                    <a:gd name="connsiteY7" fmla="*/ 94964 h 127920"/>
                    <a:gd name="connsiteX8" fmla="*/ 64389 w 64389"/>
                    <a:gd name="connsiteY8" fmla="*/ 70866 h 127920"/>
                    <a:gd name="connsiteX9" fmla="*/ 64389 w 64389"/>
                    <a:gd name="connsiteY9" fmla="*/ 90869 h 127920"/>
                    <a:gd name="connsiteX10" fmla="*/ 286 w 64389"/>
                    <a:gd name="connsiteY10" fmla="*/ 127921 h 127920"/>
                    <a:gd name="connsiteX11" fmla="*/ 0 w 64389"/>
                    <a:gd name="connsiteY11" fmla="*/ 36195 h 127920"/>
                    <a:gd name="connsiteX12" fmla="*/ 62675 w 64389"/>
                    <a:gd name="connsiteY12" fmla="*/ 0 h 127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389" h="127920">
                      <a:moveTo>
                        <a:pt x="62675" y="0"/>
                      </a:moveTo>
                      <a:lnTo>
                        <a:pt x="62770" y="20002"/>
                      </a:lnTo>
                      <a:lnTo>
                        <a:pt x="22384" y="43339"/>
                      </a:lnTo>
                      <a:lnTo>
                        <a:pt x="22479" y="58769"/>
                      </a:lnTo>
                      <a:lnTo>
                        <a:pt x="58007" y="38195"/>
                      </a:lnTo>
                      <a:lnTo>
                        <a:pt x="58007" y="57721"/>
                      </a:lnTo>
                      <a:lnTo>
                        <a:pt x="22479" y="78200"/>
                      </a:lnTo>
                      <a:lnTo>
                        <a:pt x="22574" y="94964"/>
                      </a:lnTo>
                      <a:lnTo>
                        <a:pt x="64389" y="70866"/>
                      </a:lnTo>
                      <a:lnTo>
                        <a:pt x="64389" y="90869"/>
                      </a:lnTo>
                      <a:lnTo>
                        <a:pt x="286" y="127921"/>
                      </a:lnTo>
                      <a:lnTo>
                        <a:pt x="0" y="36195"/>
                      </a:lnTo>
                      <a:lnTo>
                        <a:pt x="6267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7" name="任意多边形 72"/>
                <p:cNvSpPr/>
                <p:nvPr/>
              </p:nvSpPr>
              <p:spPr>
                <a:xfrm>
                  <a:off x="5235701" y="1301227"/>
                  <a:ext cx="66770" cy="83619"/>
                </a:xfrm>
                <a:custGeom>
                  <a:avLst/>
                  <a:gdLst>
                    <a:gd name="connsiteX0" fmla="*/ 66760 w 66770"/>
                    <a:gd name="connsiteY0" fmla="*/ 22920 h 83619"/>
                    <a:gd name="connsiteX1" fmla="*/ 66760 w 66770"/>
                    <a:gd name="connsiteY1" fmla="*/ 29302 h 83619"/>
                    <a:gd name="connsiteX2" fmla="*/ 21802 w 66770"/>
                    <a:gd name="connsiteY2" fmla="*/ 55305 h 83619"/>
                    <a:gd name="connsiteX3" fmla="*/ 37042 w 66770"/>
                    <a:gd name="connsiteY3" fmla="*/ 57972 h 83619"/>
                    <a:gd name="connsiteX4" fmla="*/ 51329 w 66770"/>
                    <a:gd name="connsiteY4" fmla="*/ 43494 h 83619"/>
                    <a:gd name="connsiteX5" fmla="*/ 62664 w 66770"/>
                    <a:gd name="connsiteY5" fmla="*/ 50638 h 83619"/>
                    <a:gd name="connsiteX6" fmla="*/ 36375 w 66770"/>
                    <a:gd name="connsiteY6" fmla="*/ 77308 h 83619"/>
                    <a:gd name="connsiteX7" fmla="*/ -11 w 66770"/>
                    <a:gd name="connsiteY7" fmla="*/ 61497 h 83619"/>
                    <a:gd name="connsiteX8" fmla="*/ 33803 w 66770"/>
                    <a:gd name="connsiteY8" fmla="*/ 5299 h 83619"/>
                    <a:gd name="connsiteX9" fmla="*/ 66760 w 66770"/>
                    <a:gd name="connsiteY9" fmla="*/ 22920 h 83619"/>
                    <a:gd name="connsiteX10" fmla="*/ 21135 w 66770"/>
                    <a:gd name="connsiteY10" fmla="*/ 42923 h 83619"/>
                    <a:gd name="connsiteX11" fmla="*/ 46471 w 66770"/>
                    <a:gd name="connsiteY11" fmla="*/ 28254 h 83619"/>
                    <a:gd name="connsiteX12" fmla="*/ 33803 w 66770"/>
                    <a:gd name="connsiteY12" fmla="*/ 23397 h 83619"/>
                    <a:gd name="connsiteX13" fmla="*/ 21135 w 66770"/>
                    <a:gd name="connsiteY13" fmla="*/ 42923 h 83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770" h="83619">
                      <a:moveTo>
                        <a:pt x="66760" y="22920"/>
                      </a:moveTo>
                      <a:cubicBezTo>
                        <a:pt x="66760" y="24825"/>
                        <a:pt x="66760" y="27302"/>
                        <a:pt x="66760" y="29302"/>
                      </a:cubicBezTo>
                      <a:lnTo>
                        <a:pt x="21802" y="55305"/>
                      </a:lnTo>
                      <a:cubicBezTo>
                        <a:pt x="23611" y="61401"/>
                        <a:pt x="29041" y="62544"/>
                        <a:pt x="37042" y="57972"/>
                      </a:cubicBezTo>
                      <a:cubicBezTo>
                        <a:pt x="42976" y="54458"/>
                        <a:pt x="47891" y="49470"/>
                        <a:pt x="51329" y="43494"/>
                      </a:cubicBezTo>
                      <a:lnTo>
                        <a:pt x="62664" y="50638"/>
                      </a:lnTo>
                      <a:cubicBezTo>
                        <a:pt x="56625" y="61857"/>
                        <a:pt x="47510" y="71112"/>
                        <a:pt x="36375" y="77308"/>
                      </a:cubicBezTo>
                      <a:cubicBezTo>
                        <a:pt x="14372" y="90072"/>
                        <a:pt x="-11" y="82737"/>
                        <a:pt x="-11" y="61497"/>
                      </a:cubicBezTo>
                      <a:cubicBezTo>
                        <a:pt x="1132" y="38280"/>
                        <a:pt x="13829" y="17181"/>
                        <a:pt x="33803" y="5299"/>
                      </a:cubicBezTo>
                      <a:cubicBezTo>
                        <a:pt x="51901" y="-5274"/>
                        <a:pt x="66760" y="-416"/>
                        <a:pt x="66760" y="22920"/>
                      </a:cubicBezTo>
                      <a:close/>
                      <a:moveTo>
                        <a:pt x="21135" y="42923"/>
                      </a:moveTo>
                      <a:lnTo>
                        <a:pt x="46471" y="28254"/>
                      </a:lnTo>
                      <a:cubicBezTo>
                        <a:pt x="45233" y="21492"/>
                        <a:pt x="40471" y="19491"/>
                        <a:pt x="33803" y="23397"/>
                      </a:cubicBezTo>
                      <a:cubicBezTo>
                        <a:pt x="26840" y="27653"/>
                        <a:pt x="22183" y="34832"/>
                        <a:pt x="21135" y="4292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8" name="任意多边形 73"/>
                <p:cNvSpPr/>
                <p:nvPr/>
              </p:nvSpPr>
              <p:spPr>
                <a:xfrm>
                  <a:off x="4599526" y="1844420"/>
                  <a:ext cx="76200" cy="135540"/>
                </a:xfrm>
                <a:custGeom>
                  <a:avLst/>
                  <a:gdLst>
                    <a:gd name="connsiteX0" fmla="*/ 75914 w 76200"/>
                    <a:gd name="connsiteY0" fmla="*/ 0 h 135540"/>
                    <a:gd name="connsiteX1" fmla="*/ 76200 w 76200"/>
                    <a:gd name="connsiteY1" fmla="*/ 91726 h 135540"/>
                    <a:gd name="connsiteX2" fmla="*/ 53531 w 76200"/>
                    <a:gd name="connsiteY2" fmla="*/ 104775 h 135540"/>
                    <a:gd name="connsiteX3" fmla="*/ 53435 w 76200"/>
                    <a:gd name="connsiteY3" fmla="*/ 69056 h 135540"/>
                    <a:gd name="connsiteX4" fmla="*/ 22669 w 76200"/>
                    <a:gd name="connsiteY4" fmla="*/ 86773 h 135540"/>
                    <a:gd name="connsiteX5" fmla="*/ 22765 w 76200"/>
                    <a:gd name="connsiteY5" fmla="*/ 122492 h 135540"/>
                    <a:gd name="connsiteX6" fmla="*/ 191 w 76200"/>
                    <a:gd name="connsiteY6" fmla="*/ 135541 h 135540"/>
                    <a:gd name="connsiteX7" fmla="*/ 0 w 76200"/>
                    <a:gd name="connsiteY7" fmla="*/ 43910 h 135540"/>
                    <a:gd name="connsiteX8" fmla="*/ 22574 w 76200"/>
                    <a:gd name="connsiteY8" fmla="*/ 30861 h 135540"/>
                    <a:gd name="connsiteX9" fmla="*/ 22669 w 76200"/>
                    <a:gd name="connsiteY9" fmla="*/ 65246 h 135540"/>
                    <a:gd name="connsiteX10" fmla="*/ 53435 w 76200"/>
                    <a:gd name="connsiteY10" fmla="*/ 47530 h 135540"/>
                    <a:gd name="connsiteX11" fmla="*/ 53245 w 76200"/>
                    <a:gd name="connsiteY11" fmla="*/ 13144 h 135540"/>
                    <a:gd name="connsiteX12" fmla="*/ 75914 w 76200"/>
                    <a:gd name="connsiteY12" fmla="*/ 0 h 135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6200" h="135540">
                      <a:moveTo>
                        <a:pt x="75914" y="0"/>
                      </a:moveTo>
                      <a:lnTo>
                        <a:pt x="76200" y="91726"/>
                      </a:lnTo>
                      <a:lnTo>
                        <a:pt x="53531" y="104775"/>
                      </a:lnTo>
                      <a:lnTo>
                        <a:pt x="53435" y="69056"/>
                      </a:lnTo>
                      <a:lnTo>
                        <a:pt x="22669" y="86773"/>
                      </a:lnTo>
                      <a:lnTo>
                        <a:pt x="22765" y="122492"/>
                      </a:lnTo>
                      <a:lnTo>
                        <a:pt x="191" y="135541"/>
                      </a:lnTo>
                      <a:lnTo>
                        <a:pt x="0" y="43910"/>
                      </a:lnTo>
                      <a:lnTo>
                        <a:pt x="22574" y="30861"/>
                      </a:lnTo>
                      <a:lnTo>
                        <a:pt x="22669" y="65246"/>
                      </a:lnTo>
                      <a:lnTo>
                        <a:pt x="53435" y="47530"/>
                      </a:lnTo>
                      <a:lnTo>
                        <a:pt x="53245" y="13144"/>
                      </a:lnTo>
                      <a:lnTo>
                        <a:pt x="75914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9" name="任意多边形 74"/>
                <p:cNvSpPr/>
                <p:nvPr/>
              </p:nvSpPr>
              <p:spPr>
                <a:xfrm>
                  <a:off x="4690299" y="1817750"/>
                  <a:ext cx="65912" cy="109727"/>
                </a:xfrm>
                <a:custGeom>
                  <a:avLst/>
                  <a:gdLst>
                    <a:gd name="connsiteX0" fmla="*/ 21802 w 65912"/>
                    <a:gd name="connsiteY0" fmla="*/ -17 h 109727"/>
                    <a:gd name="connsiteX1" fmla="*/ 21802 w 65912"/>
                    <a:gd name="connsiteY1" fmla="*/ 32749 h 109727"/>
                    <a:gd name="connsiteX2" fmla="*/ 40375 w 65912"/>
                    <a:gd name="connsiteY2" fmla="*/ 13699 h 109727"/>
                    <a:gd name="connsiteX3" fmla="*/ 65902 w 65912"/>
                    <a:gd name="connsiteY3" fmla="*/ 30558 h 109727"/>
                    <a:gd name="connsiteX4" fmla="*/ 65902 w 65912"/>
                    <a:gd name="connsiteY4" fmla="*/ 71230 h 109727"/>
                    <a:gd name="connsiteX5" fmla="*/ 44185 w 65912"/>
                    <a:gd name="connsiteY5" fmla="*/ 83707 h 109727"/>
                    <a:gd name="connsiteX6" fmla="*/ 44185 w 65912"/>
                    <a:gd name="connsiteY6" fmla="*/ 47703 h 109727"/>
                    <a:gd name="connsiteX7" fmla="*/ 34089 w 65912"/>
                    <a:gd name="connsiteY7" fmla="*/ 38940 h 109727"/>
                    <a:gd name="connsiteX8" fmla="*/ 21802 w 65912"/>
                    <a:gd name="connsiteY8" fmla="*/ 62848 h 109727"/>
                    <a:gd name="connsiteX9" fmla="*/ 21802 w 65912"/>
                    <a:gd name="connsiteY9" fmla="*/ 97138 h 109727"/>
                    <a:gd name="connsiteX10" fmla="*/ -11 w 65912"/>
                    <a:gd name="connsiteY10" fmla="*/ 109711 h 109727"/>
                    <a:gd name="connsiteX11" fmla="*/ -11 w 65912"/>
                    <a:gd name="connsiteY11" fmla="*/ 12556 h 109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5912" h="109727">
                      <a:moveTo>
                        <a:pt x="21802" y="-17"/>
                      </a:moveTo>
                      <a:lnTo>
                        <a:pt x="21802" y="32749"/>
                      </a:lnTo>
                      <a:cubicBezTo>
                        <a:pt x="26288" y="24931"/>
                        <a:pt x="32670" y="18378"/>
                        <a:pt x="40375" y="13699"/>
                      </a:cubicBezTo>
                      <a:cubicBezTo>
                        <a:pt x="54758" y="5412"/>
                        <a:pt x="65902" y="8555"/>
                        <a:pt x="65902" y="30558"/>
                      </a:cubicBezTo>
                      <a:lnTo>
                        <a:pt x="65902" y="71230"/>
                      </a:lnTo>
                      <a:lnTo>
                        <a:pt x="44185" y="83707"/>
                      </a:lnTo>
                      <a:lnTo>
                        <a:pt x="44185" y="47703"/>
                      </a:lnTo>
                      <a:cubicBezTo>
                        <a:pt x="44185" y="37511"/>
                        <a:pt x="40280" y="35416"/>
                        <a:pt x="34089" y="38940"/>
                      </a:cubicBezTo>
                      <a:cubicBezTo>
                        <a:pt x="25869" y="44010"/>
                        <a:pt x="21144" y="53215"/>
                        <a:pt x="21802" y="62848"/>
                      </a:cubicBezTo>
                      <a:lnTo>
                        <a:pt x="21802" y="97138"/>
                      </a:lnTo>
                      <a:lnTo>
                        <a:pt x="-11" y="109711"/>
                      </a:lnTo>
                      <a:lnTo>
                        <a:pt x="-11" y="1255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0" name="任意多边形 75"/>
                <p:cNvSpPr/>
                <p:nvPr/>
              </p:nvSpPr>
              <p:spPr>
                <a:xfrm>
                  <a:off x="4930044" y="1684400"/>
                  <a:ext cx="22860" cy="104775"/>
                </a:xfrm>
                <a:custGeom>
                  <a:avLst/>
                  <a:gdLst>
                    <a:gd name="connsiteX0" fmla="*/ 22574 w 22860"/>
                    <a:gd name="connsiteY0" fmla="*/ 0 h 104775"/>
                    <a:gd name="connsiteX1" fmla="*/ 22860 w 22860"/>
                    <a:gd name="connsiteY1" fmla="*/ 91726 h 104775"/>
                    <a:gd name="connsiteX2" fmla="*/ 286 w 22860"/>
                    <a:gd name="connsiteY2" fmla="*/ 104775 h 104775"/>
                    <a:gd name="connsiteX3" fmla="*/ 0 w 22860"/>
                    <a:gd name="connsiteY3" fmla="*/ 13049 h 104775"/>
                    <a:gd name="connsiteX4" fmla="*/ 22574 w 22860"/>
                    <a:gd name="connsiteY4" fmla="*/ 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60" h="104775">
                      <a:moveTo>
                        <a:pt x="22574" y="0"/>
                      </a:moveTo>
                      <a:lnTo>
                        <a:pt x="22860" y="91726"/>
                      </a:lnTo>
                      <a:lnTo>
                        <a:pt x="286" y="104775"/>
                      </a:lnTo>
                      <a:lnTo>
                        <a:pt x="0" y="13049"/>
                      </a:lnTo>
                      <a:lnTo>
                        <a:pt x="22574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1" name="任意多边形 76"/>
                <p:cNvSpPr/>
                <p:nvPr/>
              </p:nvSpPr>
              <p:spPr>
                <a:xfrm>
                  <a:off x="4965286" y="1653380"/>
                  <a:ext cx="26574" cy="31080"/>
                </a:xfrm>
                <a:custGeom>
                  <a:avLst/>
                  <a:gdLst>
                    <a:gd name="connsiteX0" fmla="*/ 13324 w 26574"/>
                    <a:gd name="connsiteY0" fmla="*/ 28812 h 31080"/>
                    <a:gd name="connsiteX1" fmla="*/ -11 w 26574"/>
                    <a:gd name="connsiteY1" fmla="*/ 23287 h 31080"/>
                    <a:gd name="connsiteX2" fmla="*/ 13229 w 26574"/>
                    <a:gd name="connsiteY2" fmla="*/ 2332 h 31080"/>
                    <a:gd name="connsiteX3" fmla="*/ 26564 w 26574"/>
                    <a:gd name="connsiteY3" fmla="*/ 7571 h 31080"/>
                    <a:gd name="connsiteX4" fmla="*/ 13324 w 26574"/>
                    <a:gd name="connsiteY4" fmla="*/ 28812 h 31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574" h="31080">
                      <a:moveTo>
                        <a:pt x="13324" y="28812"/>
                      </a:moveTo>
                      <a:cubicBezTo>
                        <a:pt x="5323" y="33384"/>
                        <a:pt x="-11" y="30717"/>
                        <a:pt x="-11" y="23287"/>
                      </a:cubicBezTo>
                      <a:cubicBezTo>
                        <a:pt x="589" y="14519"/>
                        <a:pt x="5571" y="6642"/>
                        <a:pt x="13229" y="2332"/>
                      </a:cubicBezTo>
                      <a:cubicBezTo>
                        <a:pt x="21135" y="-2240"/>
                        <a:pt x="26469" y="46"/>
                        <a:pt x="26564" y="7571"/>
                      </a:cubicBezTo>
                      <a:cubicBezTo>
                        <a:pt x="26021" y="16433"/>
                        <a:pt x="21039" y="24422"/>
                        <a:pt x="13324" y="2881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2" name="任意多边形 77"/>
                <p:cNvSpPr/>
                <p:nvPr/>
              </p:nvSpPr>
              <p:spPr>
                <a:xfrm>
                  <a:off x="4967763" y="1683828"/>
                  <a:ext cx="22002" cy="83534"/>
                </a:xfrm>
                <a:custGeom>
                  <a:avLst/>
                  <a:gdLst>
                    <a:gd name="connsiteX0" fmla="*/ 190 w 22002"/>
                    <a:gd name="connsiteY0" fmla="*/ 83534 h 83534"/>
                    <a:gd name="connsiteX1" fmla="*/ 0 w 22002"/>
                    <a:gd name="connsiteY1" fmla="*/ 12573 h 83534"/>
                    <a:gd name="connsiteX2" fmla="*/ 21717 w 22002"/>
                    <a:gd name="connsiteY2" fmla="*/ 0 h 83534"/>
                    <a:gd name="connsiteX3" fmla="*/ 22003 w 22002"/>
                    <a:gd name="connsiteY3" fmla="*/ 70961 h 83534"/>
                    <a:gd name="connsiteX4" fmla="*/ 190 w 22002"/>
                    <a:gd name="connsiteY4" fmla="*/ 83534 h 83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002" h="83534">
                      <a:moveTo>
                        <a:pt x="190" y="83534"/>
                      </a:moveTo>
                      <a:lnTo>
                        <a:pt x="0" y="12573"/>
                      </a:lnTo>
                      <a:lnTo>
                        <a:pt x="21717" y="0"/>
                      </a:lnTo>
                      <a:lnTo>
                        <a:pt x="22003" y="70961"/>
                      </a:lnTo>
                      <a:lnTo>
                        <a:pt x="190" y="835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3" name="任意多边形 78"/>
                <p:cNvSpPr/>
                <p:nvPr/>
              </p:nvSpPr>
              <p:spPr>
                <a:xfrm>
                  <a:off x="5235034" y="1497626"/>
                  <a:ext cx="26479" cy="31099"/>
                </a:xfrm>
                <a:custGeom>
                  <a:avLst/>
                  <a:gdLst>
                    <a:gd name="connsiteX0" fmla="*/ 13229 w 26479"/>
                    <a:gd name="connsiteY0" fmla="*/ 28832 h 31099"/>
                    <a:gd name="connsiteX1" fmla="*/ -11 w 26479"/>
                    <a:gd name="connsiteY1" fmla="*/ 23307 h 31099"/>
                    <a:gd name="connsiteX2" fmla="*/ 13134 w 26479"/>
                    <a:gd name="connsiteY2" fmla="*/ 2352 h 31099"/>
                    <a:gd name="connsiteX3" fmla="*/ 26469 w 26479"/>
                    <a:gd name="connsiteY3" fmla="*/ 7591 h 31099"/>
                    <a:gd name="connsiteX4" fmla="*/ 13229 w 26479"/>
                    <a:gd name="connsiteY4" fmla="*/ 28832 h 31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479" h="31099">
                      <a:moveTo>
                        <a:pt x="13229" y="28832"/>
                      </a:moveTo>
                      <a:cubicBezTo>
                        <a:pt x="5323" y="33404"/>
                        <a:pt x="85" y="30737"/>
                        <a:pt x="-11" y="23307"/>
                      </a:cubicBezTo>
                      <a:cubicBezTo>
                        <a:pt x="589" y="14563"/>
                        <a:pt x="5523" y="6699"/>
                        <a:pt x="13134" y="2352"/>
                      </a:cubicBezTo>
                      <a:cubicBezTo>
                        <a:pt x="21230" y="-2315"/>
                        <a:pt x="26469" y="162"/>
                        <a:pt x="26469" y="7591"/>
                      </a:cubicBezTo>
                      <a:cubicBezTo>
                        <a:pt x="25993" y="16475"/>
                        <a:pt x="20992" y="24494"/>
                        <a:pt x="13229" y="288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4" name="任意多边形 79"/>
                <p:cNvSpPr/>
                <p:nvPr/>
              </p:nvSpPr>
              <p:spPr>
                <a:xfrm>
                  <a:off x="5219223" y="1528095"/>
                  <a:ext cx="40195" cy="117252"/>
                </a:xfrm>
                <a:custGeom>
                  <a:avLst/>
                  <a:gdLst>
                    <a:gd name="connsiteX0" fmla="*/ 18468 w 40195"/>
                    <a:gd name="connsiteY0" fmla="*/ 81612 h 117252"/>
                    <a:gd name="connsiteX1" fmla="*/ 18468 w 40195"/>
                    <a:gd name="connsiteY1" fmla="*/ 12460 h 117252"/>
                    <a:gd name="connsiteX2" fmla="*/ 40185 w 40195"/>
                    <a:gd name="connsiteY2" fmla="*/ -17 h 117252"/>
                    <a:gd name="connsiteX3" fmla="*/ 40185 w 40195"/>
                    <a:gd name="connsiteY3" fmla="*/ 69229 h 117252"/>
                    <a:gd name="connsiteX4" fmla="*/ 14943 w 40195"/>
                    <a:gd name="connsiteY4" fmla="*/ 112282 h 117252"/>
                    <a:gd name="connsiteX5" fmla="*/ -11 w 40195"/>
                    <a:gd name="connsiteY5" fmla="*/ 117235 h 117252"/>
                    <a:gd name="connsiteX6" fmla="*/ 5323 w 40195"/>
                    <a:gd name="connsiteY6" fmla="*/ 96471 h 117252"/>
                    <a:gd name="connsiteX7" fmla="*/ 12086 w 40195"/>
                    <a:gd name="connsiteY7" fmla="*/ 94566 h 117252"/>
                    <a:gd name="connsiteX8" fmla="*/ 18468 w 40195"/>
                    <a:gd name="connsiteY8" fmla="*/ 81612 h 117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195" h="117252">
                      <a:moveTo>
                        <a:pt x="18468" y="81612"/>
                      </a:moveTo>
                      <a:lnTo>
                        <a:pt x="18468" y="12460"/>
                      </a:lnTo>
                      <a:lnTo>
                        <a:pt x="40185" y="-17"/>
                      </a:lnTo>
                      <a:lnTo>
                        <a:pt x="40185" y="69229"/>
                      </a:lnTo>
                      <a:cubicBezTo>
                        <a:pt x="40080" y="87064"/>
                        <a:pt x="30460" y="103484"/>
                        <a:pt x="14943" y="112282"/>
                      </a:cubicBezTo>
                      <a:cubicBezTo>
                        <a:pt x="10486" y="115231"/>
                        <a:pt x="5323" y="116941"/>
                        <a:pt x="-11" y="117235"/>
                      </a:cubicBezTo>
                      <a:lnTo>
                        <a:pt x="5323" y="96471"/>
                      </a:lnTo>
                      <a:cubicBezTo>
                        <a:pt x="7714" y="96531"/>
                        <a:pt x="10076" y="95867"/>
                        <a:pt x="12086" y="94566"/>
                      </a:cubicBezTo>
                      <a:cubicBezTo>
                        <a:pt x="16448" y="91763"/>
                        <a:pt x="18906" y="86778"/>
                        <a:pt x="18468" y="8161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5" name="任意多边形 80"/>
                <p:cNvSpPr/>
                <p:nvPr/>
              </p:nvSpPr>
              <p:spPr>
                <a:xfrm>
                  <a:off x="5164454" y="1528381"/>
                  <a:ext cx="58415" cy="116909"/>
                </a:xfrm>
                <a:custGeom>
                  <a:avLst/>
                  <a:gdLst>
                    <a:gd name="connsiteX0" fmla="*/ 58377 w 58415"/>
                    <a:gd name="connsiteY0" fmla="*/ -17 h 116909"/>
                    <a:gd name="connsiteX1" fmla="*/ 58377 w 58415"/>
                    <a:gd name="connsiteY1" fmla="*/ 57895 h 116909"/>
                    <a:gd name="connsiteX2" fmla="*/ 27802 w 58415"/>
                    <a:gd name="connsiteY2" fmla="*/ 111044 h 116909"/>
                    <a:gd name="connsiteX3" fmla="*/ -11 w 58415"/>
                    <a:gd name="connsiteY3" fmla="*/ 113616 h 116909"/>
                    <a:gd name="connsiteX4" fmla="*/ 12277 w 58415"/>
                    <a:gd name="connsiteY4" fmla="*/ 89613 h 116909"/>
                    <a:gd name="connsiteX5" fmla="*/ 26088 w 58415"/>
                    <a:gd name="connsiteY5" fmla="*/ 91327 h 116909"/>
                    <a:gd name="connsiteX6" fmla="*/ 36184 w 58415"/>
                    <a:gd name="connsiteY6" fmla="*/ 72277 h 116909"/>
                    <a:gd name="connsiteX7" fmla="*/ 36184 w 58415"/>
                    <a:gd name="connsiteY7" fmla="*/ 32939 h 116909"/>
                    <a:gd name="connsiteX8" fmla="*/ 8467 w 58415"/>
                    <a:gd name="connsiteY8" fmla="*/ 48941 h 116909"/>
                    <a:gd name="connsiteX9" fmla="*/ 8467 w 58415"/>
                    <a:gd name="connsiteY9" fmla="*/ 28843 h 116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415" h="116909">
                      <a:moveTo>
                        <a:pt x="58377" y="-17"/>
                      </a:moveTo>
                      <a:lnTo>
                        <a:pt x="58377" y="57895"/>
                      </a:lnTo>
                      <a:cubicBezTo>
                        <a:pt x="59054" y="79968"/>
                        <a:pt x="47224" y="100535"/>
                        <a:pt x="27802" y="111044"/>
                      </a:cubicBezTo>
                      <a:cubicBezTo>
                        <a:pt x="16182" y="117807"/>
                        <a:pt x="6181" y="118759"/>
                        <a:pt x="-11" y="113616"/>
                      </a:cubicBezTo>
                      <a:lnTo>
                        <a:pt x="12277" y="89613"/>
                      </a:lnTo>
                      <a:cubicBezTo>
                        <a:pt x="15820" y="93522"/>
                        <a:pt x="21697" y="94251"/>
                        <a:pt x="26088" y="91327"/>
                      </a:cubicBezTo>
                      <a:cubicBezTo>
                        <a:pt x="32746" y="87359"/>
                        <a:pt x="36641" y="80014"/>
                        <a:pt x="36184" y="72277"/>
                      </a:cubicBezTo>
                      <a:lnTo>
                        <a:pt x="36184" y="32939"/>
                      </a:lnTo>
                      <a:lnTo>
                        <a:pt x="8467" y="48941"/>
                      </a:lnTo>
                      <a:lnTo>
                        <a:pt x="8467" y="288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6" name="任意多边形 81"/>
                <p:cNvSpPr/>
                <p:nvPr/>
              </p:nvSpPr>
              <p:spPr>
                <a:xfrm>
                  <a:off x="4600098" y="2049017"/>
                  <a:ext cx="93154" cy="145256"/>
                </a:xfrm>
                <a:custGeom>
                  <a:avLst/>
                  <a:gdLst>
                    <a:gd name="connsiteX0" fmla="*/ 92583 w 93154"/>
                    <a:gd name="connsiteY0" fmla="*/ 0 h 145256"/>
                    <a:gd name="connsiteX1" fmla="*/ 93155 w 93154"/>
                    <a:gd name="connsiteY1" fmla="*/ 91630 h 145256"/>
                    <a:gd name="connsiteX2" fmla="*/ 72295 w 93154"/>
                    <a:gd name="connsiteY2" fmla="*/ 103632 h 145256"/>
                    <a:gd name="connsiteX3" fmla="*/ 71914 w 93154"/>
                    <a:gd name="connsiteY3" fmla="*/ 55054 h 145256"/>
                    <a:gd name="connsiteX4" fmla="*/ 51530 w 93154"/>
                    <a:gd name="connsiteY4" fmla="*/ 106585 h 145256"/>
                    <a:gd name="connsiteX5" fmla="*/ 41529 w 93154"/>
                    <a:gd name="connsiteY5" fmla="*/ 112395 h 145256"/>
                    <a:gd name="connsiteX6" fmla="*/ 21050 w 93154"/>
                    <a:gd name="connsiteY6" fmla="*/ 85915 h 145256"/>
                    <a:gd name="connsiteX7" fmla="*/ 21146 w 93154"/>
                    <a:gd name="connsiteY7" fmla="*/ 133255 h 145256"/>
                    <a:gd name="connsiteX8" fmla="*/ 286 w 93154"/>
                    <a:gd name="connsiteY8" fmla="*/ 145256 h 145256"/>
                    <a:gd name="connsiteX9" fmla="*/ 0 w 93154"/>
                    <a:gd name="connsiteY9" fmla="*/ 53435 h 145256"/>
                    <a:gd name="connsiteX10" fmla="*/ 18574 w 93154"/>
                    <a:gd name="connsiteY10" fmla="*/ 42767 h 145256"/>
                    <a:gd name="connsiteX11" fmla="*/ 46768 w 93154"/>
                    <a:gd name="connsiteY11" fmla="*/ 79438 h 145256"/>
                    <a:gd name="connsiteX12" fmla="*/ 74009 w 93154"/>
                    <a:gd name="connsiteY12" fmla="*/ 10763 h 145256"/>
                    <a:gd name="connsiteX13" fmla="*/ 92583 w 93154"/>
                    <a:gd name="connsiteY13" fmla="*/ 0 h 145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3154" h="145256">
                      <a:moveTo>
                        <a:pt x="92583" y="0"/>
                      </a:moveTo>
                      <a:lnTo>
                        <a:pt x="93155" y="91630"/>
                      </a:lnTo>
                      <a:lnTo>
                        <a:pt x="72295" y="103632"/>
                      </a:lnTo>
                      <a:lnTo>
                        <a:pt x="71914" y="55054"/>
                      </a:lnTo>
                      <a:lnTo>
                        <a:pt x="51530" y="106585"/>
                      </a:lnTo>
                      <a:lnTo>
                        <a:pt x="41529" y="112395"/>
                      </a:lnTo>
                      <a:lnTo>
                        <a:pt x="21050" y="85915"/>
                      </a:lnTo>
                      <a:lnTo>
                        <a:pt x="21146" y="133255"/>
                      </a:lnTo>
                      <a:lnTo>
                        <a:pt x="286" y="145256"/>
                      </a:lnTo>
                      <a:lnTo>
                        <a:pt x="0" y="53435"/>
                      </a:lnTo>
                      <a:lnTo>
                        <a:pt x="18574" y="42767"/>
                      </a:lnTo>
                      <a:lnTo>
                        <a:pt x="46768" y="79438"/>
                      </a:lnTo>
                      <a:lnTo>
                        <a:pt x="74009" y="10763"/>
                      </a:lnTo>
                      <a:lnTo>
                        <a:pt x="9258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7" name="任意多边形 82"/>
                <p:cNvSpPr/>
                <p:nvPr/>
              </p:nvSpPr>
              <p:spPr>
                <a:xfrm>
                  <a:off x="4707826" y="2009137"/>
                  <a:ext cx="105727" cy="122176"/>
                </a:xfrm>
                <a:custGeom>
                  <a:avLst/>
                  <a:gdLst>
                    <a:gd name="connsiteX0" fmla="*/ 80666 w 105727"/>
                    <a:gd name="connsiteY0" fmla="*/ 4049 h 122176"/>
                    <a:gd name="connsiteX1" fmla="*/ 105717 w 105727"/>
                    <a:gd name="connsiteY1" fmla="*/ 21289 h 122176"/>
                    <a:gd name="connsiteX2" fmla="*/ 105717 w 105727"/>
                    <a:gd name="connsiteY2" fmla="*/ 61961 h 122176"/>
                    <a:gd name="connsiteX3" fmla="*/ 84095 w 105727"/>
                    <a:gd name="connsiteY3" fmla="*/ 74439 h 122176"/>
                    <a:gd name="connsiteX4" fmla="*/ 84095 w 105727"/>
                    <a:gd name="connsiteY4" fmla="*/ 37863 h 122176"/>
                    <a:gd name="connsiteX5" fmla="*/ 74570 w 105727"/>
                    <a:gd name="connsiteY5" fmla="*/ 28338 h 122176"/>
                    <a:gd name="connsiteX6" fmla="*/ 63807 w 105727"/>
                    <a:gd name="connsiteY6" fmla="*/ 50531 h 122176"/>
                    <a:gd name="connsiteX7" fmla="*/ 63807 w 105727"/>
                    <a:gd name="connsiteY7" fmla="*/ 85773 h 122176"/>
                    <a:gd name="connsiteX8" fmla="*/ 42090 w 105727"/>
                    <a:gd name="connsiteY8" fmla="*/ 98346 h 122176"/>
                    <a:gd name="connsiteX9" fmla="*/ 42090 w 105727"/>
                    <a:gd name="connsiteY9" fmla="*/ 61675 h 122176"/>
                    <a:gd name="connsiteX10" fmla="*/ 32565 w 105727"/>
                    <a:gd name="connsiteY10" fmla="*/ 52150 h 122176"/>
                    <a:gd name="connsiteX11" fmla="*/ 21611 w 105727"/>
                    <a:gd name="connsiteY11" fmla="*/ 74343 h 122176"/>
                    <a:gd name="connsiteX12" fmla="*/ 21611 w 105727"/>
                    <a:gd name="connsiteY12" fmla="*/ 109681 h 122176"/>
                    <a:gd name="connsiteX13" fmla="*/ -11 w 105727"/>
                    <a:gd name="connsiteY13" fmla="*/ 122159 h 122176"/>
                    <a:gd name="connsiteX14" fmla="*/ -11 w 105727"/>
                    <a:gd name="connsiteY14" fmla="*/ 51102 h 122176"/>
                    <a:gd name="connsiteX15" fmla="*/ 20563 w 105727"/>
                    <a:gd name="connsiteY15" fmla="*/ 39196 h 122176"/>
                    <a:gd name="connsiteX16" fmla="*/ 20563 w 105727"/>
                    <a:gd name="connsiteY16" fmla="*/ 46721 h 122176"/>
                    <a:gd name="connsiteX17" fmla="*/ 39042 w 105727"/>
                    <a:gd name="connsiteY17" fmla="*/ 27671 h 122176"/>
                    <a:gd name="connsiteX18" fmla="*/ 59044 w 105727"/>
                    <a:gd name="connsiteY18" fmla="*/ 27195 h 122176"/>
                    <a:gd name="connsiteX19" fmla="*/ 80666 w 105727"/>
                    <a:gd name="connsiteY19" fmla="*/ 4049 h 122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5727" h="122176">
                      <a:moveTo>
                        <a:pt x="80666" y="4049"/>
                      </a:moveTo>
                      <a:cubicBezTo>
                        <a:pt x="94954" y="-4143"/>
                        <a:pt x="105622" y="-714"/>
                        <a:pt x="105717" y="21289"/>
                      </a:cubicBezTo>
                      <a:lnTo>
                        <a:pt x="105717" y="61961"/>
                      </a:lnTo>
                      <a:lnTo>
                        <a:pt x="84095" y="74439"/>
                      </a:lnTo>
                      <a:lnTo>
                        <a:pt x="84095" y="37863"/>
                      </a:lnTo>
                      <a:cubicBezTo>
                        <a:pt x="84095" y="27576"/>
                        <a:pt x="80380" y="25385"/>
                        <a:pt x="74570" y="28338"/>
                      </a:cubicBezTo>
                      <a:cubicBezTo>
                        <a:pt x="67198" y="33214"/>
                        <a:pt x="63073" y="41720"/>
                        <a:pt x="63807" y="50531"/>
                      </a:cubicBezTo>
                      <a:lnTo>
                        <a:pt x="63807" y="85773"/>
                      </a:lnTo>
                      <a:lnTo>
                        <a:pt x="42090" y="98346"/>
                      </a:lnTo>
                      <a:lnTo>
                        <a:pt x="42090" y="61675"/>
                      </a:lnTo>
                      <a:cubicBezTo>
                        <a:pt x="42090" y="51483"/>
                        <a:pt x="38566" y="49197"/>
                        <a:pt x="32565" y="52150"/>
                      </a:cubicBezTo>
                      <a:cubicBezTo>
                        <a:pt x="25088" y="56951"/>
                        <a:pt x="20878" y="65485"/>
                        <a:pt x="21611" y="74343"/>
                      </a:cubicBezTo>
                      <a:lnTo>
                        <a:pt x="21611" y="109681"/>
                      </a:lnTo>
                      <a:lnTo>
                        <a:pt x="-11" y="122159"/>
                      </a:lnTo>
                      <a:lnTo>
                        <a:pt x="-11" y="51102"/>
                      </a:lnTo>
                      <a:lnTo>
                        <a:pt x="20563" y="39196"/>
                      </a:lnTo>
                      <a:lnTo>
                        <a:pt x="20563" y="46721"/>
                      </a:lnTo>
                      <a:cubicBezTo>
                        <a:pt x="24907" y="38834"/>
                        <a:pt x="31288" y="32252"/>
                        <a:pt x="39042" y="27671"/>
                      </a:cubicBezTo>
                      <a:cubicBezTo>
                        <a:pt x="47424" y="22813"/>
                        <a:pt x="54663" y="22146"/>
                        <a:pt x="59044" y="27195"/>
                      </a:cubicBezTo>
                      <a:cubicBezTo>
                        <a:pt x="63874" y="17555"/>
                        <a:pt x="71379" y="9516"/>
                        <a:pt x="80666" y="4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8" name="任意多边形 83"/>
                <p:cNvSpPr/>
                <p:nvPr/>
              </p:nvSpPr>
              <p:spPr>
                <a:xfrm>
                  <a:off x="4930711" y="1867756"/>
                  <a:ext cx="76200" cy="135636"/>
                </a:xfrm>
                <a:custGeom>
                  <a:avLst/>
                  <a:gdLst>
                    <a:gd name="connsiteX0" fmla="*/ 76009 w 76200"/>
                    <a:gd name="connsiteY0" fmla="*/ 0 h 135636"/>
                    <a:gd name="connsiteX1" fmla="*/ 76200 w 76200"/>
                    <a:gd name="connsiteY1" fmla="*/ 91726 h 135636"/>
                    <a:gd name="connsiteX2" fmla="*/ 57626 w 76200"/>
                    <a:gd name="connsiteY2" fmla="*/ 102489 h 135636"/>
                    <a:gd name="connsiteX3" fmla="*/ 22288 w 76200"/>
                    <a:gd name="connsiteY3" fmla="*/ 74009 h 135636"/>
                    <a:gd name="connsiteX4" fmla="*/ 22384 w 76200"/>
                    <a:gd name="connsiteY4" fmla="*/ 122873 h 135636"/>
                    <a:gd name="connsiteX5" fmla="*/ 190 w 76200"/>
                    <a:gd name="connsiteY5" fmla="*/ 135636 h 135636"/>
                    <a:gd name="connsiteX6" fmla="*/ 0 w 76200"/>
                    <a:gd name="connsiteY6" fmla="*/ 43910 h 135636"/>
                    <a:gd name="connsiteX7" fmla="*/ 18574 w 76200"/>
                    <a:gd name="connsiteY7" fmla="*/ 33052 h 135636"/>
                    <a:gd name="connsiteX8" fmla="*/ 53911 w 76200"/>
                    <a:gd name="connsiteY8" fmla="*/ 61722 h 135636"/>
                    <a:gd name="connsiteX9" fmla="*/ 53816 w 76200"/>
                    <a:gd name="connsiteY9" fmla="*/ 12764 h 135636"/>
                    <a:gd name="connsiteX10" fmla="*/ 76009 w 76200"/>
                    <a:gd name="connsiteY10" fmla="*/ 0 h 135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200" h="135636">
                      <a:moveTo>
                        <a:pt x="76009" y="0"/>
                      </a:moveTo>
                      <a:lnTo>
                        <a:pt x="76200" y="91726"/>
                      </a:lnTo>
                      <a:lnTo>
                        <a:pt x="57626" y="102489"/>
                      </a:lnTo>
                      <a:lnTo>
                        <a:pt x="22288" y="74009"/>
                      </a:lnTo>
                      <a:lnTo>
                        <a:pt x="22384" y="122873"/>
                      </a:lnTo>
                      <a:lnTo>
                        <a:pt x="190" y="135636"/>
                      </a:lnTo>
                      <a:lnTo>
                        <a:pt x="0" y="43910"/>
                      </a:lnTo>
                      <a:lnTo>
                        <a:pt x="18574" y="33052"/>
                      </a:lnTo>
                      <a:lnTo>
                        <a:pt x="53911" y="61722"/>
                      </a:lnTo>
                      <a:lnTo>
                        <a:pt x="53816" y="12764"/>
                      </a:lnTo>
                      <a:lnTo>
                        <a:pt x="76009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9" name="任意多边形 84"/>
                <p:cNvSpPr/>
                <p:nvPr/>
              </p:nvSpPr>
              <p:spPr>
                <a:xfrm>
                  <a:off x="5021865" y="1851108"/>
                  <a:ext cx="65722" cy="99706"/>
                </a:xfrm>
                <a:custGeom>
                  <a:avLst/>
                  <a:gdLst>
                    <a:gd name="connsiteX0" fmla="*/ 40089 w 65722"/>
                    <a:gd name="connsiteY0" fmla="*/ 4249 h 99706"/>
                    <a:gd name="connsiteX1" fmla="*/ 65712 w 65722"/>
                    <a:gd name="connsiteY1" fmla="*/ 21108 h 99706"/>
                    <a:gd name="connsiteX2" fmla="*/ 65712 w 65722"/>
                    <a:gd name="connsiteY2" fmla="*/ 61684 h 99706"/>
                    <a:gd name="connsiteX3" fmla="*/ 44185 w 65722"/>
                    <a:gd name="connsiteY3" fmla="*/ 74067 h 99706"/>
                    <a:gd name="connsiteX4" fmla="*/ 44185 w 65722"/>
                    <a:gd name="connsiteY4" fmla="*/ 37586 h 99706"/>
                    <a:gd name="connsiteX5" fmla="*/ 33993 w 65722"/>
                    <a:gd name="connsiteY5" fmla="*/ 28918 h 99706"/>
                    <a:gd name="connsiteX6" fmla="*/ 21706 w 65722"/>
                    <a:gd name="connsiteY6" fmla="*/ 52921 h 99706"/>
                    <a:gd name="connsiteX7" fmla="*/ 21706 w 65722"/>
                    <a:gd name="connsiteY7" fmla="*/ 87211 h 99706"/>
                    <a:gd name="connsiteX8" fmla="*/ -11 w 65722"/>
                    <a:gd name="connsiteY8" fmla="*/ 99689 h 99706"/>
                    <a:gd name="connsiteX9" fmla="*/ -11 w 65722"/>
                    <a:gd name="connsiteY9" fmla="*/ 28728 h 99706"/>
                    <a:gd name="connsiteX10" fmla="*/ 20468 w 65722"/>
                    <a:gd name="connsiteY10" fmla="*/ 16917 h 99706"/>
                    <a:gd name="connsiteX11" fmla="*/ 20468 w 65722"/>
                    <a:gd name="connsiteY11" fmla="*/ 24537 h 99706"/>
                    <a:gd name="connsiteX12" fmla="*/ 40089 w 65722"/>
                    <a:gd name="connsiteY12" fmla="*/ 4249 h 9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5722" h="99706">
                      <a:moveTo>
                        <a:pt x="40089" y="4249"/>
                      </a:moveTo>
                      <a:cubicBezTo>
                        <a:pt x="54568" y="-4133"/>
                        <a:pt x="65712" y="-990"/>
                        <a:pt x="65712" y="21108"/>
                      </a:cubicBezTo>
                      <a:lnTo>
                        <a:pt x="65712" y="61684"/>
                      </a:lnTo>
                      <a:lnTo>
                        <a:pt x="44185" y="74067"/>
                      </a:lnTo>
                      <a:lnTo>
                        <a:pt x="44185" y="37586"/>
                      </a:lnTo>
                      <a:cubicBezTo>
                        <a:pt x="44185" y="27394"/>
                        <a:pt x="40185" y="25299"/>
                        <a:pt x="33993" y="28918"/>
                      </a:cubicBezTo>
                      <a:cubicBezTo>
                        <a:pt x="25793" y="34049"/>
                        <a:pt x="21078" y="43269"/>
                        <a:pt x="21706" y="52921"/>
                      </a:cubicBezTo>
                      <a:lnTo>
                        <a:pt x="21706" y="87211"/>
                      </a:lnTo>
                      <a:lnTo>
                        <a:pt x="-11" y="99689"/>
                      </a:lnTo>
                      <a:lnTo>
                        <a:pt x="-11" y="28728"/>
                      </a:lnTo>
                      <a:lnTo>
                        <a:pt x="20468" y="16917"/>
                      </a:lnTo>
                      <a:lnTo>
                        <a:pt x="20468" y="24537"/>
                      </a:lnTo>
                      <a:cubicBezTo>
                        <a:pt x="25097" y="16157"/>
                        <a:pt x="31869" y="9156"/>
                        <a:pt x="40089" y="42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0" name="任意多边形 85"/>
                <p:cNvSpPr/>
                <p:nvPr/>
              </p:nvSpPr>
              <p:spPr>
                <a:xfrm>
                  <a:off x="5165026" y="1741920"/>
                  <a:ext cx="88772" cy="109338"/>
                </a:xfrm>
                <a:custGeom>
                  <a:avLst/>
                  <a:gdLst>
                    <a:gd name="connsiteX0" fmla="*/ 44281 w 88772"/>
                    <a:gd name="connsiteY0" fmla="*/ 6946 h 109338"/>
                    <a:gd name="connsiteX1" fmla="*/ 88762 w 88772"/>
                    <a:gd name="connsiteY1" fmla="*/ 29044 h 109338"/>
                    <a:gd name="connsiteX2" fmla="*/ 44566 w 88772"/>
                    <a:gd name="connsiteY2" fmla="*/ 102292 h 109338"/>
                    <a:gd name="connsiteX3" fmla="*/ -11 w 88772"/>
                    <a:gd name="connsiteY3" fmla="*/ 80289 h 109338"/>
                    <a:gd name="connsiteX4" fmla="*/ 44281 w 88772"/>
                    <a:gd name="connsiteY4" fmla="*/ 6946 h 109338"/>
                    <a:gd name="connsiteX5" fmla="*/ 44281 w 88772"/>
                    <a:gd name="connsiteY5" fmla="*/ 80860 h 109338"/>
                    <a:gd name="connsiteX6" fmla="*/ 65712 w 88772"/>
                    <a:gd name="connsiteY6" fmla="*/ 42189 h 109338"/>
                    <a:gd name="connsiteX7" fmla="*/ 44090 w 88772"/>
                    <a:gd name="connsiteY7" fmla="*/ 28473 h 109338"/>
                    <a:gd name="connsiteX8" fmla="*/ 22659 w 88772"/>
                    <a:gd name="connsiteY8" fmla="*/ 66573 h 109338"/>
                    <a:gd name="connsiteX9" fmla="*/ 44281 w 88772"/>
                    <a:gd name="connsiteY9" fmla="*/ 80384 h 109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772" h="109338">
                      <a:moveTo>
                        <a:pt x="44281" y="6946"/>
                      </a:moveTo>
                      <a:cubicBezTo>
                        <a:pt x="69808" y="-7817"/>
                        <a:pt x="88667" y="1517"/>
                        <a:pt x="88762" y="29044"/>
                      </a:cubicBezTo>
                      <a:cubicBezTo>
                        <a:pt x="87200" y="59312"/>
                        <a:pt x="70617" y="86796"/>
                        <a:pt x="44566" y="102292"/>
                      </a:cubicBezTo>
                      <a:cubicBezTo>
                        <a:pt x="18944" y="117151"/>
                        <a:pt x="85" y="107816"/>
                        <a:pt x="-11" y="80289"/>
                      </a:cubicBezTo>
                      <a:cubicBezTo>
                        <a:pt x="1599" y="49984"/>
                        <a:pt x="18211" y="22475"/>
                        <a:pt x="44281" y="6946"/>
                      </a:cubicBezTo>
                      <a:close/>
                      <a:moveTo>
                        <a:pt x="44281" y="80860"/>
                      </a:moveTo>
                      <a:cubicBezTo>
                        <a:pt x="57520" y="72435"/>
                        <a:pt x="65588" y="57878"/>
                        <a:pt x="65712" y="42189"/>
                      </a:cubicBezTo>
                      <a:cubicBezTo>
                        <a:pt x="65712" y="26377"/>
                        <a:pt x="56187" y="21520"/>
                        <a:pt x="44090" y="28473"/>
                      </a:cubicBezTo>
                      <a:cubicBezTo>
                        <a:pt x="31012" y="36776"/>
                        <a:pt x="22964" y="51082"/>
                        <a:pt x="22659" y="66573"/>
                      </a:cubicBezTo>
                      <a:cubicBezTo>
                        <a:pt x="22659" y="82575"/>
                        <a:pt x="32184" y="87433"/>
                        <a:pt x="44281" y="80384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1" name="任意多边形 86"/>
                <p:cNvSpPr/>
                <p:nvPr/>
              </p:nvSpPr>
              <p:spPr>
                <a:xfrm>
                  <a:off x="5260847" y="1714735"/>
                  <a:ext cx="69723" cy="84966"/>
                </a:xfrm>
                <a:custGeom>
                  <a:avLst/>
                  <a:gdLst>
                    <a:gd name="connsiteX0" fmla="*/ 34851 w 69723"/>
                    <a:gd name="connsiteY0" fmla="*/ 5748 h 84966"/>
                    <a:gd name="connsiteX1" fmla="*/ 69712 w 69723"/>
                    <a:gd name="connsiteY1" fmla="*/ 22131 h 84966"/>
                    <a:gd name="connsiteX2" fmla="*/ 35041 w 69723"/>
                    <a:gd name="connsiteY2" fmla="*/ 79281 h 84966"/>
                    <a:gd name="connsiteX3" fmla="*/ -11 w 69723"/>
                    <a:gd name="connsiteY3" fmla="*/ 62517 h 84966"/>
                    <a:gd name="connsiteX4" fmla="*/ 34851 w 69723"/>
                    <a:gd name="connsiteY4" fmla="*/ 5748 h 84966"/>
                    <a:gd name="connsiteX5" fmla="*/ 34851 w 69723"/>
                    <a:gd name="connsiteY5" fmla="*/ 59278 h 84966"/>
                    <a:gd name="connsiteX6" fmla="*/ 47710 w 69723"/>
                    <a:gd name="connsiteY6" fmla="*/ 34704 h 84966"/>
                    <a:gd name="connsiteX7" fmla="*/ 34756 w 69723"/>
                    <a:gd name="connsiteY7" fmla="*/ 25179 h 84966"/>
                    <a:gd name="connsiteX8" fmla="*/ 21802 w 69723"/>
                    <a:gd name="connsiteY8" fmla="*/ 49468 h 84966"/>
                    <a:gd name="connsiteX9" fmla="*/ 34851 w 69723"/>
                    <a:gd name="connsiteY9" fmla="*/ 58993 h 84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9723" h="84966">
                      <a:moveTo>
                        <a:pt x="34851" y="5748"/>
                      </a:moveTo>
                      <a:cubicBezTo>
                        <a:pt x="55139" y="-6063"/>
                        <a:pt x="69712" y="700"/>
                        <a:pt x="69712" y="22131"/>
                      </a:cubicBezTo>
                      <a:cubicBezTo>
                        <a:pt x="68617" y="45835"/>
                        <a:pt x="55558" y="67360"/>
                        <a:pt x="35041" y="79281"/>
                      </a:cubicBezTo>
                      <a:cubicBezTo>
                        <a:pt x="14848" y="90997"/>
                        <a:pt x="85" y="84139"/>
                        <a:pt x="-11" y="62517"/>
                      </a:cubicBezTo>
                      <a:cubicBezTo>
                        <a:pt x="1237" y="38907"/>
                        <a:pt x="14353" y="17536"/>
                        <a:pt x="34851" y="5748"/>
                      </a:cubicBezTo>
                      <a:close/>
                      <a:moveTo>
                        <a:pt x="34851" y="59278"/>
                      </a:moveTo>
                      <a:cubicBezTo>
                        <a:pt x="43090" y="53856"/>
                        <a:pt x="47957" y="44566"/>
                        <a:pt x="47710" y="34704"/>
                      </a:cubicBezTo>
                      <a:cubicBezTo>
                        <a:pt x="47710" y="24036"/>
                        <a:pt x="42090" y="21274"/>
                        <a:pt x="34756" y="25179"/>
                      </a:cubicBezTo>
                      <a:cubicBezTo>
                        <a:pt x="26564" y="30524"/>
                        <a:pt x="21678" y="39688"/>
                        <a:pt x="21802" y="49468"/>
                      </a:cubicBezTo>
                      <a:cubicBezTo>
                        <a:pt x="21802" y="60326"/>
                        <a:pt x="27517" y="63279"/>
                        <a:pt x="34851" y="5899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2" name="任意多边形 87"/>
                <p:cNvSpPr/>
                <p:nvPr/>
              </p:nvSpPr>
              <p:spPr>
                <a:xfrm>
                  <a:off x="4600764" y="2288774"/>
                  <a:ext cx="73723" cy="119717"/>
                </a:xfrm>
                <a:custGeom>
                  <a:avLst/>
                  <a:gdLst>
                    <a:gd name="connsiteX0" fmla="*/ 56377 w 73723"/>
                    <a:gd name="connsiteY0" fmla="*/ 58263 h 119717"/>
                    <a:gd name="connsiteX1" fmla="*/ 73713 w 73723"/>
                    <a:gd name="connsiteY1" fmla="*/ 77313 h 119717"/>
                    <a:gd name="connsiteX2" fmla="*/ 49519 w 73723"/>
                    <a:gd name="connsiteY2" fmla="*/ 91220 h 119717"/>
                    <a:gd name="connsiteX3" fmla="*/ 34946 w 73723"/>
                    <a:gd name="connsiteY3" fmla="*/ 75218 h 119717"/>
                    <a:gd name="connsiteX4" fmla="*/ 22659 w 73723"/>
                    <a:gd name="connsiteY4" fmla="*/ 82266 h 119717"/>
                    <a:gd name="connsiteX5" fmla="*/ 22659 w 73723"/>
                    <a:gd name="connsiteY5" fmla="*/ 106650 h 119717"/>
                    <a:gd name="connsiteX6" fmla="*/ -11 w 73723"/>
                    <a:gd name="connsiteY6" fmla="*/ 119700 h 119717"/>
                    <a:gd name="connsiteX7" fmla="*/ -11 w 73723"/>
                    <a:gd name="connsiteY7" fmla="*/ 27974 h 119717"/>
                    <a:gd name="connsiteX8" fmla="*/ 36184 w 73723"/>
                    <a:gd name="connsiteY8" fmla="*/ 6828 h 119717"/>
                    <a:gd name="connsiteX9" fmla="*/ 71808 w 73723"/>
                    <a:gd name="connsiteY9" fmla="*/ 20354 h 119717"/>
                    <a:gd name="connsiteX10" fmla="*/ 56377 w 73723"/>
                    <a:gd name="connsiteY10" fmla="*/ 58263 h 119717"/>
                    <a:gd name="connsiteX11" fmla="*/ 35137 w 73723"/>
                    <a:gd name="connsiteY11" fmla="*/ 54930 h 119717"/>
                    <a:gd name="connsiteX12" fmla="*/ 49138 w 73723"/>
                    <a:gd name="connsiteY12" fmla="*/ 33498 h 119717"/>
                    <a:gd name="connsiteX13" fmla="*/ 35041 w 73723"/>
                    <a:gd name="connsiteY13" fmla="*/ 28069 h 119717"/>
                    <a:gd name="connsiteX14" fmla="*/ 22564 w 73723"/>
                    <a:gd name="connsiteY14" fmla="*/ 35308 h 119717"/>
                    <a:gd name="connsiteX15" fmla="*/ 22564 w 73723"/>
                    <a:gd name="connsiteY15" fmla="*/ 62169 h 119717"/>
                    <a:gd name="connsiteX16" fmla="*/ 35137 w 73723"/>
                    <a:gd name="connsiteY16" fmla="*/ 54930 h 119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3723" h="119717">
                      <a:moveTo>
                        <a:pt x="56377" y="58263"/>
                      </a:moveTo>
                      <a:lnTo>
                        <a:pt x="73713" y="77313"/>
                      </a:lnTo>
                      <a:lnTo>
                        <a:pt x="49519" y="91220"/>
                      </a:lnTo>
                      <a:lnTo>
                        <a:pt x="34946" y="75218"/>
                      </a:lnTo>
                      <a:lnTo>
                        <a:pt x="22659" y="82266"/>
                      </a:lnTo>
                      <a:lnTo>
                        <a:pt x="22659" y="106650"/>
                      </a:lnTo>
                      <a:lnTo>
                        <a:pt x="-11" y="119700"/>
                      </a:lnTo>
                      <a:lnTo>
                        <a:pt x="-11" y="27974"/>
                      </a:lnTo>
                      <a:lnTo>
                        <a:pt x="36184" y="6828"/>
                      </a:lnTo>
                      <a:cubicBezTo>
                        <a:pt x="57997" y="-5840"/>
                        <a:pt x="71713" y="-696"/>
                        <a:pt x="71808" y="20354"/>
                      </a:cubicBezTo>
                      <a:cubicBezTo>
                        <a:pt x="71446" y="34451"/>
                        <a:pt x="65959" y="47929"/>
                        <a:pt x="56377" y="58263"/>
                      </a:cubicBezTo>
                      <a:close/>
                      <a:moveTo>
                        <a:pt x="35137" y="54930"/>
                      </a:moveTo>
                      <a:cubicBezTo>
                        <a:pt x="43435" y="50958"/>
                        <a:pt x="48833" y="42690"/>
                        <a:pt x="49138" y="33498"/>
                      </a:cubicBezTo>
                      <a:cubicBezTo>
                        <a:pt x="49138" y="24926"/>
                        <a:pt x="44471" y="22640"/>
                        <a:pt x="35041" y="28069"/>
                      </a:cubicBezTo>
                      <a:lnTo>
                        <a:pt x="22564" y="35308"/>
                      </a:lnTo>
                      <a:lnTo>
                        <a:pt x="22564" y="62169"/>
                      </a:lnTo>
                      <a:lnTo>
                        <a:pt x="35137" y="54930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3" name="任意多边形 88"/>
                <p:cNvSpPr/>
                <p:nvPr/>
              </p:nvSpPr>
              <p:spPr>
                <a:xfrm>
                  <a:off x="4684585" y="2264187"/>
                  <a:ext cx="40957" cy="96107"/>
                </a:xfrm>
                <a:custGeom>
                  <a:avLst/>
                  <a:gdLst>
                    <a:gd name="connsiteX0" fmla="*/ 40947 w 40957"/>
                    <a:gd name="connsiteY0" fmla="*/ -17 h 96107"/>
                    <a:gd name="connsiteX1" fmla="*/ 40947 w 40957"/>
                    <a:gd name="connsiteY1" fmla="*/ 22366 h 96107"/>
                    <a:gd name="connsiteX2" fmla="*/ 35994 w 40957"/>
                    <a:gd name="connsiteY2" fmla="*/ 24843 h 96107"/>
                    <a:gd name="connsiteX3" fmla="*/ 21230 w 40957"/>
                    <a:gd name="connsiteY3" fmla="*/ 50846 h 96107"/>
                    <a:gd name="connsiteX4" fmla="*/ 21230 w 40957"/>
                    <a:gd name="connsiteY4" fmla="*/ 83517 h 96107"/>
                    <a:gd name="connsiteX5" fmla="*/ -11 w 40957"/>
                    <a:gd name="connsiteY5" fmla="*/ 96090 h 96107"/>
                    <a:gd name="connsiteX6" fmla="*/ -11 w 40957"/>
                    <a:gd name="connsiteY6" fmla="*/ 25033 h 96107"/>
                    <a:gd name="connsiteX7" fmla="*/ 20659 w 40957"/>
                    <a:gd name="connsiteY7" fmla="*/ 13127 h 96107"/>
                    <a:gd name="connsiteX8" fmla="*/ 20659 w 40957"/>
                    <a:gd name="connsiteY8" fmla="*/ 21604 h 96107"/>
                    <a:gd name="connsiteX9" fmla="*/ 40947 w 40957"/>
                    <a:gd name="connsiteY9" fmla="*/ -17 h 96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57" h="96107">
                      <a:moveTo>
                        <a:pt x="40947" y="-17"/>
                      </a:moveTo>
                      <a:lnTo>
                        <a:pt x="40947" y="22366"/>
                      </a:lnTo>
                      <a:cubicBezTo>
                        <a:pt x="39232" y="23062"/>
                        <a:pt x="37575" y="23881"/>
                        <a:pt x="35994" y="24843"/>
                      </a:cubicBezTo>
                      <a:cubicBezTo>
                        <a:pt x="26564" y="30034"/>
                        <a:pt x="20859" y="40092"/>
                        <a:pt x="21230" y="50846"/>
                      </a:cubicBezTo>
                      <a:lnTo>
                        <a:pt x="21230" y="83517"/>
                      </a:lnTo>
                      <a:lnTo>
                        <a:pt x="-11" y="96090"/>
                      </a:lnTo>
                      <a:lnTo>
                        <a:pt x="-11" y="25033"/>
                      </a:lnTo>
                      <a:lnTo>
                        <a:pt x="20659" y="13127"/>
                      </a:lnTo>
                      <a:lnTo>
                        <a:pt x="20659" y="21604"/>
                      </a:lnTo>
                      <a:cubicBezTo>
                        <a:pt x="25116" y="12537"/>
                        <a:pt x="32184" y="5012"/>
                        <a:pt x="40947" y="-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4" name="任意多边形 89"/>
                <p:cNvSpPr/>
                <p:nvPr/>
              </p:nvSpPr>
              <p:spPr>
                <a:xfrm>
                  <a:off x="4931472" y="2094070"/>
                  <a:ext cx="69056" cy="115519"/>
                </a:xfrm>
                <a:custGeom>
                  <a:avLst/>
                  <a:gdLst>
                    <a:gd name="connsiteX0" fmla="*/ 36470 w 69056"/>
                    <a:gd name="connsiteY0" fmla="*/ 8746 h 115519"/>
                    <a:gd name="connsiteX1" fmla="*/ 65521 w 69056"/>
                    <a:gd name="connsiteY1" fmla="*/ -17 h 115519"/>
                    <a:gd name="connsiteX2" fmla="*/ 58663 w 69056"/>
                    <a:gd name="connsiteY2" fmla="*/ 23224 h 115519"/>
                    <a:gd name="connsiteX3" fmla="*/ 36470 w 69056"/>
                    <a:gd name="connsiteY3" fmla="*/ 28939 h 115519"/>
                    <a:gd name="connsiteX4" fmla="*/ 23516 w 69056"/>
                    <a:gd name="connsiteY4" fmla="*/ 44655 h 115519"/>
                    <a:gd name="connsiteX5" fmla="*/ 69046 w 69056"/>
                    <a:gd name="connsiteY5" fmla="*/ 55894 h 115519"/>
                    <a:gd name="connsiteX6" fmla="*/ 33613 w 69056"/>
                    <a:gd name="connsiteY6" fmla="*/ 105901 h 115519"/>
                    <a:gd name="connsiteX7" fmla="*/ -11 w 69056"/>
                    <a:gd name="connsiteY7" fmla="*/ 115426 h 115519"/>
                    <a:gd name="connsiteX8" fmla="*/ 7324 w 69056"/>
                    <a:gd name="connsiteY8" fmla="*/ 91994 h 115519"/>
                    <a:gd name="connsiteX9" fmla="*/ 33803 w 69056"/>
                    <a:gd name="connsiteY9" fmla="*/ 85898 h 115519"/>
                    <a:gd name="connsiteX10" fmla="*/ 46757 w 69056"/>
                    <a:gd name="connsiteY10" fmla="*/ 70849 h 115519"/>
                    <a:gd name="connsiteX11" fmla="*/ 1228 w 69056"/>
                    <a:gd name="connsiteY11" fmla="*/ 59038 h 115519"/>
                    <a:gd name="connsiteX12" fmla="*/ 36470 w 69056"/>
                    <a:gd name="connsiteY12" fmla="*/ 8746 h 11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9056" h="115519">
                      <a:moveTo>
                        <a:pt x="36470" y="8746"/>
                      </a:moveTo>
                      <a:cubicBezTo>
                        <a:pt x="45119" y="3107"/>
                        <a:pt x="55196" y="68"/>
                        <a:pt x="65521" y="-17"/>
                      </a:cubicBezTo>
                      <a:lnTo>
                        <a:pt x="58663" y="23224"/>
                      </a:lnTo>
                      <a:cubicBezTo>
                        <a:pt x="50872" y="22976"/>
                        <a:pt x="43176" y="24957"/>
                        <a:pt x="36470" y="28939"/>
                      </a:cubicBezTo>
                      <a:cubicBezTo>
                        <a:pt x="26945" y="34463"/>
                        <a:pt x="23516" y="40083"/>
                        <a:pt x="23516" y="44655"/>
                      </a:cubicBezTo>
                      <a:cubicBezTo>
                        <a:pt x="23516" y="58657"/>
                        <a:pt x="68950" y="21985"/>
                        <a:pt x="69046" y="55894"/>
                      </a:cubicBezTo>
                      <a:cubicBezTo>
                        <a:pt x="69046" y="71801"/>
                        <a:pt x="57425" y="92185"/>
                        <a:pt x="33613" y="105901"/>
                      </a:cubicBezTo>
                      <a:cubicBezTo>
                        <a:pt x="23773" y="112711"/>
                        <a:pt x="11943" y="116064"/>
                        <a:pt x="-11" y="115426"/>
                      </a:cubicBezTo>
                      <a:lnTo>
                        <a:pt x="7324" y="91994"/>
                      </a:lnTo>
                      <a:cubicBezTo>
                        <a:pt x="16582" y="92928"/>
                        <a:pt x="25888" y="90784"/>
                        <a:pt x="33803" y="85898"/>
                      </a:cubicBezTo>
                      <a:cubicBezTo>
                        <a:pt x="43328" y="80469"/>
                        <a:pt x="46757" y="75325"/>
                        <a:pt x="46757" y="70849"/>
                      </a:cubicBezTo>
                      <a:cubicBezTo>
                        <a:pt x="46757" y="56275"/>
                        <a:pt x="1323" y="93137"/>
                        <a:pt x="1228" y="59038"/>
                      </a:cubicBezTo>
                      <a:cubicBezTo>
                        <a:pt x="751" y="42559"/>
                        <a:pt x="12753" y="22462"/>
                        <a:pt x="36470" y="874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5" name="任意多边形 90"/>
                <p:cNvSpPr/>
                <p:nvPr/>
              </p:nvSpPr>
              <p:spPr>
                <a:xfrm>
                  <a:off x="5005386" y="2076640"/>
                  <a:ext cx="57912" cy="92392"/>
                </a:xfrm>
                <a:custGeom>
                  <a:avLst/>
                  <a:gdLst>
                    <a:gd name="connsiteX0" fmla="*/ 30755 w 57912"/>
                    <a:gd name="connsiteY0" fmla="*/ 8174 h 92392"/>
                    <a:gd name="connsiteX1" fmla="*/ 55234 w 57912"/>
                    <a:gd name="connsiteY1" fmla="*/ -17 h 92392"/>
                    <a:gd name="connsiteX2" fmla="*/ 48853 w 57912"/>
                    <a:gd name="connsiteY2" fmla="*/ 20652 h 92392"/>
                    <a:gd name="connsiteX3" fmla="*/ 30946 w 57912"/>
                    <a:gd name="connsiteY3" fmla="*/ 25795 h 92392"/>
                    <a:gd name="connsiteX4" fmla="*/ 21421 w 57912"/>
                    <a:gd name="connsiteY4" fmla="*/ 36463 h 92392"/>
                    <a:gd name="connsiteX5" fmla="*/ 57901 w 57912"/>
                    <a:gd name="connsiteY5" fmla="*/ 42845 h 92392"/>
                    <a:gd name="connsiteX6" fmla="*/ 27421 w 57912"/>
                    <a:gd name="connsiteY6" fmla="*/ 83803 h 92392"/>
                    <a:gd name="connsiteX7" fmla="*/ -11 w 57912"/>
                    <a:gd name="connsiteY7" fmla="*/ 92375 h 92392"/>
                    <a:gd name="connsiteX8" fmla="*/ 6466 w 57912"/>
                    <a:gd name="connsiteY8" fmla="*/ 71515 h 92392"/>
                    <a:gd name="connsiteX9" fmla="*/ 28088 w 57912"/>
                    <a:gd name="connsiteY9" fmla="*/ 65610 h 92392"/>
                    <a:gd name="connsiteX10" fmla="*/ 37613 w 57912"/>
                    <a:gd name="connsiteY10" fmla="*/ 55228 h 92392"/>
                    <a:gd name="connsiteX11" fmla="*/ 1037 w 57912"/>
                    <a:gd name="connsiteY11" fmla="*/ 49132 h 92392"/>
                    <a:gd name="connsiteX12" fmla="*/ 30755 w 57912"/>
                    <a:gd name="connsiteY12" fmla="*/ 8174 h 92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912" h="92392">
                      <a:moveTo>
                        <a:pt x="30755" y="8174"/>
                      </a:moveTo>
                      <a:cubicBezTo>
                        <a:pt x="38080" y="3402"/>
                        <a:pt x="46509" y="583"/>
                        <a:pt x="55234" y="-17"/>
                      </a:cubicBezTo>
                      <a:lnTo>
                        <a:pt x="48853" y="20652"/>
                      </a:lnTo>
                      <a:cubicBezTo>
                        <a:pt x="42519" y="20614"/>
                        <a:pt x="36299" y="22395"/>
                        <a:pt x="30946" y="25795"/>
                      </a:cubicBezTo>
                      <a:cubicBezTo>
                        <a:pt x="23611" y="29986"/>
                        <a:pt x="21421" y="33892"/>
                        <a:pt x="21421" y="36463"/>
                      </a:cubicBezTo>
                      <a:cubicBezTo>
                        <a:pt x="21421" y="45988"/>
                        <a:pt x="57806" y="14651"/>
                        <a:pt x="57901" y="42845"/>
                      </a:cubicBezTo>
                      <a:cubicBezTo>
                        <a:pt x="57901" y="55990"/>
                        <a:pt x="47424" y="72277"/>
                        <a:pt x="27421" y="83803"/>
                      </a:cubicBezTo>
                      <a:cubicBezTo>
                        <a:pt x="19249" y="89156"/>
                        <a:pt x="9753" y="92127"/>
                        <a:pt x="-11" y="92375"/>
                      </a:cubicBezTo>
                      <a:lnTo>
                        <a:pt x="6466" y="71515"/>
                      </a:lnTo>
                      <a:cubicBezTo>
                        <a:pt x="14105" y="71763"/>
                        <a:pt x="21640" y="69706"/>
                        <a:pt x="28088" y="65610"/>
                      </a:cubicBezTo>
                      <a:cubicBezTo>
                        <a:pt x="35327" y="61419"/>
                        <a:pt x="37613" y="58180"/>
                        <a:pt x="37613" y="55228"/>
                      </a:cubicBezTo>
                      <a:cubicBezTo>
                        <a:pt x="37613" y="45703"/>
                        <a:pt x="1132" y="77516"/>
                        <a:pt x="1037" y="49132"/>
                      </a:cubicBezTo>
                      <a:cubicBezTo>
                        <a:pt x="751" y="35701"/>
                        <a:pt x="11419" y="19318"/>
                        <a:pt x="30755" y="81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6" name="任意多边形 91"/>
                <p:cNvSpPr/>
                <p:nvPr/>
              </p:nvSpPr>
              <p:spPr>
                <a:xfrm>
                  <a:off x="5165502" y="1949195"/>
                  <a:ext cx="71628" cy="118967"/>
                </a:xfrm>
                <a:custGeom>
                  <a:avLst/>
                  <a:gdLst>
                    <a:gd name="connsiteX0" fmla="*/ 71628 w 71628"/>
                    <a:gd name="connsiteY0" fmla="*/ 0 h 118967"/>
                    <a:gd name="connsiteX1" fmla="*/ 71628 w 71628"/>
                    <a:gd name="connsiteY1" fmla="*/ 20669 h 118967"/>
                    <a:gd name="connsiteX2" fmla="*/ 47244 w 71628"/>
                    <a:gd name="connsiteY2" fmla="*/ 34766 h 118967"/>
                    <a:gd name="connsiteX3" fmla="*/ 47434 w 71628"/>
                    <a:gd name="connsiteY3" fmla="*/ 105918 h 118967"/>
                    <a:gd name="connsiteX4" fmla="*/ 24860 w 71628"/>
                    <a:gd name="connsiteY4" fmla="*/ 118967 h 118967"/>
                    <a:gd name="connsiteX5" fmla="*/ 24670 w 71628"/>
                    <a:gd name="connsiteY5" fmla="*/ 47816 h 118967"/>
                    <a:gd name="connsiteX6" fmla="*/ 95 w 71628"/>
                    <a:gd name="connsiteY6" fmla="*/ 62008 h 118967"/>
                    <a:gd name="connsiteX7" fmla="*/ 0 w 71628"/>
                    <a:gd name="connsiteY7" fmla="*/ 41339 h 118967"/>
                    <a:gd name="connsiteX8" fmla="*/ 71628 w 71628"/>
                    <a:gd name="connsiteY8" fmla="*/ 0 h 118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628" h="118967">
                      <a:moveTo>
                        <a:pt x="71628" y="0"/>
                      </a:moveTo>
                      <a:lnTo>
                        <a:pt x="71628" y="20669"/>
                      </a:lnTo>
                      <a:lnTo>
                        <a:pt x="47244" y="34766"/>
                      </a:lnTo>
                      <a:lnTo>
                        <a:pt x="47434" y="105918"/>
                      </a:lnTo>
                      <a:lnTo>
                        <a:pt x="24860" y="118967"/>
                      </a:lnTo>
                      <a:lnTo>
                        <a:pt x="24670" y="47816"/>
                      </a:lnTo>
                      <a:lnTo>
                        <a:pt x="95" y="62008"/>
                      </a:lnTo>
                      <a:lnTo>
                        <a:pt x="0" y="41339"/>
                      </a:lnTo>
                      <a:lnTo>
                        <a:pt x="7162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7" name="任意多边形 92"/>
                <p:cNvSpPr/>
                <p:nvPr/>
              </p:nvSpPr>
              <p:spPr>
                <a:xfrm>
                  <a:off x="5238463" y="1935384"/>
                  <a:ext cx="49815" cy="91035"/>
                </a:xfrm>
                <a:custGeom>
                  <a:avLst/>
                  <a:gdLst>
                    <a:gd name="connsiteX0" fmla="*/ 31136 w 49815"/>
                    <a:gd name="connsiteY0" fmla="*/ -17 h 91035"/>
                    <a:gd name="connsiteX1" fmla="*/ 31136 w 49815"/>
                    <a:gd name="connsiteY1" fmla="*/ 18366 h 91035"/>
                    <a:gd name="connsiteX2" fmla="*/ 45328 w 49815"/>
                    <a:gd name="connsiteY2" fmla="*/ 10174 h 91035"/>
                    <a:gd name="connsiteX3" fmla="*/ 45328 w 49815"/>
                    <a:gd name="connsiteY3" fmla="*/ 28843 h 91035"/>
                    <a:gd name="connsiteX4" fmla="*/ 31231 w 49815"/>
                    <a:gd name="connsiteY4" fmla="*/ 37035 h 91035"/>
                    <a:gd name="connsiteX5" fmla="*/ 31231 w 49815"/>
                    <a:gd name="connsiteY5" fmla="*/ 60657 h 91035"/>
                    <a:gd name="connsiteX6" fmla="*/ 37708 w 49815"/>
                    <a:gd name="connsiteY6" fmla="*/ 64943 h 91035"/>
                    <a:gd name="connsiteX7" fmla="*/ 44281 w 49815"/>
                    <a:gd name="connsiteY7" fmla="*/ 59038 h 91035"/>
                    <a:gd name="connsiteX8" fmla="*/ 49805 w 49815"/>
                    <a:gd name="connsiteY8" fmla="*/ 73325 h 91035"/>
                    <a:gd name="connsiteX9" fmla="*/ 34660 w 49815"/>
                    <a:gd name="connsiteY9" fmla="*/ 85993 h 91035"/>
                    <a:gd name="connsiteX10" fmla="*/ 9514 w 49815"/>
                    <a:gd name="connsiteY10" fmla="*/ 73325 h 91035"/>
                    <a:gd name="connsiteX11" fmla="*/ 9514 w 49815"/>
                    <a:gd name="connsiteY11" fmla="*/ 49513 h 91035"/>
                    <a:gd name="connsiteX12" fmla="*/ -11 w 49815"/>
                    <a:gd name="connsiteY12" fmla="*/ 54751 h 91035"/>
                    <a:gd name="connsiteX13" fmla="*/ -11 w 49815"/>
                    <a:gd name="connsiteY13" fmla="*/ 36178 h 91035"/>
                    <a:gd name="connsiteX14" fmla="*/ 9514 w 49815"/>
                    <a:gd name="connsiteY14" fmla="*/ 30939 h 91035"/>
                    <a:gd name="connsiteX15" fmla="*/ 9514 w 49815"/>
                    <a:gd name="connsiteY15" fmla="*/ 12460 h 91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815" h="91035">
                      <a:moveTo>
                        <a:pt x="31136" y="-17"/>
                      </a:moveTo>
                      <a:lnTo>
                        <a:pt x="31136" y="18366"/>
                      </a:lnTo>
                      <a:lnTo>
                        <a:pt x="45328" y="10174"/>
                      </a:lnTo>
                      <a:lnTo>
                        <a:pt x="45328" y="28843"/>
                      </a:lnTo>
                      <a:lnTo>
                        <a:pt x="31231" y="37035"/>
                      </a:lnTo>
                      <a:lnTo>
                        <a:pt x="31231" y="60657"/>
                      </a:lnTo>
                      <a:cubicBezTo>
                        <a:pt x="31231" y="65896"/>
                        <a:pt x="33898" y="67229"/>
                        <a:pt x="37708" y="64943"/>
                      </a:cubicBezTo>
                      <a:cubicBezTo>
                        <a:pt x="40290" y="63452"/>
                        <a:pt x="42528" y="61441"/>
                        <a:pt x="44281" y="59038"/>
                      </a:cubicBezTo>
                      <a:lnTo>
                        <a:pt x="49805" y="73325"/>
                      </a:lnTo>
                      <a:cubicBezTo>
                        <a:pt x="45614" y="78478"/>
                        <a:pt x="40471" y="82774"/>
                        <a:pt x="34660" y="85993"/>
                      </a:cubicBezTo>
                      <a:cubicBezTo>
                        <a:pt x="18849" y="95518"/>
                        <a:pt x="9610" y="91613"/>
                        <a:pt x="9514" y="73325"/>
                      </a:cubicBezTo>
                      <a:lnTo>
                        <a:pt x="9514" y="49513"/>
                      </a:lnTo>
                      <a:lnTo>
                        <a:pt x="-11" y="54751"/>
                      </a:lnTo>
                      <a:lnTo>
                        <a:pt x="-11" y="36178"/>
                      </a:lnTo>
                      <a:lnTo>
                        <a:pt x="9514" y="30939"/>
                      </a:lnTo>
                      <a:lnTo>
                        <a:pt x="9514" y="124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8" name="任意多边形 93"/>
                <p:cNvSpPr/>
                <p:nvPr/>
              </p:nvSpPr>
              <p:spPr>
                <a:xfrm>
                  <a:off x="4356639" y="1782924"/>
                  <a:ext cx="76009" cy="122646"/>
                </a:xfrm>
                <a:custGeom>
                  <a:avLst/>
                  <a:gdLst>
                    <a:gd name="connsiteX0" fmla="*/ 61235 w 76009"/>
                    <a:gd name="connsiteY0" fmla="*/ 39380 h 122646"/>
                    <a:gd name="connsiteX1" fmla="*/ 75999 w 76009"/>
                    <a:gd name="connsiteY1" fmla="*/ 53477 h 122646"/>
                    <a:gd name="connsiteX2" fmla="*/ 43138 w 76009"/>
                    <a:gd name="connsiteY2" fmla="*/ 97673 h 122646"/>
                    <a:gd name="connsiteX3" fmla="*/ -11 w 76009"/>
                    <a:gd name="connsiteY3" fmla="*/ 122629 h 122646"/>
                    <a:gd name="connsiteX4" fmla="*/ -11 w 76009"/>
                    <a:gd name="connsiteY4" fmla="*/ 30808 h 122646"/>
                    <a:gd name="connsiteX5" fmla="*/ 40852 w 76009"/>
                    <a:gd name="connsiteY5" fmla="*/ 7186 h 122646"/>
                    <a:gd name="connsiteX6" fmla="*/ 72189 w 76009"/>
                    <a:gd name="connsiteY6" fmla="*/ 13187 h 122646"/>
                    <a:gd name="connsiteX7" fmla="*/ 61235 w 76009"/>
                    <a:gd name="connsiteY7" fmla="*/ 39380 h 122646"/>
                    <a:gd name="connsiteX8" fmla="*/ 42185 w 76009"/>
                    <a:gd name="connsiteY8" fmla="*/ 80052 h 122646"/>
                    <a:gd name="connsiteX9" fmla="*/ 53996 w 76009"/>
                    <a:gd name="connsiteY9" fmla="*/ 63860 h 122646"/>
                    <a:gd name="connsiteX10" fmla="*/ 42090 w 76009"/>
                    <a:gd name="connsiteY10" fmla="*/ 61383 h 122646"/>
                    <a:gd name="connsiteX11" fmla="*/ 23040 w 76009"/>
                    <a:gd name="connsiteY11" fmla="*/ 72337 h 122646"/>
                    <a:gd name="connsiteX12" fmla="*/ 23040 w 76009"/>
                    <a:gd name="connsiteY12" fmla="*/ 91387 h 122646"/>
                    <a:gd name="connsiteX13" fmla="*/ 42090 w 76009"/>
                    <a:gd name="connsiteY13" fmla="*/ 80433 h 122646"/>
                    <a:gd name="connsiteX14" fmla="*/ 23040 w 76009"/>
                    <a:gd name="connsiteY14" fmla="*/ 37094 h 122646"/>
                    <a:gd name="connsiteX15" fmla="*/ 23040 w 76009"/>
                    <a:gd name="connsiteY15" fmla="*/ 54811 h 122646"/>
                    <a:gd name="connsiteX16" fmla="*/ 38661 w 76009"/>
                    <a:gd name="connsiteY16" fmla="*/ 45286 h 122646"/>
                    <a:gd name="connsiteX17" fmla="*/ 49996 w 76009"/>
                    <a:gd name="connsiteY17" fmla="*/ 29760 h 122646"/>
                    <a:gd name="connsiteX18" fmla="*/ 38566 w 76009"/>
                    <a:gd name="connsiteY18" fmla="*/ 27569 h 122646"/>
                    <a:gd name="connsiteX19" fmla="*/ 23040 w 76009"/>
                    <a:gd name="connsiteY19" fmla="*/ 37094 h 12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6009" h="122646">
                      <a:moveTo>
                        <a:pt x="61235" y="39380"/>
                      </a:moveTo>
                      <a:cubicBezTo>
                        <a:pt x="70284" y="37761"/>
                        <a:pt x="75904" y="42428"/>
                        <a:pt x="75999" y="53477"/>
                      </a:cubicBezTo>
                      <a:cubicBezTo>
                        <a:pt x="75999" y="69479"/>
                        <a:pt x="64569" y="85291"/>
                        <a:pt x="43138" y="97673"/>
                      </a:cubicBezTo>
                      <a:lnTo>
                        <a:pt x="-11" y="122629"/>
                      </a:lnTo>
                      <a:lnTo>
                        <a:pt x="-11" y="30808"/>
                      </a:lnTo>
                      <a:lnTo>
                        <a:pt x="40852" y="7186"/>
                      </a:lnTo>
                      <a:cubicBezTo>
                        <a:pt x="61807" y="-4911"/>
                        <a:pt x="72189" y="-1006"/>
                        <a:pt x="72189" y="13187"/>
                      </a:cubicBezTo>
                      <a:cubicBezTo>
                        <a:pt x="71728" y="22934"/>
                        <a:pt x="67850" y="32207"/>
                        <a:pt x="61235" y="39380"/>
                      </a:cubicBezTo>
                      <a:close/>
                      <a:moveTo>
                        <a:pt x="42185" y="80052"/>
                      </a:moveTo>
                      <a:cubicBezTo>
                        <a:pt x="48873" y="77329"/>
                        <a:pt x="53446" y="71060"/>
                        <a:pt x="53996" y="63860"/>
                      </a:cubicBezTo>
                      <a:cubicBezTo>
                        <a:pt x="53996" y="57573"/>
                        <a:pt x="49805" y="56906"/>
                        <a:pt x="42090" y="61383"/>
                      </a:cubicBezTo>
                      <a:lnTo>
                        <a:pt x="23040" y="72337"/>
                      </a:lnTo>
                      <a:lnTo>
                        <a:pt x="23040" y="91387"/>
                      </a:lnTo>
                      <a:lnTo>
                        <a:pt x="42090" y="80433"/>
                      </a:lnTo>
                      <a:moveTo>
                        <a:pt x="23040" y="37094"/>
                      </a:moveTo>
                      <a:lnTo>
                        <a:pt x="23040" y="54811"/>
                      </a:lnTo>
                      <a:lnTo>
                        <a:pt x="38661" y="45286"/>
                      </a:lnTo>
                      <a:cubicBezTo>
                        <a:pt x="44964" y="42536"/>
                        <a:pt x="49296" y="36602"/>
                        <a:pt x="49996" y="29760"/>
                      </a:cubicBezTo>
                      <a:cubicBezTo>
                        <a:pt x="49996" y="24045"/>
                        <a:pt x="46090" y="23283"/>
                        <a:pt x="38566" y="27569"/>
                      </a:cubicBezTo>
                      <a:lnTo>
                        <a:pt x="23040" y="37094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9" name="任意多边形 94"/>
                <p:cNvSpPr/>
                <p:nvPr/>
              </p:nvSpPr>
              <p:spPr>
                <a:xfrm>
                  <a:off x="4443888" y="1745646"/>
                  <a:ext cx="69056" cy="109823"/>
                </a:xfrm>
                <a:custGeom>
                  <a:avLst/>
                  <a:gdLst>
                    <a:gd name="connsiteX0" fmla="*/ 38661 w 69056"/>
                    <a:gd name="connsiteY0" fmla="*/ 15127 h 109823"/>
                    <a:gd name="connsiteX1" fmla="*/ 69046 w 69056"/>
                    <a:gd name="connsiteY1" fmla="*/ 34177 h 109823"/>
                    <a:gd name="connsiteX2" fmla="*/ 38851 w 69056"/>
                    <a:gd name="connsiteY2" fmla="*/ 88470 h 109823"/>
                    <a:gd name="connsiteX3" fmla="*/ 20563 w 69056"/>
                    <a:gd name="connsiteY3" fmla="*/ 90756 h 109823"/>
                    <a:gd name="connsiteX4" fmla="*/ 20563 w 69056"/>
                    <a:gd name="connsiteY4" fmla="*/ 97804 h 109823"/>
                    <a:gd name="connsiteX5" fmla="*/ -11 w 69056"/>
                    <a:gd name="connsiteY5" fmla="*/ 109806 h 109823"/>
                    <a:gd name="connsiteX6" fmla="*/ -11 w 69056"/>
                    <a:gd name="connsiteY6" fmla="*/ 12460 h 109823"/>
                    <a:gd name="connsiteX7" fmla="*/ 21611 w 69056"/>
                    <a:gd name="connsiteY7" fmla="*/ -17 h 109823"/>
                    <a:gd name="connsiteX8" fmla="*/ 21611 w 69056"/>
                    <a:gd name="connsiteY8" fmla="*/ 32463 h 109823"/>
                    <a:gd name="connsiteX9" fmla="*/ 38661 w 69056"/>
                    <a:gd name="connsiteY9" fmla="*/ 15127 h 109823"/>
                    <a:gd name="connsiteX10" fmla="*/ 34279 w 69056"/>
                    <a:gd name="connsiteY10" fmla="*/ 71325 h 109823"/>
                    <a:gd name="connsiteX11" fmla="*/ 47233 w 69056"/>
                    <a:gd name="connsiteY11" fmla="*/ 46846 h 109823"/>
                    <a:gd name="connsiteX12" fmla="*/ 34184 w 69056"/>
                    <a:gd name="connsiteY12" fmla="*/ 37321 h 109823"/>
                    <a:gd name="connsiteX13" fmla="*/ 21611 w 69056"/>
                    <a:gd name="connsiteY13" fmla="*/ 61800 h 109823"/>
                    <a:gd name="connsiteX14" fmla="*/ 34756 w 69056"/>
                    <a:gd name="connsiteY14" fmla="*/ 71325 h 109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9056" h="109823">
                      <a:moveTo>
                        <a:pt x="38661" y="15127"/>
                      </a:moveTo>
                      <a:cubicBezTo>
                        <a:pt x="55425" y="5602"/>
                        <a:pt x="68950" y="11603"/>
                        <a:pt x="69046" y="34177"/>
                      </a:cubicBezTo>
                      <a:cubicBezTo>
                        <a:pt x="68865" y="56232"/>
                        <a:pt x="57492" y="76683"/>
                        <a:pt x="38851" y="88470"/>
                      </a:cubicBezTo>
                      <a:cubicBezTo>
                        <a:pt x="30660" y="93232"/>
                        <a:pt x="24659" y="93994"/>
                        <a:pt x="20563" y="90756"/>
                      </a:cubicBezTo>
                      <a:lnTo>
                        <a:pt x="20563" y="97804"/>
                      </a:lnTo>
                      <a:lnTo>
                        <a:pt x="-11" y="109806"/>
                      </a:lnTo>
                      <a:lnTo>
                        <a:pt x="-11" y="12460"/>
                      </a:lnTo>
                      <a:lnTo>
                        <a:pt x="21611" y="-17"/>
                      </a:lnTo>
                      <a:lnTo>
                        <a:pt x="21611" y="32463"/>
                      </a:lnTo>
                      <a:cubicBezTo>
                        <a:pt x="25570" y="25210"/>
                        <a:pt x="31475" y="19206"/>
                        <a:pt x="38661" y="15127"/>
                      </a:cubicBezTo>
                      <a:close/>
                      <a:moveTo>
                        <a:pt x="34279" y="71325"/>
                      </a:moveTo>
                      <a:cubicBezTo>
                        <a:pt x="42527" y="65942"/>
                        <a:pt x="47422" y="56693"/>
                        <a:pt x="47233" y="46846"/>
                      </a:cubicBezTo>
                      <a:cubicBezTo>
                        <a:pt x="47233" y="35987"/>
                        <a:pt x="41423" y="33320"/>
                        <a:pt x="34184" y="37321"/>
                      </a:cubicBezTo>
                      <a:cubicBezTo>
                        <a:pt x="25996" y="42716"/>
                        <a:pt x="21227" y="52001"/>
                        <a:pt x="21611" y="61800"/>
                      </a:cubicBezTo>
                      <a:cubicBezTo>
                        <a:pt x="21611" y="72658"/>
                        <a:pt x="27326" y="75611"/>
                        <a:pt x="34756" y="71325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0" name="任意多边形 95"/>
                <p:cNvSpPr/>
                <p:nvPr/>
              </p:nvSpPr>
              <p:spPr>
                <a:xfrm>
                  <a:off x="4357496" y="1993119"/>
                  <a:ext cx="79343" cy="110477"/>
                </a:xfrm>
                <a:custGeom>
                  <a:avLst/>
                  <a:gdLst>
                    <a:gd name="connsiteX0" fmla="*/ 44376 w 79343"/>
                    <a:gd name="connsiteY0" fmla="*/ 7303 h 110477"/>
                    <a:gd name="connsiteX1" fmla="*/ 79333 w 79343"/>
                    <a:gd name="connsiteY1" fmla="*/ 3969 h 110477"/>
                    <a:gd name="connsiteX2" fmla="*/ 65045 w 79343"/>
                    <a:gd name="connsiteY2" fmla="*/ 27305 h 110477"/>
                    <a:gd name="connsiteX3" fmla="*/ 45995 w 79343"/>
                    <a:gd name="connsiteY3" fmla="*/ 28353 h 110477"/>
                    <a:gd name="connsiteX4" fmla="*/ 23326 w 79343"/>
                    <a:gd name="connsiteY4" fmla="*/ 67596 h 110477"/>
                    <a:gd name="connsiteX5" fmla="*/ 45995 w 79343"/>
                    <a:gd name="connsiteY5" fmla="*/ 80836 h 110477"/>
                    <a:gd name="connsiteX6" fmla="*/ 58187 w 79343"/>
                    <a:gd name="connsiteY6" fmla="*/ 71311 h 110477"/>
                    <a:gd name="connsiteX7" fmla="*/ 58187 w 79343"/>
                    <a:gd name="connsiteY7" fmla="*/ 46069 h 110477"/>
                    <a:gd name="connsiteX8" fmla="*/ 78190 w 79343"/>
                    <a:gd name="connsiteY8" fmla="*/ 34544 h 110477"/>
                    <a:gd name="connsiteX9" fmla="*/ 78190 w 79343"/>
                    <a:gd name="connsiteY9" fmla="*/ 72644 h 110477"/>
                    <a:gd name="connsiteX10" fmla="*/ 44281 w 79343"/>
                    <a:gd name="connsiteY10" fmla="*/ 103505 h 110477"/>
                    <a:gd name="connsiteX11" fmla="*/ -11 w 79343"/>
                    <a:gd name="connsiteY11" fmla="*/ 81217 h 110477"/>
                    <a:gd name="connsiteX12" fmla="*/ 44376 w 79343"/>
                    <a:gd name="connsiteY12" fmla="*/ 7303 h 11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9343" h="110477">
                      <a:moveTo>
                        <a:pt x="44376" y="7303"/>
                      </a:moveTo>
                      <a:cubicBezTo>
                        <a:pt x="59330" y="-1270"/>
                        <a:pt x="71427" y="-2222"/>
                        <a:pt x="79333" y="3969"/>
                      </a:cubicBezTo>
                      <a:lnTo>
                        <a:pt x="65045" y="27305"/>
                      </a:lnTo>
                      <a:cubicBezTo>
                        <a:pt x="59076" y="23733"/>
                        <a:pt x="51537" y="24152"/>
                        <a:pt x="45995" y="28353"/>
                      </a:cubicBezTo>
                      <a:cubicBezTo>
                        <a:pt x="32128" y="36602"/>
                        <a:pt x="23543" y="51461"/>
                        <a:pt x="23326" y="67596"/>
                      </a:cubicBezTo>
                      <a:cubicBezTo>
                        <a:pt x="23326" y="83122"/>
                        <a:pt x="32851" y="88646"/>
                        <a:pt x="45995" y="80836"/>
                      </a:cubicBezTo>
                      <a:cubicBezTo>
                        <a:pt x="50526" y="78312"/>
                        <a:pt x="54639" y="75092"/>
                        <a:pt x="58187" y="71311"/>
                      </a:cubicBezTo>
                      <a:lnTo>
                        <a:pt x="58187" y="46069"/>
                      </a:lnTo>
                      <a:lnTo>
                        <a:pt x="78190" y="34544"/>
                      </a:lnTo>
                      <a:lnTo>
                        <a:pt x="78190" y="72644"/>
                      </a:lnTo>
                      <a:cubicBezTo>
                        <a:pt x="69087" y="85112"/>
                        <a:pt x="57552" y="95619"/>
                        <a:pt x="44281" y="103505"/>
                      </a:cubicBezTo>
                      <a:cubicBezTo>
                        <a:pt x="18754" y="118174"/>
                        <a:pt x="85" y="109125"/>
                        <a:pt x="-11" y="81217"/>
                      </a:cubicBezTo>
                      <a:cubicBezTo>
                        <a:pt x="1290" y="50641"/>
                        <a:pt x="18001" y="22819"/>
                        <a:pt x="44376" y="730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1" name="任意多边形 96"/>
                <p:cNvSpPr/>
                <p:nvPr/>
              </p:nvSpPr>
              <p:spPr>
                <a:xfrm>
                  <a:off x="4444174" y="1957767"/>
                  <a:ext cx="70495" cy="127136"/>
                </a:xfrm>
                <a:custGeom>
                  <a:avLst/>
                  <a:gdLst>
                    <a:gd name="connsiteX0" fmla="*/ 49900 w 70495"/>
                    <a:gd name="connsiteY0" fmla="*/ 11889 h 127136"/>
                    <a:gd name="connsiteX1" fmla="*/ 70474 w 70495"/>
                    <a:gd name="connsiteY1" fmla="*/ -17 h 127136"/>
                    <a:gd name="connsiteX2" fmla="*/ 70474 w 70495"/>
                    <a:gd name="connsiteY2" fmla="*/ 58085 h 127136"/>
                    <a:gd name="connsiteX3" fmla="*/ 34279 w 70495"/>
                    <a:gd name="connsiteY3" fmla="*/ 118569 h 127136"/>
                    <a:gd name="connsiteX4" fmla="*/ 3609 w 70495"/>
                    <a:gd name="connsiteY4" fmla="*/ 126951 h 127136"/>
                    <a:gd name="connsiteX5" fmla="*/ 11324 w 70495"/>
                    <a:gd name="connsiteY5" fmla="*/ 105043 h 127136"/>
                    <a:gd name="connsiteX6" fmla="*/ 48727 w 70495"/>
                    <a:gd name="connsiteY6" fmla="*/ 75249 h 127136"/>
                    <a:gd name="connsiteX7" fmla="*/ 48853 w 70495"/>
                    <a:gd name="connsiteY7" fmla="*/ 73897 h 127136"/>
                    <a:gd name="connsiteX8" fmla="*/ 48853 w 70495"/>
                    <a:gd name="connsiteY8" fmla="*/ 71515 h 127136"/>
                    <a:gd name="connsiteX9" fmla="*/ 30469 w 70495"/>
                    <a:gd name="connsiteY9" fmla="*/ 90565 h 127136"/>
                    <a:gd name="connsiteX10" fmla="*/ -11 w 70495"/>
                    <a:gd name="connsiteY10" fmla="*/ 73706 h 127136"/>
                    <a:gd name="connsiteX11" fmla="*/ 30850 w 70495"/>
                    <a:gd name="connsiteY11" fmla="*/ 21890 h 127136"/>
                    <a:gd name="connsiteX12" fmla="*/ 49900 w 70495"/>
                    <a:gd name="connsiteY12" fmla="*/ 20557 h 127136"/>
                    <a:gd name="connsiteX13" fmla="*/ 35708 w 70495"/>
                    <a:gd name="connsiteY13" fmla="*/ 67705 h 127136"/>
                    <a:gd name="connsiteX14" fmla="*/ 49900 w 70495"/>
                    <a:gd name="connsiteY14" fmla="*/ 45417 h 127136"/>
                    <a:gd name="connsiteX15" fmla="*/ 36375 w 70495"/>
                    <a:gd name="connsiteY15" fmla="*/ 38749 h 127136"/>
                    <a:gd name="connsiteX16" fmla="*/ 22849 w 70495"/>
                    <a:gd name="connsiteY16" fmla="*/ 61038 h 127136"/>
                    <a:gd name="connsiteX17" fmla="*/ 36470 w 70495"/>
                    <a:gd name="connsiteY17" fmla="*/ 67705 h 127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495" h="127136">
                      <a:moveTo>
                        <a:pt x="49900" y="11889"/>
                      </a:moveTo>
                      <a:lnTo>
                        <a:pt x="70474" y="-17"/>
                      </a:lnTo>
                      <a:lnTo>
                        <a:pt x="70474" y="58085"/>
                      </a:lnTo>
                      <a:cubicBezTo>
                        <a:pt x="70924" y="83498"/>
                        <a:pt x="56886" y="106958"/>
                        <a:pt x="34279" y="118569"/>
                      </a:cubicBezTo>
                      <a:cubicBezTo>
                        <a:pt x="25373" y="124913"/>
                        <a:pt x="14503" y="127884"/>
                        <a:pt x="3609" y="126951"/>
                      </a:cubicBezTo>
                      <a:lnTo>
                        <a:pt x="11324" y="105043"/>
                      </a:lnTo>
                      <a:cubicBezTo>
                        <a:pt x="29881" y="107148"/>
                        <a:pt x="46627" y="93804"/>
                        <a:pt x="48727" y="75249"/>
                      </a:cubicBezTo>
                      <a:cubicBezTo>
                        <a:pt x="48778" y="74802"/>
                        <a:pt x="48820" y="74344"/>
                        <a:pt x="48853" y="73897"/>
                      </a:cubicBezTo>
                      <a:lnTo>
                        <a:pt x="48853" y="71515"/>
                      </a:lnTo>
                      <a:cubicBezTo>
                        <a:pt x="44648" y="79478"/>
                        <a:pt x="38274" y="86079"/>
                        <a:pt x="30469" y="90565"/>
                      </a:cubicBezTo>
                      <a:cubicBezTo>
                        <a:pt x="13991" y="100090"/>
                        <a:pt x="85" y="94661"/>
                        <a:pt x="-11" y="73706"/>
                      </a:cubicBezTo>
                      <a:cubicBezTo>
                        <a:pt x="934" y="52351"/>
                        <a:pt x="12523" y="32892"/>
                        <a:pt x="30850" y="21890"/>
                      </a:cubicBezTo>
                      <a:cubicBezTo>
                        <a:pt x="39423" y="16937"/>
                        <a:pt x="45995" y="16270"/>
                        <a:pt x="49900" y="20557"/>
                      </a:cubicBezTo>
                      <a:close/>
                      <a:moveTo>
                        <a:pt x="35708" y="67705"/>
                      </a:moveTo>
                      <a:cubicBezTo>
                        <a:pt x="43980" y="63238"/>
                        <a:pt x="49349" y="54799"/>
                        <a:pt x="49900" y="45417"/>
                      </a:cubicBezTo>
                      <a:cubicBezTo>
                        <a:pt x="49900" y="36749"/>
                        <a:pt x="44185" y="34177"/>
                        <a:pt x="36375" y="38749"/>
                      </a:cubicBezTo>
                      <a:cubicBezTo>
                        <a:pt x="28347" y="43373"/>
                        <a:pt x="23244" y="51782"/>
                        <a:pt x="22849" y="61038"/>
                      </a:cubicBezTo>
                      <a:cubicBezTo>
                        <a:pt x="22849" y="69706"/>
                        <a:pt x="28660" y="72277"/>
                        <a:pt x="36470" y="67705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2" name="任意多边形 97"/>
                <p:cNvSpPr/>
                <p:nvPr/>
              </p:nvSpPr>
              <p:spPr>
                <a:xfrm>
                  <a:off x="4358068" y="2229135"/>
                  <a:ext cx="60959" cy="104870"/>
                </a:xfrm>
                <a:custGeom>
                  <a:avLst/>
                  <a:gdLst>
                    <a:gd name="connsiteX0" fmla="*/ 22574 w 60959"/>
                    <a:gd name="connsiteY0" fmla="*/ 0 h 104870"/>
                    <a:gd name="connsiteX1" fmla="*/ 22765 w 60959"/>
                    <a:gd name="connsiteY1" fmla="*/ 71247 h 104870"/>
                    <a:gd name="connsiteX2" fmla="*/ 60865 w 60959"/>
                    <a:gd name="connsiteY2" fmla="*/ 49244 h 104870"/>
                    <a:gd name="connsiteX3" fmla="*/ 60960 w 60959"/>
                    <a:gd name="connsiteY3" fmla="*/ 69818 h 104870"/>
                    <a:gd name="connsiteX4" fmla="*/ 191 w 60959"/>
                    <a:gd name="connsiteY4" fmla="*/ 104870 h 104870"/>
                    <a:gd name="connsiteX5" fmla="*/ 0 w 60959"/>
                    <a:gd name="connsiteY5" fmla="*/ 13145 h 104870"/>
                    <a:gd name="connsiteX6" fmla="*/ 22574 w 60959"/>
                    <a:gd name="connsiteY6" fmla="*/ 0 h 104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59" h="104870">
                      <a:moveTo>
                        <a:pt x="22574" y="0"/>
                      </a:moveTo>
                      <a:lnTo>
                        <a:pt x="22765" y="71247"/>
                      </a:lnTo>
                      <a:lnTo>
                        <a:pt x="60865" y="49244"/>
                      </a:lnTo>
                      <a:lnTo>
                        <a:pt x="60960" y="69818"/>
                      </a:lnTo>
                      <a:lnTo>
                        <a:pt x="191" y="104870"/>
                      </a:lnTo>
                      <a:lnTo>
                        <a:pt x="0" y="13145"/>
                      </a:lnTo>
                      <a:lnTo>
                        <a:pt x="22574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3" name="任意多边形 98"/>
                <p:cNvSpPr/>
                <p:nvPr/>
              </p:nvSpPr>
              <p:spPr>
                <a:xfrm>
                  <a:off x="4426647" y="2184558"/>
                  <a:ext cx="22002" cy="109823"/>
                </a:xfrm>
                <a:custGeom>
                  <a:avLst/>
                  <a:gdLst>
                    <a:gd name="connsiteX0" fmla="*/ 21717 w 22002"/>
                    <a:gd name="connsiteY0" fmla="*/ 0 h 109823"/>
                    <a:gd name="connsiteX1" fmla="*/ 22003 w 22002"/>
                    <a:gd name="connsiteY1" fmla="*/ 97346 h 109823"/>
                    <a:gd name="connsiteX2" fmla="*/ 286 w 22002"/>
                    <a:gd name="connsiteY2" fmla="*/ 109823 h 109823"/>
                    <a:gd name="connsiteX3" fmla="*/ 0 w 22002"/>
                    <a:gd name="connsiteY3" fmla="*/ 12573 h 109823"/>
                    <a:gd name="connsiteX4" fmla="*/ 21717 w 22002"/>
                    <a:gd name="connsiteY4" fmla="*/ 0 h 109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002" h="109823">
                      <a:moveTo>
                        <a:pt x="21717" y="0"/>
                      </a:moveTo>
                      <a:lnTo>
                        <a:pt x="22003" y="97346"/>
                      </a:lnTo>
                      <a:lnTo>
                        <a:pt x="286" y="109823"/>
                      </a:lnTo>
                      <a:lnTo>
                        <a:pt x="0" y="12573"/>
                      </a:lnTo>
                      <a:lnTo>
                        <a:pt x="2171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4" name="任意多边形 99"/>
                <p:cNvSpPr/>
                <p:nvPr/>
              </p:nvSpPr>
              <p:spPr>
                <a:xfrm>
                  <a:off x="4358353" y="2422005"/>
                  <a:ext cx="93059" cy="113135"/>
                </a:xfrm>
                <a:custGeom>
                  <a:avLst/>
                  <a:gdLst>
                    <a:gd name="connsiteX0" fmla="*/ 83524 w 93059"/>
                    <a:gd name="connsiteY0" fmla="*/ 75431 h 113135"/>
                    <a:gd name="connsiteX1" fmla="*/ 93049 w 93059"/>
                    <a:gd name="connsiteY1" fmla="*/ 83146 h 113135"/>
                    <a:gd name="connsiteX2" fmla="*/ 70760 w 93059"/>
                    <a:gd name="connsiteY2" fmla="*/ 107530 h 113135"/>
                    <a:gd name="connsiteX3" fmla="*/ 35708 w 93059"/>
                    <a:gd name="connsiteY3" fmla="*/ 106673 h 113135"/>
                    <a:gd name="connsiteX4" fmla="*/ -11 w 93059"/>
                    <a:gd name="connsiteY4" fmla="*/ 80289 h 113135"/>
                    <a:gd name="connsiteX5" fmla="*/ 44281 w 93059"/>
                    <a:gd name="connsiteY5" fmla="*/ 6946 h 113135"/>
                    <a:gd name="connsiteX6" fmla="*/ 88762 w 93059"/>
                    <a:gd name="connsiteY6" fmla="*/ 29045 h 113135"/>
                    <a:gd name="connsiteX7" fmla="*/ 61711 w 93059"/>
                    <a:gd name="connsiteY7" fmla="*/ 88957 h 113135"/>
                    <a:gd name="connsiteX8" fmla="*/ 71236 w 93059"/>
                    <a:gd name="connsiteY8" fmla="*/ 88957 h 113135"/>
                    <a:gd name="connsiteX9" fmla="*/ 83524 w 93059"/>
                    <a:gd name="connsiteY9" fmla="*/ 75431 h 113135"/>
                    <a:gd name="connsiteX10" fmla="*/ 44852 w 93059"/>
                    <a:gd name="connsiteY10" fmla="*/ 80860 h 113135"/>
                    <a:gd name="connsiteX11" fmla="*/ 66283 w 93059"/>
                    <a:gd name="connsiteY11" fmla="*/ 42284 h 113135"/>
                    <a:gd name="connsiteX12" fmla="*/ 44757 w 93059"/>
                    <a:gd name="connsiteY12" fmla="*/ 28378 h 113135"/>
                    <a:gd name="connsiteX13" fmla="*/ 23230 w 93059"/>
                    <a:gd name="connsiteY13" fmla="*/ 67145 h 113135"/>
                    <a:gd name="connsiteX14" fmla="*/ 44852 w 93059"/>
                    <a:gd name="connsiteY14" fmla="*/ 80860 h 113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3059" h="113135">
                      <a:moveTo>
                        <a:pt x="83524" y="75431"/>
                      </a:moveTo>
                      <a:lnTo>
                        <a:pt x="93049" y="83146"/>
                      </a:lnTo>
                      <a:cubicBezTo>
                        <a:pt x="88086" y="93224"/>
                        <a:pt x="80355" y="101682"/>
                        <a:pt x="70760" y="107530"/>
                      </a:cubicBezTo>
                      <a:cubicBezTo>
                        <a:pt x="60253" y="115293"/>
                        <a:pt x="45823" y="114931"/>
                        <a:pt x="35708" y="106673"/>
                      </a:cubicBezTo>
                      <a:cubicBezTo>
                        <a:pt x="14753" y="114770"/>
                        <a:pt x="85" y="104483"/>
                        <a:pt x="-11" y="80289"/>
                      </a:cubicBezTo>
                      <a:cubicBezTo>
                        <a:pt x="1577" y="49980"/>
                        <a:pt x="18194" y="22463"/>
                        <a:pt x="44281" y="6946"/>
                      </a:cubicBezTo>
                      <a:cubicBezTo>
                        <a:pt x="69808" y="-7817"/>
                        <a:pt x="88667" y="1517"/>
                        <a:pt x="88762" y="29045"/>
                      </a:cubicBezTo>
                      <a:cubicBezTo>
                        <a:pt x="87783" y="51752"/>
                        <a:pt x="78095" y="73202"/>
                        <a:pt x="61711" y="88957"/>
                      </a:cubicBezTo>
                      <a:cubicBezTo>
                        <a:pt x="64540" y="91052"/>
                        <a:pt x="68407" y="91052"/>
                        <a:pt x="71236" y="88957"/>
                      </a:cubicBezTo>
                      <a:cubicBezTo>
                        <a:pt x="76422" y="85575"/>
                        <a:pt x="80652" y="80918"/>
                        <a:pt x="83524" y="75431"/>
                      </a:cubicBezTo>
                      <a:close/>
                      <a:moveTo>
                        <a:pt x="44852" y="80860"/>
                      </a:moveTo>
                      <a:cubicBezTo>
                        <a:pt x="58073" y="72469"/>
                        <a:pt x="66140" y="57943"/>
                        <a:pt x="66283" y="42284"/>
                      </a:cubicBezTo>
                      <a:cubicBezTo>
                        <a:pt x="66283" y="26377"/>
                        <a:pt x="56758" y="21424"/>
                        <a:pt x="44757" y="28378"/>
                      </a:cubicBezTo>
                      <a:cubicBezTo>
                        <a:pt x="31469" y="36807"/>
                        <a:pt x="23365" y="51409"/>
                        <a:pt x="23230" y="67145"/>
                      </a:cubicBezTo>
                      <a:cubicBezTo>
                        <a:pt x="23230" y="82956"/>
                        <a:pt x="32755" y="87814"/>
                        <a:pt x="44852" y="80860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5" name="任意多边形 100"/>
                <p:cNvSpPr/>
                <p:nvPr/>
              </p:nvSpPr>
              <p:spPr>
                <a:xfrm>
                  <a:off x="4454175" y="2381821"/>
                  <a:ext cx="70008" cy="109061"/>
                </a:xfrm>
                <a:custGeom>
                  <a:avLst/>
                  <a:gdLst>
                    <a:gd name="connsiteX0" fmla="*/ 49424 w 70008"/>
                    <a:gd name="connsiteY0" fmla="*/ 11889 h 109061"/>
                    <a:gd name="connsiteX1" fmla="*/ 69998 w 70008"/>
                    <a:gd name="connsiteY1" fmla="*/ -17 h 109061"/>
                    <a:gd name="connsiteX2" fmla="*/ 69998 w 70008"/>
                    <a:gd name="connsiteY2" fmla="*/ 96566 h 109061"/>
                    <a:gd name="connsiteX3" fmla="*/ 48376 w 70008"/>
                    <a:gd name="connsiteY3" fmla="*/ 109044 h 109061"/>
                    <a:gd name="connsiteX4" fmla="*/ 48376 w 70008"/>
                    <a:gd name="connsiteY4" fmla="*/ 77230 h 109061"/>
                    <a:gd name="connsiteX5" fmla="*/ 30374 w 70008"/>
                    <a:gd name="connsiteY5" fmla="*/ 94756 h 109061"/>
                    <a:gd name="connsiteX6" fmla="*/ -11 w 70008"/>
                    <a:gd name="connsiteY6" fmla="*/ 75706 h 109061"/>
                    <a:gd name="connsiteX7" fmla="*/ 30374 w 70008"/>
                    <a:gd name="connsiteY7" fmla="*/ 21319 h 109061"/>
                    <a:gd name="connsiteX8" fmla="*/ 48757 w 70008"/>
                    <a:gd name="connsiteY8" fmla="*/ 19033 h 109061"/>
                    <a:gd name="connsiteX9" fmla="*/ 35803 w 70008"/>
                    <a:gd name="connsiteY9" fmla="*/ 72277 h 109061"/>
                    <a:gd name="connsiteX10" fmla="*/ 48281 w 70008"/>
                    <a:gd name="connsiteY10" fmla="*/ 48179 h 109061"/>
                    <a:gd name="connsiteX11" fmla="*/ 35232 w 70008"/>
                    <a:gd name="connsiteY11" fmla="*/ 38654 h 109061"/>
                    <a:gd name="connsiteX12" fmla="*/ 22278 w 70008"/>
                    <a:gd name="connsiteY12" fmla="*/ 63038 h 109061"/>
                    <a:gd name="connsiteX13" fmla="*/ 35327 w 70008"/>
                    <a:gd name="connsiteY13" fmla="*/ 72563 h 109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0008" h="109061">
                      <a:moveTo>
                        <a:pt x="49424" y="11889"/>
                      </a:moveTo>
                      <a:lnTo>
                        <a:pt x="69998" y="-17"/>
                      </a:lnTo>
                      <a:lnTo>
                        <a:pt x="69998" y="96566"/>
                      </a:lnTo>
                      <a:lnTo>
                        <a:pt x="48376" y="109044"/>
                      </a:lnTo>
                      <a:lnTo>
                        <a:pt x="48376" y="77230"/>
                      </a:lnTo>
                      <a:cubicBezTo>
                        <a:pt x="44102" y="84622"/>
                        <a:pt x="37873" y="90680"/>
                        <a:pt x="30374" y="94756"/>
                      </a:cubicBezTo>
                      <a:cubicBezTo>
                        <a:pt x="13610" y="104281"/>
                        <a:pt x="85" y="98090"/>
                        <a:pt x="-11" y="75706"/>
                      </a:cubicBezTo>
                      <a:cubicBezTo>
                        <a:pt x="196" y="53589"/>
                        <a:pt x="11646" y="33092"/>
                        <a:pt x="30374" y="21319"/>
                      </a:cubicBezTo>
                      <a:cubicBezTo>
                        <a:pt x="38566" y="16651"/>
                        <a:pt x="44566" y="15794"/>
                        <a:pt x="48757" y="19033"/>
                      </a:cubicBezTo>
                      <a:close/>
                      <a:moveTo>
                        <a:pt x="35803" y="72277"/>
                      </a:moveTo>
                      <a:cubicBezTo>
                        <a:pt x="43755" y="66858"/>
                        <a:pt x="48445" y="57799"/>
                        <a:pt x="48281" y="48179"/>
                      </a:cubicBezTo>
                      <a:cubicBezTo>
                        <a:pt x="48281" y="37511"/>
                        <a:pt x="42566" y="34558"/>
                        <a:pt x="35232" y="38654"/>
                      </a:cubicBezTo>
                      <a:cubicBezTo>
                        <a:pt x="27013" y="44017"/>
                        <a:pt x="22122" y="53227"/>
                        <a:pt x="22278" y="63038"/>
                      </a:cubicBezTo>
                      <a:cubicBezTo>
                        <a:pt x="22278" y="73801"/>
                        <a:pt x="27993" y="76754"/>
                        <a:pt x="35327" y="7256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6" name="任意多边形 101"/>
                <p:cNvSpPr/>
                <p:nvPr/>
              </p:nvSpPr>
              <p:spPr>
                <a:xfrm>
                  <a:off x="4444936" y="2599562"/>
                  <a:ext cx="73342" cy="98679"/>
                </a:xfrm>
                <a:custGeom>
                  <a:avLst/>
                  <a:gdLst>
                    <a:gd name="connsiteX0" fmla="*/ 73342 w 73342"/>
                    <a:gd name="connsiteY0" fmla="*/ 0 h 98679"/>
                    <a:gd name="connsiteX1" fmla="*/ 48006 w 73342"/>
                    <a:gd name="connsiteY1" fmla="*/ 85725 h 98679"/>
                    <a:gd name="connsiteX2" fmla="*/ 25622 w 73342"/>
                    <a:gd name="connsiteY2" fmla="*/ 98679 h 98679"/>
                    <a:gd name="connsiteX3" fmla="*/ 0 w 73342"/>
                    <a:gd name="connsiteY3" fmla="*/ 42386 h 98679"/>
                    <a:gd name="connsiteX4" fmla="*/ 22288 w 73342"/>
                    <a:gd name="connsiteY4" fmla="*/ 29528 h 98679"/>
                    <a:gd name="connsiteX5" fmla="*/ 37147 w 73342"/>
                    <a:gd name="connsiteY5" fmla="*/ 64389 h 98679"/>
                    <a:gd name="connsiteX6" fmla="*/ 52768 w 73342"/>
                    <a:gd name="connsiteY6" fmla="*/ 11906 h 98679"/>
                    <a:gd name="connsiteX7" fmla="*/ 73342 w 73342"/>
                    <a:gd name="connsiteY7" fmla="*/ 0 h 98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342" h="98679">
                      <a:moveTo>
                        <a:pt x="73342" y="0"/>
                      </a:moveTo>
                      <a:lnTo>
                        <a:pt x="48006" y="85725"/>
                      </a:lnTo>
                      <a:lnTo>
                        <a:pt x="25622" y="98679"/>
                      </a:lnTo>
                      <a:lnTo>
                        <a:pt x="0" y="42386"/>
                      </a:lnTo>
                      <a:lnTo>
                        <a:pt x="22288" y="29528"/>
                      </a:lnTo>
                      <a:lnTo>
                        <a:pt x="37147" y="64389"/>
                      </a:lnTo>
                      <a:lnTo>
                        <a:pt x="52768" y="11906"/>
                      </a:lnTo>
                      <a:lnTo>
                        <a:pt x="7334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7" name="任意多边形 102"/>
                <p:cNvSpPr/>
                <p:nvPr/>
              </p:nvSpPr>
              <p:spPr>
                <a:xfrm>
                  <a:off x="4359210" y="2618421"/>
                  <a:ext cx="90582" cy="124206"/>
                </a:xfrm>
                <a:custGeom>
                  <a:avLst/>
                  <a:gdLst>
                    <a:gd name="connsiteX0" fmla="*/ 90583 w 90582"/>
                    <a:gd name="connsiteY0" fmla="*/ 0 h 124206"/>
                    <a:gd name="connsiteX1" fmla="*/ 56769 w 90582"/>
                    <a:gd name="connsiteY1" fmla="*/ 111347 h 124206"/>
                    <a:gd name="connsiteX2" fmla="*/ 34480 w 90582"/>
                    <a:gd name="connsiteY2" fmla="*/ 124206 h 124206"/>
                    <a:gd name="connsiteX3" fmla="*/ 0 w 90582"/>
                    <a:gd name="connsiteY3" fmla="*/ 52292 h 124206"/>
                    <a:gd name="connsiteX4" fmla="*/ 24479 w 90582"/>
                    <a:gd name="connsiteY4" fmla="*/ 38195 h 124206"/>
                    <a:gd name="connsiteX5" fmla="*/ 46387 w 90582"/>
                    <a:gd name="connsiteY5" fmla="*/ 85344 h 124206"/>
                    <a:gd name="connsiteX6" fmla="*/ 68294 w 90582"/>
                    <a:gd name="connsiteY6" fmla="*/ 12859 h 124206"/>
                    <a:gd name="connsiteX7" fmla="*/ 90583 w 90582"/>
                    <a:gd name="connsiteY7" fmla="*/ 0 h 12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0582" h="124206">
                      <a:moveTo>
                        <a:pt x="90583" y="0"/>
                      </a:moveTo>
                      <a:lnTo>
                        <a:pt x="56769" y="111347"/>
                      </a:lnTo>
                      <a:lnTo>
                        <a:pt x="34480" y="124206"/>
                      </a:lnTo>
                      <a:lnTo>
                        <a:pt x="0" y="52292"/>
                      </a:lnTo>
                      <a:lnTo>
                        <a:pt x="24479" y="38195"/>
                      </a:lnTo>
                      <a:lnTo>
                        <a:pt x="46387" y="85344"/>
                      </a:lnTo>
                      <a:lnTo>
                        <a:pt x="68294" y="12859"/>
                      </a:lnTo>
                      <a:lnTo>
                        <a:pt x="9058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8" name="任意多边形 103"/>
                <p:cNvSpPr/>
                <p:nvPr/>
              </p:nvSpPr>
              <p:spPr>
                <a:xfrm>
                  <a:off x="4732209" y="2412682"/>
                  <a:ext cx="109727" cy="121729"/>
                </a:xfrm>
                <a:custGeom>
                  <a:avLst/>
                  <a:gdLst>
                    <a:gd name="connsiteX0" fmla="*/ 109728 w 109727"/>
                    <a:gd name="connsiteY0" fmla="*/ 0 h 121729"/>
                    <a:gd name="connsiteX1" fmla="*/ 87916 w 109727"/>
                    <a:gd name="connsiteY1" fmla="*/ 83725 h 121729"/>
                    <a:gd name="connsiteX2" fmla="*/ 66865 w 109727"/>
                    <a:gd name="connsiteY2" fmla="*/ 95917 h 121729"/>
                    <a:gd name="connsiteX3" fmla="*/ 55150 w 109727"/>
                    <a:gd name="connsiteY3" fmla="*/ 64008 h 121729"/>
                    <a:gd name="connsiteX4" fmla="*/ 43148 w 109727"/>
                    <a:gd name="connsiteY4" fmla="*/ 109633 h 121729"/>
                    <a:gd name="connsiteX5" fmla="*/ 22193 w 109727"/>
                    <a:gd name="connsiteY5" fmla="*/ 121729 h 121729"/>
                    <a:gd name="connsiteX6" fmla="*/ 0 w 109727"/>
                    <a:gd name="connsiteY6" fmla="*/ 63437 h 121729"/>
                    <a:gd name="connsiteX7" fmla="*/ 20479 w 109727"/>
                    <a:gd name="connsiteY7" fmla="*/ 51530 h 121729"/>
                    <a:gd name="connsiteX8" fmla="*/ 33338 w 109727"/>
                    <a:gd name="connsiteY8" fmla="*/ 87249 h 121729"/>
                    <a:gd name="connsiteX9" fmla="*/ 46292 w 109727"/>
                    <a:gd name="connsiteY9" fmla="*/ 36671 h 121729"/>
                    <a:gd name="connsiteX10" fmla="*/ 64770 w 109727"/>
                    <a:gd name="connsiteY10" fmla="*/ 26003 h 121729"/>
                    <a:gd name="connsiteX11" fmla="*/ 77629 w 109727"/>
                    <a:gd name="connsiteY11" fmla="*/ 62008 h 121729"/>
                    <a:gd name="connsiteX12" fmla="*/ 90678 w 109727"/>
                    <a:gd name="connsiteY12" fmla="*/ 11049 h 121729"/>
                    <a:gd name="connsiteX13" fmla="*/ 109728 w 109727"/>
                    <a:gd name="connsiteY13" fmla="*/ 0 h 121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727" h="121729">
                      <a:moveTo>
                        <a:pt x="109728" y="0"/>
                      </a:moveTo>
                      <a:lnTo>
                        <a:pt x="87916" y="83725"/>
                      </a:lnTo>
                      <a:lnTo>
                        <a:pt x="66865" y="95917"/>
                      </a:lnTo>
                      <a:lnTo>
                        <a:pt x="55150" y="64008"/>
                      </a:lnTo>
                      <a:lnTo>
                        <a:pt x="43148" y="109633"/>
                      </a:lnTo>
                      <a:lnTo>
                        <a:pt x="22193" y="121729"/>
                      </a:lnTo>
                      <a:lnTo>
                        <a:pt x="0" y="63437"/>
                      </a:lnTo>
                      <a:lnTo>
                        <a:pt x="20479" y="51530"/>
                      </a:lnTo>
                      <a:lnTo>
                        <a:pt x="33338" y="87249"/>
                      </a:lnTo>
                      <a:lnTo>
                        <a:pt x="46292" y="36671"/>
                      </a:lnTo>
                      <a:lnTo>
                        <a:pt x="64770" y="26003"/>
                      </a:lnTo>
                      <a:lnTo>
                        <a:pt x="77629" y="62008"/>
                      </a:lnTo>
                      <a:lnTo>
                        <a:pt x="90678" y="11049"/>
                      </a:lnTo>
                      <a:lnTo>
                        <a:pt x="10972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9" name="任意多边形 104"/>
                <p:cNvSpPr/>
                <p:nvPr/>
              </p:nvSpPr>
              <p:spPr>
                <a:xfrm>
                  <a:off x="4601336" y="2455068"/>
                  <a:ext cx="131349" cy="152685"/>
                </a:xfrm>
                <a:custGeom>
                  <a:avLst/>
                  <a:gdLst>
                    <a:gd name="connsiteX0" fmla="*/ 131350 w 131349"/>
                    <a:gd name="connsiteY0" fmla="*/ 0 h 152685"/>
                    <a:gd name="connsiteX1" fmla="*/ 105727 w 131349"/>
                    <a:gd name="connsiteY1" fmla="*/ 106680 h 152685"/>
                    <a:gd name="connsiteX2" fmla="*/ 81534 w 131349"/>
                    <a:gd name="connsiteY2" fmla="*/ 120587 h 152685"/>
                    <a:gd name="connsiteX3" fmla="*/ 66103 w 131349"/>
                    <a:gd name="connsiteY3" fmla="*/ 73724 h 152685"/>
                    <a:gd name="connsiteX4" fmla="*/ 50292 w 131349"/>
                    <a:gd name="connsiteY4" fmla="*/ 138684 h 152685"/>
                    <a:gd name="connsiteX5" fmla="*/ 26098 w 131349"/>
                    <a:gd name="connsiteY5" fmla="*/ 152686 h 152685"/>
                    <a:gd name="connsiteX6" fmla="*/ 0 w 131349"/>
                    <a:gd name="connsiteY6" fmla="*/ 75914 h 152685"/>
                    <a:gd name="connsiteX7" fmla="*/ 23241 w 131349"/>
                    <a:gd name="connsiteY7" fmla="*/ 62484 h 152685"/>
                    <a:gd name="connsiteX8" fmla="*/ 39529 w 131349"/>
                    <a:gd name="connsiteY8" fmla="*/ 111633 h 152685"/>
                    <a:gd name="connsiteX9" fmla="*/ 56198 w 131349"/>
                    <a:gd name="connsiteY9" fmla="*/ 43434 h 152685"/>
                    <a:gd name="connsiteX10" fmla="*/ 76962 w 131349"/>
                    <a:gd name="connsiteY10" fmla="*/ 31433 h 152685"/>
                    <a:gd name="connsiteX11" fmla="*/ 93154 w 131349"/>
                    <a:gd name="connsiteY11" fmla="*/ 81248 h 152685"/>
                    <a:gd name="connsiteX12" fmla="*/ 109823 w 131349"/>
                    <a:gd name="connsiteY12" fmla="*/ 12478 h 152685"/>
                    <a:gd name="connsiteX13" fmla="*/ 131350 w 131349"/>
                    <a:gd name="connsiteY13" fmla="*/ 0 h 1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349" h="152685">
                      <a:moveTo>
                        <a:pt x="131350" y="0"/>
                      </a:moveTo>
                      <a:lnTo>
                        <a:pt x="105727" y="106680"/>
                      </a:lnTo>
                      <a:lnTo>
                        <a:pt x="81534" y="120587"/>
                      </a:lnTo>
                      <a:lnTo>
                        <a:pt x="66103" y="73724"/>
                      </a:lnTo>
                      <a:lnTo>
                        <a:pt x="50292" y="138684"/>
                      </a:lnTo>
                      <a:lnTo>
                        <a:pt x="26098" y="152686"/>
                      </a:lnTo>
                      <a:lnTo>
                        <a:pt x="0" y="75914"/>
                      </a:lnTo>
                      <a:lnTo>
                        <a:pt x="23241" y="62484"/>
                      </a:lnTo>
                      <a:lnTo>
                        <a:pt x="39529" y="111633"/>
                      </a:lnTo>
                      <a:lnTo>
                        <a:pt x="56198" y="43434"/>
                      </a:lnTo>
                      <a:lnTo>
                        <a:pt x="76962" y="31433"/>
                      </a:lnTo>
                      <a:lnTo>
                        <a:pt x="93154" y="81248"/>
                      </a:lnTo>
                      <a:lnTo>
                        <a:pt x="109823" y="12478"/>
                      </a:lnTo>
                      <a:lnTo>
                        <a:pt x="13135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0" name="任意多边形 105"/>
                <p:cNvSpPr/>
                <p:nvPr/>
              </p:nvSpPr>
              <p:spPr>
                <a:xfrm>
                  <a:off x="5010911" y="2274664"/>
                  <a:ext cx="71246" cy="111633"/>
                </a:xfrm>
                <a:custGeom>
                  <a:avLst/>
                  <a:gdLst>
                    <a:gd name="connsiteX0" fmla="*/ 70199 w 71246"/>
                    <a:gd name="connsiteY0" fmla="*/ 0 h 111633"/>
                    <a:gd name="connsiteX1" fmla="*/ 47530 w 71246"/>
                    <a:gd name="connsiteY1" fmla="*/ 47720 h 111633"/>
                    <a:gd name="connsiteX2" fmla="*/ 71247 w 71246"/>
                    <a:gd name="connsiteY2" fmla="*/ 70485 h 111633"/>
                    <a:gd name="connsiteX3" fmla="*/ 46482 w 71246"/>
                    <a:gd name="connsiteY3" fmla="*/ 84773 h 111633"/>
                    <a:gd name="connsiteX4" fmla="*/ 35338 w 71246"/>
                    <a:gd name="connsiteY4" fmla="*/ 72676 h 111633"/>
                    <a:gd name="connsiteX5" fmla="*/ 23527 w 71246"/>
                    <a:gd name="connsiteY5" fmla="*/ 98012 h 111633"/>
                    <a:gd name="connsiteX6" fmla="*/ 5905 w 71246"/>
                    <a:gd name="connsiteY6" fmla="*/ 108204 h 111633"/>
                    <a:gd name="connsiteX7" fmla="*/ 0 w 71246"/>
                    <a:gd name="connsiteY7" fmla="*/ 111633 h 111633"/>
                    <a:gd name="connsiteX8" fmla="*/ 3048 w 71246"/>
                    <a:gd name="connsiteY8" fmla="*/ 105251 h 111633"/>
                    <a:gd name="connsiteX9" fmla="*/ 23431 w 71246"/>
                    <a:gd name="connsiteY9" fmla="*/ 62579 h 111633"/>
                    <a:gd name="connsiteX10" fmla="*/ 476 w 71246"/>
                    <a:gd name="connsiteY10" fmla="*/ 40196 h 111633"/>
                    <a:gd name="connsiteX11" fmla="*/ 24860 w 71246"/>
                    <a:gd name="connsiteY11" fmla="*/ 26099 h 111633"/>
                    <a:gd name="connsiteX12" fmla="*/ 35909 w 71246"/>
                    <a:gd name="connsiteY12" fmla="*/ 37814 h 111633"/>
                    <a:gd name="connsiteX13" fmla="*/ 47339 w 71246"/>
                    <a:gd name="connsiteY13" fmla="*/ 13145 h 111633"/>
                    <a:gd name="connsiteX14" fmla="*/ 70199 w 71246"/>
                    <a:gd name="connsiteY14" fmla="*/ 0 h 1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1246" h="111633">
                      <a:moveTo>
                        <a:pt x="70199" y="0"/>
                      </a:moveTo>
                      <a:lnTo>
                        <a:pt x="47530" y="47720"/>
                      </a:lnTo>
                      <a:lnTo>
                        <a:pt x="71247" y="70485"/>
                      </a:lnTo>
                      <a:lnTo>
                        <a:pt x="46482" y="84773"/>
                      </a:lnTo>
                      <a:lnTo>
                        <a:pt x="35338" y="72676"/>
                      </a:lnTo>
                      <a:lnTo>
                        <a:pt x="23527" y="98012"/>
                      </a:lnTo>
                      <a:lnTo>
                        <a:pt x="5905" y="108204"/>
                      </a:lnTo>
                      <a:lnTo>
                        <a:pt x="0" y="111633"/>
                      </a:lnTo>
                      <a:lnTo>
                        <a:pt x="3048" y="105251"/>
                      </a:lnTo>
                      <a:lnTo>
                        <a:pt x="23431" y="62579"/>
                      </a:lnTo>
                      <a:lnTo>
                        <a:pt x="476" y="40196"/>
                      </a:lnTo>
                      <a:lnTo>
                        <a:pt x="24860" y="26099"/>
                      </a:lnTo>
                      <a:lnTo>
                        <a:pt x="35909" y="37814"/>
                      </a:lnTo>
                      <a:lnTo>
                        <a:pt x="47339" y="13145"/>
                      </a:lnTo>
                      <a:lnTo>
                        <a:pt x="70199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1" name="任意多边形 106"/>
                <p:cNvSpPr/>
                <p:nvPr/>
              </p:nvSpPr>
              <p:spPr>
                <a:xfrm>
                  <a:off x="4932139" y="2292286"/>
                  <a:ext cx="84677" cy="139541"/>
                </a:xfrm>
                <a:custGeom>
                  <a:avLst/>
                  <a:gdLst>
                    <a:gd name="connsiteX0" fmla="*/ 82582 w 84677"/>
                    <a:gd name="connsiteY0" fmla="*/ 0 h 139541"/>
                    <a:gd name="connsiteX1" fmla="*/ 54959 w 84677"/>
                    <a:gd name="connsiteY1" fmla="*/ 60293 h 139541"/>
                    <a:gd name="connsiteX2" fmla="*/ 81820 w 84677"/>
                    <a:gd name="connsiteY2" fmla="*/ 87630 h 139541"/>
                    <a:gd name="connsiteX3" fmla="*/ 78772 w 84677"/>
                    <a:gd name="connsiteY3" fmla="*/ 94012 h 139541"/>
                    <a:gd name="connsiteX4" fmla="*/ 84677 w 84677"/>
                    <a:gd name="connsiteY4" fmla="*/ 90583 h 139541"/>
                    <a:gd name="connsiteX5" fmla="*/ 58674 w 84677"/>
                    <a:gd name="connsiteY5" fmla="*/ 105632 h 139541"/>
                    <a:gd name="connsiteX6" fmla="*/ 42005 w 84677"/>
                    <a:gd name="connsiteY6" fmla="*/ 86773 h 139541"/>
                    <a:gd name="connsiteX7" fmla="*/ 25813 w 84677"/>
                    <a:gd name="connsiteY7" fmla="*/ 124587 h 139541"/>
                    <a:gd name="connsiteX8" fmla="*/ 0 w 84677"/>
                    <a:gd name="connsiteY8" fmla="*/ 139541 h 139541"/>
                    <a:gd name="connsiteX9" fmla="*/ 28956 w 84677"/>
                    <a:gd name="connsiteY9" fmla="*/ 76390 h 139541"/>
                    <a:gd name="connsiteX10" fmla="*/ 1048 w 84677"/>
                    <a:gd name="connsiteY10" fmla="*/ 47053 h 139541"/>
                    <a:gd name="connsiteX11" fmla="*/ 26479 w 84677"/>
                    <a:gd name="connsiteY11" fmla="*/ 32385 h 139541"/>
                    <a:gd name="connsiteX12" fmla="*/ 42577 w 84677"/>
                    <a:gd name="connsiteY12" fmla="*/ 49625 h 139541"/>
                    <a:gd name="connsiteX13" fmla="*/ 58198 w 84677"/>
                    <a:gd name="connsiteY13" fmla="*/ 14002 h 139541"/>
                    <a:gd name="connsiteX14" fmla="*/ 82582 w 84677"/>
                    <a:gd name="connsiteY14" fmla="*/ 0 h 139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4677" h="139541">
                      <a:moveTo>
                        <a:pt x="82582" y="0"/>
                      </a:moveTo>
                      <a:lnTo>
                        <a:pt x="54959" y="60293"/>
                      </a:lnTo>
                      <a:lnTo>
                        <a:pt x="81820" y="87630"/>
                      </a:lnTo>
                      <a:lnTo>
                        <a:pt x="78772" y="94012"/>
                      </a:lnTo>
                      <a:lnTo>
                        <a:pt x="84677" y="90583"/>
                      </a:lnTo>
                      <a:lnTo>
                        <a:pt x="58674" y="105632"/>
                      </a:lnTo>
                      <a:lnTo>
                        <a:pt x="42005" y="86773"/>
                      </a:lnTo>
                      <a:lnTo>
                        <a:pt x="25813" y="124587"/>
                      </a:lnTo>
                      <a:lnTo>
                        <a:pt x="0" y="139541"/>
                      </a:lnTo>
                      <a:lnTo>
                        <a:pt x="28956" y="76390"/>
                      </a:lnTo>
                      <a:lnTo>
                        <a:pt x="1048" y="47053"/>
                      </a:lnTo>
                      <a:lnTo>
                        <a:pt x="26479" y="32385"/>
                      </a:lnTo>
                      <a:lnTo>
                        <a:pt x="42577" y="49625"/>
                      </a:lnTo>
                      <a:lnTo>
                        <a:pt x="58198" y="14002"/>
                      </a:lnTo>
                      <a:lnTo>
                        <a:pt x="8258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2" name="任意多边形 107"/>
                <p:cNvSpPr/>
                <p:nvPr/>
              </p:nvSpPr>
              <p:spPr>
                <a:xfrm>
                  <a:off x="5166169" y="2156554"/>
                  <a:ext cx="83629" cy="122396"/>
                </a:xfrm>
                <a:custGeom>
                  <a:avLst/>
                  <a:gdLst>
                    <a:gd name="connsiteX0" fmla="*/ 83629 w 83629"/>
                    <a:gd name="connsiteY0" fmla="*/ 0 h 122396"/>
                    <a:gd name="connsiteX1" fmla="*/ 53245 w 83629"/>
                    <a:gd name="connsiteY1" fmla="*/ 76486 h 122396"/>
                    <a:gd name="connsiteX2" fmla="*/ 53340 w 83629"/>
                    <a:gd name="connsiteY2" fmla="*/ 109347 h 122396"/>
                    <a:gd name="connsiteX3" fmla="*/ 30671 w 83629"/>
                    <a:gd name="connsiteY3" fmla="*/ 122396 h 122396"/>
                    <a:gd name="connsiteX4" fmla="*/ 30575 w 83629"/>
                    <a:gd name="connsiteY4" fmla="*/ 89154 h 122396"/>
                    <a:gd name="connsiteX5" fmla="*/ 0 w 83629"/>
                    <a:gd name="connsiteY5" fmla="*/ 48292 h 122396"/>
                    <a:gd name="connsiteX6" fmla="*/ 23813 w 83629"/>
                    <a:gd name="connsiteY6" fmla="*/ 34480 h 122396"/>
                    <a:gd name="connsiteX7" fmla="*/ 42863 w 83629"/>
                    <a:gd name="connsiteY7" fmla="*/ 60007 h 122396"/>
                    <a:gd name="connsiteX8" fmla="*/ 61722 w 83629"/>
                    <a:gd name="connsiteY8" fmla="*/ 12668 h 122396"/>
                    <a:gd name="connsiteX9" fmla="*/ 83629 w 83629"/>
                    <a:gd name="connsiteY9" fmla="*/ 0 h 122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3629" h="122396">
                      <a:moveTo>
                        <a:pt x="83629" y="0"/>
                      </a:moveTo>
                      <a:lnTo>
                        <a:pt x="53245" y="76486"/>
                      </a:lnTo>
                      <a:lnTo>
                        <a:pt x="53340" y="109347"/>
                      </a:lnTo>
                      <a:lnTo>
                        <a:pt x="30671" y="122396"/>
                      </a:lnTo>
                      <a:lnTo>
                        <a:pt x="30575" y="89154"/>
                      </a:lnTo>
                      <a:lnTo>
                        <a:pt x="0" y="48292"/>
                      </a:lnTo>
                      <a:lnTo>
                        <a:pt x="23813" y="34480"/>
                      </a:lnTo>
                      <a:lnTo>
                        <a:pt x="42863" y="60007"/>
                      </a:lnTo>
                      <a:lnTo>
                        <a:pt x="61722" y="12668"/>
                      </a:lnTo>
                      <a:lnTo>
                        <a:pt x="83629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3" name="任意多边形 108"/>
                <p:cNvSpPr/>
                <p:nvPr/>
              </p:nvSpPr>
              <p:spPr>
                <a:xfrm>
                  <a:off x="5241130" y="2139790"/>
                  <a:ext cx="73437" cy="133423"/>
                </a:xfrm>
                <a:custGeom>
                  <a:avLst/>
                  <a:gdLst>
                    <a:gd name="connsiteX0" fmla="*/ 73427 w 73437"/>
                    <a:gd name="connsiteY0" fmla="*/ -17 h 133423"/>
                    <a:gd name="connsiteX1" fmla="*/ 47043 w 73437"/>
                    <a:gd name="connsiteY1" fmla="*/ 89327 h 133423"/>
                    <a:gd name="connsiteX2" fmla="*/ 19230 w 73437"/>
                    <a:gd name="connsiteY2" fmla="*/ 129142 h 133423"/>
                    <a:gd name="connsiteX3" fmla="*/ 1323 w 73437"/>
                    <a:gd name="connsiteY3" fmla="*/ 133047 h 133423"/>
                    <a:gd name="connsiteX4" fmla="*/ 8752 w 73437"/>
                    <a:gd name="connsiteY4" fmla="*/ 111235 h 133423"/>
                    <a:gd name="connsiteX5" fmla="*/ 18277 w 73437"/>
                    <a:gd name="connsiteY5" fmla="*/ 109901 h 133423"/>
                    <a:gd name="connsiteX6" fmla="*/ 26755 w 73437"/>
                    <a:gd name="connsiteY6" fmla="*/ 99043 h 133423"/>
                    <a:gd name="connsiteX7" fmla="*/ -11 w 73437"/>
                    <a:gd name="connsiteY7" fmla="*/ 41893 h 133423"/>
                    <a:gd name="connsiteX8" fmla="*/ 22278 w 73437"/>
                    <a:gd name="connsiteY8" fmla="*/ 29034 h 133423"/>
                    <a:gd name="connsiteX9" fmla="*/ 37613 w 73437"/>
                    <a:gd name="connsiteY9" fmla="*/ 63610 h 133423"/>
                    <a:gd name="connsiteX10" fmla="*/ 52758 w 73437"/>
                    <a:gd name="connsiteY10" fmla="*/ 11413 h 13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3437" h="133423">
                      <a:moveTo>
                        <a:pt x="73427" y="-17"/>
                      </a:moveTo>
                      <a:lnTo>
                        <a:pt x="47043" y="89327"/>
                      </a:lnTo>
                      <a:cubicBezTo>
                        <a:pt x="43709" y="105891"/>
                        <a:pt x="33632" y="120312"/>
                        <a:pt x="19230" y="129142"/>
                      </a:cubicBezTo>
                      <a:cubicBezTo>
                        <a:pt x="14001" y="132733"/>
                        <a:pt x="7571" y="134133"/>
                        <a:pt x="1323" y="133047"/>
                      </a:cubicBezTo>
                      <a:lnTo>
                        <a:pt x="8752" y="111235"/>
                      </a:lnTo>
                      <a:cubicBezTo>
                        <a:pt x="11962" y="112330"/>
                        <a:pt x="15496" y="111835"/>
                        <a:pt x="18277" y="109901"/>
                      </a:cubicBezTo>
                      <a:cubicBezTo>
                        <a:pt x="22402" y="107520"/>
                        <a:pt x="25440" y="103624"/>
                        <a:pt x="26755" y="99043"/>
                      </a:cubicBezTo>
                      <a:lnTo>
                        <a:pt x="-11" y="41893"/>
                      </a:lnTo>
                      <a:lnTo>
                        <a:pt x="22278" y="29034"/>
                      </a:lnTo>
                      <a:lnTo>
                        <a:pt x="37613" y="63610"/>
                      </a:lnTo>
                      <a:lnTo>
                        <a:pt x="52758" y="1141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4" name="任意多边形 109"/>
                <p:cNvSpPr/>
                <p:nvPr/>
              </p:nvSpPr>
              <p:spPr>
                <a:xfrm>
                  <a:off x="4100797" y="1928526"/>
                  <a:ext cx="92868" cy="124587"/>
                </a:xfrm>
                <a:custGeom>
                  <a:avLst/>
                  <a:gdLst>
                    <a:gd name="connsiteX0" fmla="*/ 57235 w 92868"/>
                    <a:gd name="connsiteY0" fmla="*/ -17 h 124587"/>
                    <a:gd name="connsiteX1" fmla="*/ 92858 w 92868"/>
                    <a:gd name="connsiteY1" fmla="*/ 71325 h 124587"/>
                    <a:gd name="connsiteX2" fmla="*/ 69427 w 92868"/>
                    <a:gd name="connsiteY2" fmla="*/ 84850 h 124587"/>
                    <a:gd name="connsiteX3" fmla="*/ 63045 w 92868"/>
                    <a:gd name="connsiteY3" fmla="*/ 70753 h 124587"/>
                    <a:gd name="connsiteX4" fmla="*/ 29326 w 92868"/>
                    <a:gd name="connsiteY4" fmla="*/ 89803 h 124587"/>
                    <a:gd name="connsiteX5" fmla="*/ 23040 w 92868"/>
                    <a:gd name="connsiteY5" fmla="*/ 111235 h 124587"/>
                    <a:gd name="connsiteX6" fmla="*/ -11 w 92868"/>
                    <a:gd name="connsiteY6" fmla="*/ 124570 h 124587"/>
                    <a:gd name="connsiteX7" fmla="*/ 34946 w 92868"/>
                    <a:gd name="connsiteY7" fmla="*/ 12841 h 124587"/>
                    <a:gd name="connsiteX8" fmla="*/ 35803 w 92868"/>
                    <a:gd name="connsiteY8" fmla="*/ 67229 h 124587"/>
                    <a:gd name="connsiteX9" fmla="*/ 56377 w 92868"/>
                    <a:gd name="connsiteY9" fmla="*/ 55323 h 124587"/>
                    <a:gd name="connsiteX10" fmla="*/ 45995 w 92868"/>
                    <a:gd name="connsiteY10" fmla="*/ 31987 h 124587"/>
                    <a:gd name="connsiteX11" fmla="*/ 35803 w 92868"/>
                    <a:gd name="connsiteY11" fmla="*/ 67229 h 124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2868" h="124587">
                      <a:moveTo>
                        <a:pt x="57235" y="-17"/>
                      </a:moveTo>
                      <a:lnTo>
                        <a:pt x="92858" y="71325"/>
                      </a:lnTo>
                      <a:lnTo>
                        <a:pt x="69427" y="84850"/>
                      </a:lnTo>
                      <a:lnTo>
                        <a:pt x="63045" y="70753"/>
                      </a:lnTo>
                      <a:lnTo>
                        <a:pt x="29326" y="89803"/>
                      </a:lnTo>
                      <a:lnTo>
                        <a:pt x="23040" y="111235"/>
                      </a:lnTo>
                      <a:lnTo>
                        <a:pt x="-11" y="124570"/>
                      </a:lnTo>
                      <a:lnTo>
                        <a:pt x="34946" y="12841"/>
                      </a:lnTo>
                      <a:close/>
                      <a:moveTo>
                        <a:pt x="35803" y="67229"/>
                      </a:moveTo>
                      <a:lnTo>
                        <a:pt x="56377" y="55323"/>
                      </a:lnTo>
                      <a:lnTo>
                        <a:pt x="45995" y="31987"/>
                      </a:lnTo>
                      <a:lnTo>
                        <a:pt x="35803" y="67229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5" name="任意多边形 110"/>
                <p:cNvSpPr/>
                <p:nvPr/>
              </p:nvSpPr>
              <p:spPr>
                <a:xfrm>
                  <a:off x="4195570" y="1902832"/>
                  <a:ext cx="61341" cy="87764"/>
                </a:xfrm>
                <a:custGeom>
                  <a:avLst/>
                  <a:gdLst>
                    <a:gd name="connsiteX0" fmla="*/ 29613 w 61341"/>
                    <a:gd name="connsiteY0" fmla="*/ 6435 h 87764"/>
                    <a:gd name="connsiteX1" fmla="*/ 61331 w 61341"/>
                    <a:gd name="connsiteY1" fmla="*/ 21009 h 87764"/>
                    <a:gd name="connsiteX2" fmla="*/ 61331 w 61341"/>
                    <a:gd name="connsiteY2" fmla="*/ 60442 h 87764"/>
                    <a:gd name="connsiteX3" fmla="*/ 41329 w 61341"/>
                    <a:gd name="connsiteY3" fmla="*/ 72063 h 87764"/>
                    <a:gd name="connsiteX4" fmla="*/ 41329 w 61341"/>
                    <a:gd name="connsiteY4" fmla="*/ 62538 h 87764"/>
                    <a:gd name="connsiteX5" fmla="*/ 23136 w 61341"/>
                    <a:gd name="connsiteY5" fmla="*/ 83397 h 87764"/>
                    <a:gd name="connsiteX6" fmla="*/ -10 w 61341"/>
                    <a:gd name="connsiteY6" fmla="*/ 74920 h 87764"/>
                    <a:gd name="connsiteX7" fmla="*/ 27422 w 61341"/>
                    <a:gd name="connsiteY7" fmla="*/ 37773 h 87764"/>
                    <a:gd name="connsiteX8" fmla="*/ 39805 w 61341"/>
                    <a:gd name="connsiteY8" fmla="*/ 30629 h 87764"/>
                    <a:gd name="connsiteX9" fmla="*/ 26660 w 61341"/>
                    <a:gd name="connsiteY9" fmla="*/ 26914 h 87764"/>
                    <a:gd name="connsiteX10" fmla="*/ 9896 w 61341"/>
                    <a:gd name="connsiteY10" fmla="*/ 42821 h 87764"/>
                    <a:gd name="connsiteX11" fmla="*/ 2562 w 61341"/>
                    <a:gd name="connsiteY11" fmla="*/ 30057 h 87764"/>
                    <a:gd name="connsiteX12" fmla="*/ 29613 w 61341"/>
                    <a:gd name="connsiteY12" fmla="*/ 6435 h 87764"/>
                    <a:gd name="connsiteX13" fmla="*/ 39709 w 61341"/>
                    <a:gd name="connsiteY13" fmla="*/ 50155 h 87764"/>
                    <a:gd name="connsiteX14" fmla="*/ 39709 w 61341"/>
                    <a:gd name="connsiteY14" fmla="*/ 44059 h 87764"/>
                    <a:gd name="connsiteX15" fmla="*/ 30184 w 61341"/>
                    <a:gd name="connsiteY15" fmla="*/ 49393 h 87764"/>
                    <a:gd name="connsiteX16" fmla="*/ 20659 w 61341"/>
                    <a:gd name="connsiteY16" fmla="*/ 62061 h 87764"/>
                    <a:gd name="connsiteX17" fmla="*/ 28851 w 61341"/>
                    <a:gd name="connsiteY17" fmla="*/ 64538 h 87764"/>
                    <a:gd name="connsiteX18" fmla="*/ 39519 w 61341"/>
                    <a:gd name="connsiteY18" fmla="*/ 50155 h 87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1341" h="87764">
                      <a:moveTo>
                        <a:pt x="29613" y="6435"/>
                      </a:moveTo>
                      <a:cubicBezTo>
                        <a:pt x="49806" y="-5185"/>
                        <a:pt x="61236" y="-1566"/>
                        <a:pt x="61331" y="21009"/>
                      </a:cubicBezTo>
                      <a:lnTo>
                        <a:pt x="61331" y="60442"/>
                      </a:lnTo>
                      <a:lnTo>
                        <a:pt x="41329" y="72063"/>
                      </a:lnTo>
                      <a:lnTo>
                        <a:pt x="41329" y="62538"/>
                      </a:lnTo>
                      <a:cubicBezTo>
                        <a:pt x="37992" y="71465"/>
                        <a:pt x="31526" y="78878"/>
                        <a:pt x="23136" y="83397"/>
                      </a:cubicBezTo>
                      <a:cubicBezTo>
                        <a:pt x="8277" y="91970"/>
                        <a:pt x="85" y="87207"/>
                        <a:pt x="-10" y="74920"/>
                      </a:cubicBezTo>
                      <a:cubicBezTo>
                        <a:pt x="-105" y="62633"/>
                        <a:pt x="8277" y="48822"/>
                        <a:pt x="27422" y="37773"/>
                      </a:cubicBezTo>
                      <a:lnTo>
                        <a:pt x="39805" y="30629"/>
                      </a:lnTo>
                      <a:cubicBezTo>
                        <a:pt x="39805" y="23580"/>
                        <a:pt x="35233" y="21961"/>
                        <a:pt x="26660" y="26914"/>
                      </a:cubicBezTo>
                      <a:cubicBezTo>
                        <a:pt x="19994" y="30950"/>
                        <a:pt x="14276" y="36375"/>
                        <a:pt x="9896" y="42821"/>
                      </a:cubicBezTo>
                      <a:lnTo>
                        <a:pt x="2562" y="30057"/>
                      </a:lnTo>
                      <a:cubicBezTo>
                        <a:pt x="9999" y="20539"/>
                        <a:pt x="19179" y="12523"/>
                        <a:pt x="29613" y="6435"/>
                      </a:cubicBezTo>
                      <a:close/>
                      <a:moveTo>
                        <a:pt x="39709" y="50155"/>
                      </a:moveTo>
                      <a:lnTo>
                        <a:pt x="39709" y="44059"/>
                      </a:lnTo>
                      <a:lnTo>
                        <a:pt x="30184" y="49393"/>
                      </a:lnTo>
                      <a:cubicBezTo>
                        <a:pt x="23231" y="53394"/>
                        <a:pt x="20659" y="57775"/>
                        <a:pt x="20659" y="62061"/>
                      </a:cubicBezTo>
                      <a:cubicBezTo>
                        <a:pt x="20659" y="66348"/>
                        <a:pt x="23707" y="67491"/>
                        <a:pt x="28851" y="64538"/>
                      </a:cubicBezTo>
                      <a:cubicBezTo>
                        <a:pt x="34185" y="61361"/>
                        <a:pt x="38026" y="56182"/>
                        <a:pt x="39519" y="50155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6" name="任意多边形 111"/>
                <p:cNvSpPr/>
                <p:nvPr/>
              </p:nvSpPr>
              <p:spPr>
                <a:xfrm>
                  <a:off x="4101178" y="2139790"/>
                  <a:ext cx="62769" cy="127920"/>
                </a:xfrm>
                <a:custGeom>
                  <a:avLst/>
                  <a:gdLst>
                    <a:gd name="connsiteX0" fmla="*/ 62675 w 62769"/>
                    <a:gd name="connsiteY0" fmla="*/ 0 h 127920"/>
                    <a:gd name="connsiteX1" fmla="*/ 62770 w 62769"/>
                    <a:gd name="connsiteY1" fmla="*/ 20098 h 127920"/>
                    <a:gd name="connsiteX2" fmla="*/ 22670 w 62769"/>
                    <a:gd name="connsiteY2" fmla="*/ 43244 h 127920"/>
                    <a:gd name="connsiteX3" fmla="*/ 22670 w 62769"/>
                    <a:gd name="connsiteY3" fmla="*/ 63436 h 127920"/>
                    <a:gd name="connsiteX4" fmla="*/ 58007 w 62769"/>
                    <a:gd name="connsiteY4" fmla="*/ 43053 h 127920"/>
                    <a:gd name="connsiteX5" fmla="*/ 58007 w 62769"/>
                    <a:gd name="connsiteY5" fmla="*/ 63151 h 127920"/>
                    <a:gd name="connsiteX6" fmla="*/ 22765 w 62769"/>
                    <a:gd name="connsiteY6" fmla="*/ 83439 h 127920"/>
                    <a:gd name="connsiteX7" fmla="*/ 22860 w 62769"/>
                    <a:gd name="connsiteY7" fmla="*/ 114871 h 127920"/>
                    <a:gd name="connsiteX8" fmla="*/ 286 w 62769"/>
                    <a:gd name="connsiteY8" fmla="*/ 127921 h 127920"/>
                    <a:gd name="connsiteX9" fmla="*/ 0 w 62769"/>
                    <a:gd name="connsiteY9" fmla="*/ 36195 h 127920"/>
                    <a:gd name="connsiteX10" fmla="*/ 62675 w 62769"/>
                    <a:gd name="connsiteY10" fmla="*/ 0 h 127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2769" h="127920">
                      <a:moveTo>
                        <a:pt x="62675" y="0"/>
                      </a:moveTo>
                      <a:lnTo>
                        <a:pt x="62770" y="20098"/>
                      </a:lnTo>
                      <a:lnTo>
                        <a:pt x="22670" y="43244"/>
                      </a:lnTo>
                      <a:lnTo>
                        <a:pt x="22670" y="63436"/>
                      </a:lnTo>
                      <a:lnTo>
                        <a:pt x="58007" y="43053"/>
                      </a:lnTo>
                      <a:lnTo>
                        <a:pt x="58007" y="63151"/>
                      </a:lnTo>
                      <a:lnTo>
                        <a:pt x="22765" y="83439"/>
                      </a:lnTo>
                      <a:lnTo>
                        <a:pt x="22860" y="114871"/>
                      </a:lnTo>
                      <a:lnTo>
                        <a:pt x="286" y="127921"/>
                      </a:lnTo>
                      <a:lnTo>
                        <a:pt x="0" y="36195"/>
                      </a:lnTo>
                      <a:lnTo>
                        <a:pt x="6267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7" name="任意多边形 112"/>
                <p:cNvSpPr/>
                <p:nvPr/>
              </p:nvSpPr>
              <p:spPr>
                <a:xfrm>
                  <a:off x="4166520" y="2106548"/>
                  <a:ext cx="49625" cy="118681"/>
                </a:xfrm>
                <a:custGeom>
                  <a:avLst/>
                  <a:gdLst>
                    <a:gd name="connsiteX0" fmla="*/ 35137 w 49625"/>
                    <a:gd name="connsiteY0" fmla="*/ 4650 h 118681"/>
                    <a:gd name="connsiteX1" fmla="*/ 49615 w 49625"/>
                    <a:gd name="connsiteY1" fmla="*/ -17 h 118681"/>
                    <a:gd name="connsiteX2" fmla="*/ 44185 w 49625"/>
                    <a:gd name="connsiteY2" fmla="*/ 20747 h 118681"/>
                    <a:gd name="connsiteX3" fmla="*/ 37708 w 49625"/>
                    <a:gd name="connsiteY3" fmla="*/ 22271 h 118681"/>
                    <a:gd name="connsiteX4" fmla="*/ 30565 w 49625"/>
                    <a:gd name="connsiteY4" fmla="*/ 35797 h 118681"/>
                    <a:gd name="connsiteX5" fmla="*/ 30565 w 49625"/>
                    <a:gd name="connsiteY5" fmla="*/ 37702 h 118681"/>
                    <a:gd name="connsiteX6" fmla="*/ 45233 w 49625"/>
                    <a:gd name="connsiteY6" fmla="*/ 29129 h 118681"/>
                    <a:gd name="connsiteX7" fmla="*/ 45233 w 49625"/>
                    <a:gd name="connsiteY7" fmla="*/ 48179 h 118681"/>
                    <a:gd name="connsiteX8" fmla="*/ 31136 w 49625"/>
                    <a:gd name="connsiteY8" fmla="*/ 56371 h 118681"/>
                    <a:gd name="connsiteX9" fmla="*/ 31136 w 49625"/>
                    <a:gd name="connsiteY9" fmla="*/ 106186 h 118681"/>
                    <a:gd name="connsiteX10" fmla="*/ 9514 w 49625"/>
                    <a:gd name="connsiteY10" fmla="*/ 118664 h 118681"/>
                    <a:gd name="connsiteX11" fmla="*/ 9514 w 49625"/>
                    <a:gd name="connsiteY11" fmla="*/ 68848 h 118681"/>
                    <a:gd name="connsiteX12" fmla="*/ -11 w 49625"/>
                    <a:gd name="connsiteY12" fmla="*/ 74087 h 118681"/>
                    <a:gd name="connsiteX13" fmla="*/ -11 w 49625"/>
                    <a:gd name="connsiteY13" fmla="*/ 55513 h 118681"/>
                    <a:gd name="connsiteX14" fmla="*/ 9514 w 49625"/>
                    <a:gd name="connsiteY14" fmla="*/ 50275 h 118681"/>
                    <a:gd name="connsiteX15" fmla="*/ 9514 w 49625"/>
                    <a:gd name="connsiteY15" fmla="*/ 48465 h 118681"/>
                    <a:gd name="connsiteX16" fmla="*/ 35137 w 49625"/>
                    <a:gd name="connsiteY16" fmla="*/ 4650 h 118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9625" h="118681">
                      <a:moveTo>
                        <a:pt x="35137" y="4650"/>
                      </a:moveTo>
                      <a:cubicBezTo>
                        <a:pt x="39439" y="1792"/>
                        <a:pt x="44450" y="173"/>
                        <a:pt x="49615" y="-17"/>
                      </a:cubicBezTo>
                      <a:lnTo>
                        <a:pt x="44185" y="20747"/>
                      </a:lnTo>
                      <a:cubicBezTo>
                        <a:pt x="41921" y="20576"/>
                        <a:pt x="39659" y="21109"/>
                        <a:pt x="37708" y="22271"/>
                      </a:cubicBezTo>
                      <a:cubicBezTo>
                        <a:pt x="32979" y="25081"/>
                        <a:pt x="30221" y="30301"/>
                        <a:pt x="30565" y="35797"/>
                      </a:cubicBezTo>
                      <a:lnTo>
                        <a:pt x="30565" y="37702"/>
                      </a:lnTo>
                      <a:lnTo>
                        <a:pt x="45233" y="29129"/>
                      </a:lnTo>
                      <a:lnTo>
                        <a:pt x="45233" y="48179"/>
                      </a:lnTo>
                      <a:lnTo>
                        <a:pt x="31136" y="56371"/>
                      </a:lnTo>
                      <a:lnTo>
                        <a:pt x="31136" y="106186"/>
                      </a:lnTo>
                      <a:lnTo>
                        <a:pt x="9514" y="118664"/>
                      </a:lnTo>
                      <a:lnTo>
                        <a:pt x="9514" y="68848"/>
                      </a:lnTo>
                      <a:lnTo>
                        <a:pt x="-11" y="74087"/>
                      </a:lnTo>
                      <a:lnTo>
                        <a:pt x="-11" y="55513"/>
                      </a:lnTo>
                      <a:lnTo>
                        <a:pt x="9514" y="50275"/>
                      </a:lnTo>
                      <a:lnTo>
                        <a:pt x="9514" y="48465"/>
                      </a:lnTo>
                      <a:cubicBezTo>
                        <a:pt x="9375" y="30263"/>
                        <a:pt x="19208" y="13451"/>
                        <a:pt x="35137" y="46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8" name="任意多边形 113"/>
                <p:cNvSpPr/>
                <p:nvPr/>
              </p:nvSpPr>
              <p:spPr>
                <a:xfrm>
                  <a:off x="4101750" y="2345054"/>
                  <a:ext cx="80200" cy="136874"/>
                </a:xfrm>
                <a:custGeom>
                  <a:avLst/>
                  <a:gdLst>
                    <a:gd name="connsiteX0" fmla="*/ 78200 w 80200"/>
                    <a:gd name="connsiteY0" fmla="*/ 0 h 136874"/>
                    <a:gd name="connsiteX1" fmla="*/ 45720 w 80200"/>
                    <a:gd name="connsiteY1" fmla="*/ 59436 h 136874"/>
                    <a:gd name="connsiteX2" fmla="*/ 80201 w 80200"/>
                    <a:gd name="connsiteY2" fmla="*/ 90773 h 136874"/>
                    <a:gd name="connsiteX3" fmla="*/ 54007 w 80200"/>
                    <a:gd name="connsiteY3" fmla="*/ 105918 h 136874"/>
                    <a:gd name="connsiteX4" fmla="*/ 31052 w 80200"/>
                    <a:gd name="connsiteY4" fmla="*/ 85725 h 136874"/>
                    <a:gd name="connsiteX5" fmla="*/ 22669 w 80200"/>
                    <a:gd name="connsiteY5" fmla="*/ 101060 h 136874"/>
                    <a:gd name="connsiteX6" fmla="*/ 22765 w 80200"/>
                    <a:gd name="connsiteY6" fmla="*/ 124016 h 136874"/>
                    <a:gd name="connsiteX7" fmla="*/ 286 w 80200"/>
                    <a:gd name="connsiteY7" fmla="*/ 136874 h 136874"/>
                    <a:gd name="connsiteX8" fmla="*/ 0 w 80200"/>
                    <a:gd name="connsiteY8" fmla="*/ 45149 h 136874"/>
                    <a:gd name="connsiteX9" fmla="*/ 22479 w 80200"/>
                    <a:gd name="connsiteY9" fmla="*/ 32195 h 136874"/>
                    <a:gd name="connsiteX10" fmla="*/ 22574 w 80200"/>
                    <a:gd name="connsiteY10" fmla="*/ 70390 h 136874"/>
                    <a:gd name="connsiteX11" fmla="*/ 53340 w 80200"/>
                    <a:gd name="connsiteY11" fmla="*/ 14288 h 136874"/>
                    <a:gd name="connsiteX12" fmla="*/ 78200 w 80200"/>
                    <a:gd name="connsiteY12" fmla="*/ 0 h 136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200" h="136874">
                      <a:moveTo>
                        <a:pt x="78200" y="0"/>
                      </a:moveTo>
                      <a:lnTo>
                        <a:pt x="45720" y="59436"/>
                      </a:lnTo>
                      <a:lnTo>
                        <a:pt x="80201" y="90773"/>
                      </a:lnTo>
                      <a:lnTo>
                        <a:pt x="54007" y="105918"/>
                      </a:lnTo>
                      <a:lnTo>
                        <a:pt x="31052" y="85725"/>
                      </a:lnTo>
                      <a:lnTo>
                        <a:pt x="22669" y="101060"/>
                      </a:lnTo>
                      <a:lnTo>
                        <a:pt x="22765" y="124016"/>
                      </a:lnTo>
                      <a:lnTo>
                        <a:pt x="286" y="136874"/>
                      </a:lnTo>
                      <a:lnTo>
                        <a:pt x="0" y="45149"/>
                      </a:lnTo>
                      <a:lnTo>
                        <a:pt x="22479" y="32195"/>
                      </a:lnTo>
                      <a:lnTo>
                        <a:pt x="22574" y="70390"/>
                      </a:lnTo>
                      <a:lnTo>
                        <a:pt x="53340" y="14288"/>
                      </a:lnTo>
                      <a:lnTo>
                        <a:pt x="7820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9" name="任意多边形 114"/>
                <p:cNvSpPr/>
                <p:nvPr/>
              </p:nvSpPr>
              <p:spPr>
                <a:xfrm>
                  <a:off x="4186618" y="2321813"/>
                  <a:ext cx="71913" cy="111156"/>
                </a:xfrm>
                <a:custGeom>
                  <a:avLst/>
                  <a:gdLst>
                    <a:gd name="connsiteX0" fmla="*/ 21622 w 71913"/>
                    <a:gd name="connsiteY0" fmla="*/ 1333 h 111156"/>
                    <a:gd name="connsiteX1" fmla="*/ 21812 w 71913"/>
                    <a:gd name="connsiteY1" fmla="*/ 52292 h 111156"/>
                    <a:gd name="connsiteX2" fmla="*/ 43910 w 71913"/>
                    <a:gd name="connsiteY2" fmla="*/ 14859 h 111156"/>
                    <a:gd name="connsiteX3" fmla="*/ 69628 w 71913"/>
                    <a:gd name="connsiteY3" fmla="*/ 0 h 111156"/>
                    <a:gd name="connsiteX4" fmla="*/ 44005 w 71913"/>
                    <a:gd name="connsiteY4" fmla="*/ 45244 h 111156"/>
                    <a:gd name="connsiteX5" fmla="*/ 71914 w 71913"/>
                    <a:gd name="connsiteY5" fmla="*/ 69818 h 111156"/>
                    <a:gd name="connsiteX6" fmla="*/ 45625 w 71913"/>
                    <a:gd name="connsiteY6" fmla="*/ 84963 h 111156"/>
                    <a:gd name="connsiteX7" fmla="*/ 28289 w 71913"/>
                    <a:gd name="connsiteY7" fmla="*/ 70104 h 111156"/>
                    <a:gd name="connsiteX8" fmla="*/ 21907 w 71913"/>
                    <a:gd name="connsiteY8" fmla="*/ 81248 h 111156"/>
                    <a:gd name="connsiteX9" fmla="*/ 21907 w 71913"/>
                    <a:gd name="connsiteY9" fmla="*/ 98679 h 111156"/>
                    <a:gd name="connsiteX10" fmla="*/ 286 w 71913"/>
                    <a:gd name="connsiteY10" fmla="*/ 111157 h 111156"/>
                    <a:gd name="connsiteX11" fmla="*/ 0 w 71913"/>
                    <a:gd name="connsiteY11" fmla="*/ 13906 h 111156"/>
                    <a:gd name="connsiteX12" fmla="*/ 21622 w 71913"/>
                    <a:gd name="connsiteY12" fmla="*/ 1333 h 11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1913" h="111156">
                      <a:moveTo>
                        <a:pt x="21622" y="1333"/>
                      </a:moveTo>
                      <a:lnTo>
                        <a:pt x="21812" y="52292"/>
                      </a:lnTo>
                      <a:lnTo>
                        <a:pt x="43910" y="14859"/>
                      </a:lnTo>
                      <a:lnTo>
                        <a:pt x="69628" y="0"/>
                      </a:lnTo>
                      <a:lnTo>
                        <a:pt x="44005" y="45244"/>
                      </a:lnTo>
                      <a:lnTo>
                        <a:pt x="71914" y="69818"/>
                      </a:lnTo>
                      <a:lnTo>
                        <a:pt x="45625" y="84963"/>
                      </a:lnTo>
                      <a:lnTo>
                        <a:pt x="28289" y="70104"/>
                      </a:lnTo>
                      <a:lnTo>
                        <a:pt x="21907" y="81248"/>
                      </a:lnTo>
                      <a:lnTo>
                        <a:pt x="21907" y="98679"/>
                      </a:lnTo>
                      <a:lnTo>
                        <a:pt x="286" y="111157"/>
                      </a:lnTo>
                      <a:lnTo>
                        <a:pt x="0" y="13906"/>
                      </a:lnTo>
                      <a:lnTo>
                        <a:pt x="21622" y="13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0" name="任意多边形 115"/>
                <p:cNvSpPr/>
                <p:nvPr/>
              </p:nvSpPr>
              <p:spPr>
                <a:xfrm>
                  <a:off x="4102512" y="2576471"/>
                  <a:ext cx="71913" cy="119674"/>
                </a:xfrm>
                <a:custGeom>
                  <a:avLst/>
                  <a:gdLst>
                    <a:gd name="connsiteX0" fmla="*/ 36375 w 71913"/>
                    <a:gd name="connsiteY0" fmla="*/ 6786 h 119674"/>
                    <a:gd name="connsiteX1" fmla="*/ 71903 w 71913"/>
                    <a:gd name="connsiteY1" fmla="*/ 20312 h 119674"/>
                    <a:gd name="connsiteX2" fmla="*/ 36565 w 71913"/>
                    <a:gd name="connsiteY2" fmla="*/ 74509 h 119674"/>
                    <a:gd name="connsiteX3" fmla="*/ 22564 w 71913"/>
                    <a:gd name="connsiteY3" fmla="*/ 82605 h 119674"/>
                    <a:gd name="connsiteX4" fmla="*/ 22564 w 71913"/>
                    <a:gd name="connsiteY4" fmla="*/ 106608 h 119674"/>
                    <a:gd name="connsiteX5" fmla="*/ -11 w 71913"/>
                    <a:gd name="connsiteY5" fmla="*/ 119658 h 119674"/>
                    <a:gd name="connsiteX6" fmla="*/ -11 w 71913"/>
                    <a:gd name="connsiteY6" fmla="*/ 27837 h 119674"/>
                    <a:gd name="connsiteX7" fmla="*/ 35137 w 71913"/>
                    <a:gd name="connsiteY7" fmla="*/ 54411 h 119674"/>
                    <a:gd name="connsiteX8" fmla="*/ 49138 w 71913"/>
                    <a:gd name="connsiteY8" fmla="*/ 32980 h 119674"/>
                    <a:gd name="connsiteX9" fmla="*/ 35041 w 71913"/>
                    <a:gd name="connsiteY9" fmla="*/ 27551 h 119674"/>
                    <a:gd name="connsiteX10" fmla="*/ 22468 w 71913"/>
                    <a:gd name="connsiteY10" fmla="*/ 34790 h 119674"/>
                    <a:gd name="connsiteX11" fmla="*/ 22468 w 71913"/>
                    <a:gd name="connsiteY11" fmla="*/ 61650 h 119674"/>
                    <a:gd name="connsiteX12" fmla="*/ 35041 w 71913"/>
                    <a:gd name="connsiteY12" fmla="*/ 54411 h 11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1913" h="119674">
                      <a:moveTo>
                        <a:pt x="36375" y="6786"/>
                      </a:moveTo>
                      <a:cubicBezTo>
                        <a:pt x="58092" y="-5787"/>
                        <a:pt x="71903" y="-738"/>
                        <a:pt x="71903" y="20312"/>
                      </a:cubicBezTo>
                      <a:cubicBezTo>
                        <a:pt x="70504" y="43343"/>
                        <a:pt x="57076" y="63936"/>
                        <a:pt x="36565" y="74509"/>
                      </a:cubicBezTo>
                      <a:lnTo>
                        <a:pt x="22564" y="82605"/>
                      </a:lnTo>
                      <a:lnTo>
                        <a:pt x="22564" y="106608"/>
                      </a:lnTo>
                      <a:lnTo>
                        <a:pt x="-11" y="119658"/>
                      </a:lnTo>
                      <a:lnTo>
                        <a:pt x="-11" y="27837"/>
                      </a:lnTo>
                      <a:close/>
                      <a:moveTo>
                        <a:pt x="35137" y="54411"/>
                      </a:moveTo>
                      <a:cubicBezTo>
                        <a:pt x="43406" y="50401"/>
                        <a:pt x="48791" y="42162"/>
                        <a:pt x="49138" y="32980"/>
                      </a:cubicBezTo>
                      <a:cubicBezTo>
                        <a:pt x="49138" y="24408"/>
                        <a:pt x="44376" y="22121"/>
                        <a:pt x="35041" y="27551"/>
                      </a:cubicBezTo>
                      <a:lnTo>
                        <a:pt x="22468" y="34790"/>
                      </a:lnTo>
                      <a:lnTo>
                        <a:pt x="22468" y="61650"/>
                      </a:lnTo>
                      <a:lnTo>
                        <a:pt x="35041" y="54411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1" name="任意多边形 116"/>
                <p:cNvSpPr/>
                <p:nvPr/>
              </p:nvSpPr>
              <p:spPr>
                <a:xfrm>
                  <a:off x="4185094" y="2549526"/>
                  <a:ext cx="69246" cy="124331"/>
                </a:xfrm>
                <a:custGeom>
                  <a:avLst/>
                  <a:gdLst>
                    <a:gd name="connsiteX0" fmla="*/ 38756 w 69246"/>
                    <a:gd name="connsiteY0" fmla="*/ 4299 h 124331"/>
                    <a:gd name="connsiteX1" fmla="*/ 69236 w 69246"/>
                    <a:gd name="connsiteY1" fmla="*/ 23349 h 124331"/>
                    <a:gd name="connsiteX2" fmla="*/ 38947 w 69246"/>
                    <a:gd name="connsiteY2" fmla="*/ 77546 h 124331"/>
                    <a:gd name="connsiteX3" fmla="*/ 21802 w 69246"/>
                    <a:gd name="connsiteY3" fmla="*/ 80023 h 124331"/>
                    <a:gd name="connsiteX4" fmla="*/ 21802 w 69246"/>
                    <a:gd name="connsiteY4" fmla="*/ 111741 h 124331"/>
                    <a:gd name="connsiteX5" fmla="*/ -11 w 69246"/>
                    <a:gd name="connsiteY5" fmla="*/ 124314 h 124331"/>
                    <a:gd name="connsiteX6" fmla="*/ -11 w 69246"/>
                    <a:gd name="connsiteY6" fmla="*/ 27826 h 124331"/>
                    <a:gd name="connsiteX7" fmla="*/ 20754 w 69246"/>
                    <a:gd name="connsiteY7" fmla="*/ 15824 h 124331"/>
                    <a:gd name="connsiteX8" fmla="*/ 20754 w 69246"/>
                    <a:gd name="connsiteY8" fmla="*/ 23349 h 124331"/>
                    <a:gd name="connsiteX9" fmla="*/ 38756 w 69246"/>
                    <a:gd name="connsiteY9" fmla="*/ 4299 h 124331"/>
                    <a:gd name="connsiteX10" fmla="*/ 34375 w 69246"/>
                    <a:gd name="connsiteY10" fmla="*/ 60592 h 124331"/>
                    <a:gd name="connsiteX11" fmla="*/ 47233 w 69246"/>
                    <a:gd name="connsiteY11" fmla="*/ 36208 h 124331"/>
                    <a:gd name="connsiteX12" fmla="*/ 34279 w 69246"/>
                    <a:gd name="connsiteY12" fmla="*/ 26683 h 124331"/>
                    <a:gd name="connsiteX13" fmla="*/ 21325 w 69246"/>
                    <a:gd name="connsiteY13" fmla="*/ 51162 h 124331"/>
                    <a:gd name="connsiteX14" fmla="*/ 34375 w 69246"/>
                    <a:gd name="connsiteY14" fmla="*/ 60687 h 124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9246" h="124331">
                      <a:moveTo>
                        <a:pt x="38756" y="4299"/>
                      </a:moveTo>
                      <a:cubicBezTo>
                        <a:pt x="55520" y="-5226"/>
                        <a:pt x="69141" y="965"/>
                        <a:pt x="69236" y="23349"/>
                      </a:cubicBezTo>
                      <a:cubicBezTo>
                        <a:pt x="68933" y="45371"/>
                        <a:pt x="57542" y="65754"/>
                        <a:pt x="38947" y="77546"/>
                      </a:cubicBezTo>
                      <a:cubicBezTo>
                        <a:pt x="31803" y="81642"/>
                        <a:pt x="25993" y="82595"/>
                        <a:pt x="21802" y="80023"/>
                      </a:cubicBezTo>
                      <a:lnTo>
                        <a:pt x="21802" y="111741"/>
                      </a:lnTo>
                      <a:lnTo>
                        <a:pt x="-11" y="124314"/>
                      </a:lnTo>
                      <a:lnTo>
                        <a:pt x="-11" y="27826"/>
                      </a:lnTo>
                      <a:lnTo>
                        <a:pt x="20754" y="15824"/>
                      </a:lnTo>
                      <a:lnTo>
                        <a:pt x="20754" y="23349"/>
                      </a:lnTo>
                      <a:cubicBezTo>
                        <a:pt x="24762" y="15377"/>
                        <a:pt x="31021" y="8747"/>
                        <a:pt x="38756" y="4299"/>
                      </a:cubicBezTo>
                      <a:close/>
                      <a:moveTo>
                        <a:pt x="34375" y="60592"/>
                      </a:moveTo>
                      <a:cubicBezTo>
                        <a:pt x="42557" y="55201"/>
                        <a:pt x="47410" y="46000"/>
                        <a:pt x="47233" y="36208"/>
                      </a:cubicBezTo>
                      <a:cubicBezTo>
                        <a:pt x="47233" y="25445"/>
                        <a:pt x="41614" y="22492"/>
                        <a:pt x="34279" y="26683"/>
                      </a:cubicBezTo>
                      <a:cubicBezTo>
                        <a:pt x="26032" y="32064"/>
                        <a:pt x="21137" y="41313"/>
                        <a:pt x="21325" y="51162"/>
                      </a:cubicBezTo>
                      <a:cubicBezTo>
                        <a:pt x="21325" y="61925"/>
                        <a:pt x="27040" y="64783"/>
                        <a:pt x="34375" y="60687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2" name="任意多边形 117"/>
                <p:cNvSpPr/>
                <p:nvPr/>
              </p:nvSpPr>
              <p:spPr>
                <a:xfrm>
                  <a:off x="4102607" y="2775298"/>
                  <a:ext cx="75444" cy="121896"/>
                </a:xfrm>
                <a:custGeom>
                  <a:avLst/>
                  <a:gdLst>
                    <a:gd name="connsiteX0" fmla="*/ 75427 w 75444"/>
                    <a:gd name="connsiteY0" fmla="*/ -17 h 121896"/>
                    <a:gd name="connsiteX1" fmla="*/ 75427 w 75444"/>
                    <a:gd name="connsiteY1" fmla="*/ 50846 h 121896"/>
                    <a:gd name="connsiteX2" fmla="*/ 38089 w 75444"/>
                    <a:gd name="connsiteY2" fmla="*/ 115140 h 121896"/>
                    <a:gd name="connsiteX3" fmla="*/ -11 w 75444"/>
                    <a:gd name="connsiteY3" fmla="*/ 94185 h 121896"/>
                    <a:gd name="connsiteX4" fmla="*/ -11 w 75444"/>
                    <a:gd name="connsiteY4" fmla="*/ 43321 h 121896"/>
                    <a:gd name="connsiteX5" fmla="*/ 22564 w 75444"/>
                    <a:gd name="connsiteY5" fmla="*/ 30272 h 121896"/>
                    <a:gd name="connsiteX6" fmla="*/ 22564 w 75444"/>
                    <a:gd name="connsiteY6" fmla="*/ 80374 h 121896"/>
                    <a:gd name="connsiteX7" fmla="*/ 37804 w 75444"/>
                    <a:gd name="connsiteY7" fmla="*/ 93613 h 121896"/>
                    <a:gd name="connsiteX8" fmla="*/ 52853 w 75444"/>
                    <a:gd name="connsiteY8" fmla="*/ 62848 h 121896"/>
                    <a:gd name="connsiteX9" fmla="*/ 52853 w 75444"/>
                    <a:gd name="connsiteY9" fmla="*/ 12841 h 121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44" h="121896">
                      <a:moveTo>
                        <a:pt x="75427" y="-17"/>
                      </a:moveTo>
                      <a:lnTo>
                        <a:pt x="75427" y="50846"/>
                      </a:lnTo>
                      <a:cubicBezTo>
                        <a:pt x="75779" y="77516"/>
                        <a:pt x="61431" y="102224"/>
                        <a:pt x="38089" y="115140"/>
                      </a:cubicBezTo>
                      <a:cubicBezTo>
                        <a:pt x="14467" y="128856"/>
                        <a:pt x="466" y="121522"/>
                        <a:pt x="-11" y="94185"/>
                      </a:cubicBezTo>
                      <a:lnTo>
                        <a:pt x="-11" y="43321"/>
                      </a:lnTo>
                      <a:lnTo>
                        <a:pt x="22564" y="30272"/>
                      </a:lnTo>
                      <a:lnTo>
                        <a:pt x="22564" y="80374"/>
                      </a:lnTo>
                      <a:cubicBezTo>
                        <a:pt x="22564" y="96090"/>
                        <a:pt x="28374" y="99424"/>
                        <a:pt x="37804" y="93613"/>
                      </a:cubicBezTo>
                      <a:cubicBezTo>
                        <a:pt x="48329" y="87117"/>
                        <a:pt x="54184" y="75144"/>
                        <a:pt x="52853" y="62848"/>
                      </a:cubicBezTo>
                      <a:lnTo>
                        <a:pt x="52853" y="128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3" name="任意多边形 118"/>
                <p:cNvSpPr/>
                <p:nvPr/>
              </p:nvSpPr>
              <p:spPr>
                <a:xfrm>
                  <a:off x="4192237" y="2750152"/>
                  <a:ext cx="65246" cy="98811"/>
                </a:xfrm>
                <a:custGeom>
                  <a:avLst/>
                  <a:gdLst>
                    <a:gd name="connsiteX0" fmla="*/ 65236 w 65246"/>
                    <a:gd name="connsiteY0" fmla="*/ -17 h 98811"/>
                    <a:gd name="connsiteX1" fmla="*/ 65236 w 65246"/>
                    <a:gd name="connsiteY1" fmla="*/ 70944 h 98811"/>
                    <a:gd name="connsiteX2" fmla="*/ 44662 w 65246"/>
                    <a:gd name="connsiteY2" fmla="*/ 82850 h 98811"/>
                    <a:gd name="connsiteX3" fmla="*/ 44662 w 65246"/>
                    <a:gd name="connsiteY3" fmla="*/ 75325 h 98811"/>
                    <a:gd name="connsiteX4" fmla="*/ 26278 w 65246"/>
                    <a:gd name="connsiteY4" fmla="*/ 94375 h 98811"/>
                    <a:gd name="connsiteX5" fmla="*/ -11 w 65246"/>
                    <a:gd name="connsiteY5" fmla="*/ 77040 h 98811"/>
                    <a:gd name="connsiteX6" fmla="*/ -11 w 65246"/>
                    <a:gd name="connsiteY6" fmla="*/ 37321 h 98811"/>
                    <a:gd name="connsiteX7" fmla="*/ 21611 w 65246"/>
                    <a:gd name="connsiteY7" fmla="*/ 24843 h 98811"/>
                    <a:gd name="connsiteX8" fmla="*/ 21611 w 65246"/>
                    <a:gd name="connsiteY8" fmla="*/ 60847 h 98811"/>
                    <a:gd name="connsiteX9" fmla="*/ 31993 w 65246"/>
                    <a:gd name="connsiteY9" fmla="*/ 70372 h 98811"/>
                    <a:gd name="connsiteX10" fmla="*/ 43519 w 65246"/>
                    <a:gd name="connsiteY10" fmla="*/ 46846 h 98811"/>
                    <a:gd name="connsiteX11" fmla="*/ 43519 w 65246"/>
                    <a:gd name="connsiteY11" fmla="*/ 12651 h 98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5246" h="98811">
                      <a:moveTo>
                        <a:pt x="65236" y="-17"/>
                      </a:moveTo>
                      <a:lnTo>
                        <a:pt x="65236" y="70944"/>
                      </a:lnTo>
                      <a:lnTo>
                        <a:pt x="44662" y="82850"/>
                      </a:lnTo>
                      <a:lnTo>
                        <a:pt x="44662" y="75325"/>
                      </a:lnTo>
                      <a:cubicBezTo>
                        <a:pt x="40380" y="83231"/>
                        <a:pt x="34024" y="89813"/>
                        <a:pt x="26278" y="94375"/>
                      </a:cubicBezTo>
                      <a:cubicBezTo>
                        <a:pt x="11134" y="103138"/>
                        <a:pt x="85" y="99614"/>
                        <a:pt x="-11" y="77040"/>
                      </a:cubicBezTo>
                      <a:lnTo>
                        <a:pt x="-11" y="37321"/>
                      </a:lnTo>
                      <a:lnTo>
                        <a:pt x="21611" y="24843"/>
                      </a:lnTo>
                      <a:lnTo>
                        <a:pt x="21611" y="60847"/>
                      </a:lnTo>
                      <a:cubicBezTo>
                        <a:pt x="21611" y="71801"/>
                        <a:pt x="25421" y="73992"/>
                        <a:pt x="31993" y="70372"/>
                      </a:cubicBezTo>
                      <a:cubicBezTo>
                        <a:pt x="39825" y="65210"/>
                        <a:pt x="44238" y="56199"/>
                        <a:pt x="43519" y="46846"/>
                      </a:cubicBezTo>
                      <a:lnTo>
                        <a:pt x="43519" y="126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4" name="任意多边形 119"/>
                <p:cNvSpPr/>
                <p:nvPr/>
              </p:nvSpPr>
              <p:spPr>
                <a:xfrm>
                  <a:off x="4103845" y="2989135"/>
                  <a:ext cx="71627" cy="132111"/>
                </a:xfrm>
                <a:custGeom>
                  <a:avLst/>
                  <a:gdLst>
                    <a:gd name="connsiteX0" fmla="*/ 69628 w 71627"/>
                    <a:gd name="connsiteY0" fmla="*/ 0 h 132111"/>
                    <a:gd name="connsiteX1" fmla="*/ 69628 w 71627"/>
                    <a:gd name="connsiteY1" fmla="*/ 16288 h 132111"/>
                    <a:gd name="connsiteX2" fmla="*/ 29528 w 71627"/>
                    <a:gd name="connsiteY2" fmla="*/ 94488 h 132111"/>
                    <a:gd name="connsiteX3" fmla="*/ 71533 w 71627"/>
                    <a:gd name="connsiteY3" fmla="*/ 70199 h 132111"/>
                    <a:gd name="connsiteX4" fmla="*/ 71628 w 71627"/>
                    <a:gd name="connsiteY4" fmla="*/ 90773 h 132111"/>
                    <a:gd name="connsiteX5" fmla="*/ 0 w 71627"/>
                    <a:gd name="connsiteY5" fmla="*/ 132112 h 132111"/>
                    <a:gd name="connsiteX6" fmla="*/ 0 w 71627"/>
                    <a:gd name="connsiteY6" fmla="*/ 115919 h 132111"/>
                    <a:gd name="connsiteX7" fmla="*/ 40100 w 71627"/>
                    <a:gd name="connsiteY7" fmla="*/ 37624 h 132111"/>
                    <a:gd name="connsiteX8" fmla="*/ 857 w 71627"/>
                    <a:gd name="connsiteY8" fmla="*/ 60293 h 132111"/>
                    <a:gd name="connsiteX9" fmla="*/ 762 w 71627"/>
                    <a:gd name="connsiteY9" fmla="*/ 39719 h 132111"/>
                    <a:gd name="connsiteX10" fmla="*/ 69628 w 71627"/>
                    <a:gd name="connsiteY10" fmla="*/ 0 h 132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1627" h="132111">
                      <a:moveTo>
                        <a:pt x="69628" y="0"/>
                      </a:moveTo>
                      <a:lnTo>
                        <a:pt x="69628" y="16288"/>
                      </a:lnTo>
                      <a:lnTo>
                        <a:pt x="29528" y="94488"/>
                      </a:lnTo>
                      <a:lnTo>
                        <a:pt x="71533" y="70199"/>
                      </a:lnTo>
                      <a:lnTo>
                        <a:pt x="71628" y="90773"/>
                      </a:lnTo>
                      <a:lnTo>
                        <a:pt x="0" y="132112"/>
                      </a:lnTo>
                      <a:lnTo>
                        <a:pt x="0" y="115919"/>
                      </a:lnTo>
                      <a:lnTo>
                        <a:pt x="40100" y="37624"/>
                      </a:lnTo>
                      <a:lnTo>
                        <a:pt x="857" y="60293"/>
                      </a:lnTo>
                      <a:lnTo>
                        <a:pt x="762" y="39719"/>
                      </a:lnTo>
                      <a:lnTo>
                        <a:pt x="6962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5" name="任意多边形 120"/>
                <p:cNvSpPr/>
                <p:nvPr/>
              </p:nvSpPr>
              <p:spPr>
                <a:xfrm>
                  <a:off x="4181093" y="2973323"/>
                  <a:ext cx="57054" cy="103346"/>
                </a:xfrm>
                <a:custGeom>
                  <a:avLst/>
                  <a:gdLst>
                    <a:gd name="connsiteX0" fmla="*/ 55817 w 57054"/>
                    <a:gd name="connsiteY0" fmla="*/ 0 h 103346"/>
                    <a:gd name="connsiteX1" fmla="*/ 55817 w 57054"/>
                    <a:gd name="connsiteY1" fmla="*/ 14573 h 103346"/>
                    <a:gd name="connsiteX2" fmla="*/ 27242 w 57054"/>
                    <a:gd name="connsiteY2" fmla="*/ 68961 h 103346"/>
                    <a:gd name="connsiteX3" fmla="*/ 57055 w 57054"/>
                    <a:gd name="connsiteY3" fmla="*/ 51816 h 103346"/>
                    <a:gd name="connsiteX4" fmla="*/ 57055 w 57054"/>
                    <a:gd name="connsiteY4" fmla="*/ 70390 h 103346"/>
                    <a:gd name="connsiteX5" fmla="*/ 95 w 57054"/>
                    <a:gd name="connsiteY5" fmla="*/ 103346 h 103346"/>
                    <a:gd name="connsiteX6" fmla="*/ 0 w 57054"/>
                    <a:gd name="connsiteY6" fmla="*/ 88678 h 103346"/>
                    <a:gd name="connsiteX7" fmla="*/ 28480 w 57054"/>
                    <a:gd name="connsiteY7" fmla="*/ 34290 h 103346"/>
                    <a:gd name="connsiteX8" fmla="*/ 667 w 57054"/>
                    <a:gd name="connsiteY8" fmla="*/ 50292 h 103346"/>
                    <a:gd name="connsiteX9" fmla="*/ 667 w 57054"/>
                    <a:gd name="connsiteY9" fmla="*/ 31813 h 103346"/>
                    <a:gd name="connsiteX10" fmla="*/ 55817 w 57054"/>
                    <a:gd name="connsiteY10" fmla="*/ 0 h 103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7054" h="103346">
                      <a:moveTo>
                        <a:pt x="55817" y="0"/>
                      </a:moveTo>
                      <a:lnTo>
                        <a:pt x="55817" y="14573"/>
                      </a:lnTo>
                      <a:lnTo>
                        <a:pt x="27242" y="68961"/>
                      </a:lnTo>
                      <a:lnTo>
                        <a:pt x="57055" y="51816"/>
                      </a:lnTo>
                      <a:lnTo>
                        <a:pt x="57055" y="70390"/>
                      </a:lnTo>
                      <a:lnTo>
                        <a:pt x="95" y="103346"/>
                      </a:lnTo>
                      <a:lnTo>
                        <a:pt x="0" y="88678"/>
                      </a:lnTo>
                      <a:lnTo>
                        <a:pt x="28480" y="34290"/>
                      </a:lnTo>
                      <a:lnTo>
                        <a:pt x="667" y="50292"/>
                      </a:lnTo>
                      <a:lnTo>
                        <a:pt x="667" y="31813"/>
                      </a:lnTo>
                      <a:lnTo>
                        <a:pt x="5581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40" name="组合 1139"/>
            <p:cNvGrpSpPr/>
            <p:nvPr/>
          </p:nvGrpSpPr>
          <p:grpSpPr>
            <a:xfrm>
              <a:off x="5978365" y="1223936"/>
              <a:ext cx="2097119" cy="2837002"/>
              <a:chOff x="5978365" y="1223936"/>
              <a:chExt cx="2097119" cy="2837002"/>
            </a:xfrm>
          </p:grpSpPr>
          <p:sp>
            <p:nvSpPr>
              <p:cNvPr id="1527" name="任意多边形 122"/>
              <p:cNvSpPr/>
              <p:nvPr/>
            </p:nvSpPr>
            <p:spPr>
              <a:xfrm>
                <a:off x="5997701" y="1223936"/>
                <a:ext cx="2077402" cy="2833331"/>
              </a:xfrm>
              <a:custGeom>
                <a:avLst/>
                <a:gdLst>
                  <a:gd name="connsiteX0" fmla="*/ 2016432 w 2077402"/>
                  <a:gd name="connsiteY0" fmla="*/ 2798548 h 2833331"/>
                  <a:gd name="connsiteX1" fmla="*/ 2019194 w 2077402"/>
                  <a:gd name="connsiteY1" fmla="*/ 1244735 h 2833331"/>
                  <a:gd name="connsiteX2" fmla="*/ 1964902 w 2077402"/>
                  <a:gd name="connsiteY2" fmla="*/ 1150628 h 2833331"/>
                  <a:gd name="connsiteX3" fmla="*/ 38089 w 2077402"/>
                  <a:gd name="connsiteY3" fmla="*/ 41156 h 2833331"/>
                  <a:gd name="connsiteX4" fmla="*/ -11 w 2077402"/>
                  <a:gd name="connsiteY4" fmla="*/ 37155 h 2833331"/>
                  <a:gd name="connsiteX5" fmla="*/ 57139 w 2077402"/>
                  <a:gd name="connsiteY5" fmla="*/ 4199 h 2833331"/>
                  <a:gd name="connsiteX6" fmla="*/ 57139 w 2077402"/>
                  <a:gd name="connsiteY6" fmla="*/ 4199 h 2833331"/>
                  <a:gd name="connsiteX7" fmla="*/ 96763 w 2077402"/>
                  <a:gd name="connsiteY7" fmla="*/ 7437 h 2833331"/>
                  <a:gd name="connsiteX8" fmla="*/ 2023099 w 2077402"/>
                  <a:gd name="connsiteY8" fmla="*/ 1116909 h 2833331"/>
                  <a:gd name="connsiteX9" fmla="*/ 2077392 w 2077402"/>
                  <a:gd name="connsiteY9" fmla="*/ 1211016 h 2833331"/>
                  <a:gd name="connsiteX10" fmla="*/ 2074630 w 2077402"/>
                  <a:gd name="connsiteY10" fmla="*/ 2764830 h 2833331"/>
                  <a:gd name="connsiteX11" fmla="*/ 2060152 w 2077402"/>
                  <a:gd name="connsiteY11" fmla="*/ 2798834 h 2833331"/>
                  <a:gd name="connsiteX12" fmla="*/ 2060152 w 2077402"/>
                  <a:gd name="connsiteY12" fmla="*/ 2798834 h 2833331"/>
                  <a:gd name="connsiteX13" fmla="*/ 2057103 w 2077402"/>
                  <a:gd name="connsiteY13" fmla="*/ 2800644 h 2833331"/>
                  <a:gd name="connsiteX14" fmla="*/ 2000906 w 2077402"/>
                  <a:gd name="connsiteY14" fmla="*/ 2833314 h 2833331"/>
                  <a:gd name="connsiteX15" fmla="*/ 2016432 w 2077402"/>
                  <a:gd name="connsiteY15" fmla="*/ 2798548 h 283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7402" h="2833331">
                    <a:moveTo>
                      <a:pt x="2016432" y="2798548"/>
                    </a:moveTo>
                    <a:lnTo>
                      <a:pt x="2019194" y="1244735"/>
                    </a:lnTo>
                    <a:cubicBezTo>
                      <a:pt x="2017175" y="1206492"/>
                      <a:pt x="1997001" y="1171516"/>
                      <a:pt x="1964902" y="1150628"/>
                    </a:cubicBezTo>
                    <a:lnTo>
                      <a:pt x="38089" y="41156"/>
                    </a:lnTo>
                    <a:cubicBezTo>
                      <a:pt x="26993" y="33165"/>
                      <a:pt x="12505" y="31643"/>
                      <a:pt x="-11" y="37155"/>
                    </a:cubicBezTo>
                    <a:lnTo>
                      <a:pt x="57139" y="4199"/>
                    </a:lnTo>
                    <a:lnTo>
                      <a:pt x="57139" y="4199"/>
                    </a:lnTo>
                    <a:cubicBezTo>
                      <a:pt x="67141" y="-2088"/>
                      <a:pt x="81142" y="-1611"/>
                      <a:pt x="96763" y="7437"/>
                    </a:cubicBezTo>
                    <a:lnTo>
                      <a:pt x="2023099" y="1116909"/>
                    </a:lnTo>
                    <a:cubicBezTo>
                      <a:pt x="2055199" y="1137798"/>
                      <a:pt x="2075372" y="1172774"/>
                      <a:pt x="2077392" y="1211016"/>
                    </a:cubicBezTo>
                    <a:lnTo>
                      <a:pt x="2074630" y="2764830"/>
                    </a:lnTo>
                    <a:cubicBezTo>
                      <a:pt x="2075830" y="2777879"/>
                      <a:pt x="2070391" y="2790652"/>
                      <a:pt x="2060152" y="2798834"/>
                    </a:cubicBezTo>
                    <a:lnTo>
                      <a:pt x="2060152" y="2798834"/>
                    </a:lnTo>
                    <a:cubicBezTo>
                      <a:pt x="2059171" y="2799491"/>
                      <a:pt x="2058151" y="2800101"/>
                      <a:pt x="2057103" y="2800644"/>
                    </a:cubicBezTo>
                    <a:lnTo>
                      <a:pt x="2000906" y="2833314"/>
                    </a:lnTo>
                    <a:cubicBezTo>
                      <a:pt x="2011917" y="2825323"/>
                      <a:pt x="2017832" y="2812074"/>
                      <a:pt x="2016432" y="2798548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8" name="任意多边形 123"/>
              <p:cNvSpPr/>
              <p:nvPr/>
            </p:nvSpPr>
            <p:spPr>
              <a:xfrm>
                <a:off x="5997701" y="1223936"/>
                <a:ext cx="2064638" cy="1196555"/>
              </a:xfrm>
              <a:custGeom>
                <a:avLst/>
                <a:gdLst>
                  <a:gd name="connsiteX0" fmla="*/ 56663 w 2064638"/>
                  <a:gd name="connsiteY0" fmla="*/ 4199 h 1196555"/>
                  <a:gd name="connsiteX1" fmla="*/ 56663 w 2064638"/>
                  <a:gd name="connsiteY1" fmla="*/ 4199 h 1196555"/>
                  <a:gd name="connsiteX2" fmla="*/ 96287 w 2064638"/>
                  <a:gd name="connsiteY2" fmla="*/ 7437 h 1196555"/>
                  <a:gd name="connsiteX3" fmla="*/ 2023099 w 2064638"/>
                  <a:gd name="connsiteY3" fmla="*/ 1116909 h 1196555"/>
                  <a:gd name="connsiteX4" fmla="*/ 2064628 w 2064638"/>
                  <a:gd name="connsiteY4" fmla="*/ 1163296 h 1196555"/>
                  <a:gd name="connsiteX5" fmla="*/ 2006431 w 2064638"/>
                  <a:gd name="connsiteY5" fmla="*/ 1196538 h 1196555"/>
                  <a:gd name="connsiteX6" fmla="*/ 1964902 w 2064638"/>
                  <a:gd name="connsiteY6" fmla="*/ 1150247 h 1196555"/>
                  <a:gd name="connsiteX7" fmla="*/ 38089 w 2064638"/>
                  <a:gd name="connsiteY7" fmla="*/ 41156 h 1196555"/>
                  <a:gd name="connsiteX8" fmla="*/ -11 w 2064638"/>
                  <a:gd name="connsiteY8" fmla="*/ 37155 h 119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4638" h="1196555">
                    <a:moveTo>
                      <a:pt x="56663" y="4199"/>
                    </a:moveTo>
                    <a:lnTo>
                      <a:pt x="56663" y="4199"/>
                    </a:lnTo>
                    <a:cubicBezTo>
                      <a:pt x="66664" y="-2088"/>
                      <a:pt x="80666" y="-1611"/>
                      <a:pt x="96287" y="7437"/>
                    </a:cubicBezTo>
                    <a:lnTo>
                      <a:pt x="2023099" y="1116909"/>
                    </a:lnTo>
                    <a:cubicBezTo>
                      <a:pt x="2040987" y="1128206"/>
                      <a:pt x="2055370" y="1144265"/>
                      <a:pt x="2064628" y="1163296"/>
                    </a:cubicBezTo>
                    <a:lnTo>
                      <a:pt x="2006431" y="1196538"/>
                    </a:lnTo>
                    <a:cubicBezTo>
                      <a:pt x="1997134" y="1177565"/>
                      <a:pt x="1982761" y="1161544"/>
                      <a:pt x="1964902" y="1150247"/>
                    </a:cubicBezTo>
                    <a:lnTo>
                      <a:pt x="38089" y="41156"/>
                    </a:lnTo>
                    <a:cubicBezTo>
                      <a:pt x="26993" y="33165"/>
                      <a:pt x="12505" y="31643"/>
                      <a:pt x="-11" y="37155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9" name="任意多边形 124"/>
              <p:cNvSpPr/>
              <p:nvPr/>
            </p:nvSpPr>
            <p:spPr>
              <a:xfrm>
                <a:off x="7998999" y="2387440"/>
                <a:ext cx="76485" cy="1669827"/>
              </a:xfrm>
              <a:custGeom>
                <a:avLst/>
                <a:gdLst>
                  <a:gd name="connsiteX0" fmla="*/ 76475 w 76485"/>
                  <a:gd name="connsiteY0" fmla="*/ 47512 h 1669827"/>
                  <a:gd name="connsiteX1" fmla="*/ 73713 w 76485"/>
                  <a:gd name="connsiteY1" fmla="*/ 1601326 h 1669827"/>
                  <a:gd name="connsiteX2" fmla="*/ 59235 w 76485"/>
                  <a:gd name="connsiteY2" fmla="*/ 1635330 h 1669827"/>
                  <a:gd name="connsiteX3" fmla="*/ 59235 w 76485"/>
                  <a:gd name="connsiteY3" fmla="*/ 1635330 h 1669827"/>
                  <a:gd name="connsiteX4" fmla="*/ 56187 w 76485"/>
                  <a:gd name="connsiteY4" fmla="*/ 1637140 h 1669827"/>
                  <a:gd name="connsiteX5" fmla="*/ -11 w 76485"/>
                  <a:gd name="connsiteY5" fmla="*/ 1669810 h 1669827"/>
                  <a:gd name="connsiteX6" fmla="*/ 15610 w 76485"/>
                  <a:gd name="connsiteY6" fmla="*/ 1635044 h 1669827"/>
                  <a:gd name="connsiteX7" fmla="*/ 18373 w 76485"/>
                  <a:gd name="connsiteY7" fmla="*/ 81231 h 1669827"/>
                  <a:gd name="connsiteX8" fmla="*/ 5609 w 76485"/>
                  <a:gd name="connsiteY8" fmla="*/ 33606 h 1669827"/>
                  <a:gd name="connsiteX9" fmla="*/ 63807 w 76485"/>
                  <a:gd name="connsiteY9" fmla="*/ -17 h 1669827"/>
                  <a:gd name="connsiteX10" fmla="*/ 76475 w 76485"/>
                  <a:gd name="connsiteY10" fmla="*/ 47512 h 166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485" h="1669827">
                    <a:moveTo>
                      <a:pt x="76475" y="47512"/>
                    </a:moveTo>
                    <a:lnTo>
                      <a:pt x="73713" y="1601326"/>
                    </a:lnTo>
                    <a:cubicBezTo>
                      <a:pt x="74913" y="1614375"/>
                      <a:pt x="69474" y="1627148"/>
                      <a:pt x="59235" y="1635330"/>
                    </a:cubicBezTo>
                    <a:lnTo>
                      <a:pt x="59235" y="1635330"/>
                    </a:lnTo>
                    <a:cubicBezTo>
                      <a:pt x="58254" y="1635987"/>
                      <a:pt x="57235" y="1636597"/>
                      <a:pt x="56187" y="1637140"/>
                    </a:cubicBezTo>
                    <a:lnTo>
                      <a:pt x="-11" y="1669810"/>
                    </a:lnTo>
                    <a:cubicBezTo>
                      <a:pt x="11038" y="1661848"/>
                      <a:pt x="16991" y="1648589"/>
                      <a:pt x="15610" y="1635044"/>
                    </a:cubicBezTo>
                    <a:lnTo>
                      <a:pt x="18373" y="81231"/>
                    </a:lnTo>
                    <a:cubicBezTo>
                      <a:pt x="17896" y="64581"/>
                      <a:pt x="13524" y="48265"/>
                      <a:pt x="5609" y="33606"/>
                    </a:cubicBezTo>
                    <a:lnTo>
                      <a:pt x="63807" y="-17"/>
                    </a:lnTo>
                    <a:cubicBezTo>
                      <a:pt x="71655" y="14632"/>
                      <a:pt x="75989" y="30901"/>
                      <a:pt x="76475" y="47512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0" name="任意多边形 125"/>
              <p:cNvSpPr/>
              <p:nvPr/>
            </p:nvSpPr>
            <p:spPr>
              <a:xfrm>
                <a:off x="5978365" y="1365122"/>
                <a:ext cx="2038349" cy="2695816"/>
              </a:xfrm>
              <a:custGeom>
                <a:avLst/>
                <a:gdLst>
                  <a:gd name="connsiteX0" fmla="*/ 2038339 w 2038349"/>
                  <a:gd name="connsiteY0" fmla="*/ 1174129 h 2695816"/>
                  <a:gd name="connsiteX1" fmla="*/ 2035768 w 2038349"/>
                  <a:gd name="connsiteY1" fmla="*/ 2657363 h 2695816"/>
                  <a:gd name="connsiteX2" fmla="*/ 2020147 w 2038349"/>
                  <a:gd name="connsiteY2" fmla="*/ 2692129 h 2695816"/>
                  <a:gd name="connsiteX3" fmla="*/ 2019289 w 2038349"/>
                  <a:gd name="connsiteY3" fmla="*/ 2692700 h 2695816"/>
                  <a:gd name="connsiteX4" fmla="*/ 2019289 w 2038349"/>
                  <a:gd name="connsiteY4" fmla="*/ 2692700 h 2695816"/>
                  <a:gd name="connsiteX5" fmla="*/ 1981189 w 2038349"/>
                  <a:gd name="connsiteY5" fmla="*/ 2688414 h 2695816"/>
                  <a:gd name="connsiteX6" fmla="*/ 54282 w 2038349"/>
                  <a:gd name="connsiteY6" fmla="*/ 1579228 h 2695816"/>
                  <a:gd name="connsiteX7" fmla="*/ -11 w 2038349"/>
                  <a:gd name="connsiteY7" fmla="*/ 1485121 h 2695816"/>
                  <a:gd name="connsiteX8" fmla="*/ 2561 w 2038349"/>
                  <a:gd name="connsiteY8" fmla="*/ -17 h 269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8349" h="2695816">
                    <a:moveTo>
                      <a:pt x="2038339" y="1174129"/>
                    </a:moveTo>
                    <a:lnTo>
                      <a:pt x="2035768" y="2657363"/>
                    </a:lnTo>
                    <a:cubicBezTo>
                      <a:pt x="2037149" y="2670907"/>
                      <a:pt x="2031195" y="2684166"/>
                      <a:pt x="2020147" y="2692129"/>
                    </a:cubicBezTo>
                    <a:lnTo>
                      <a:pt x="2019289" y="2692700"/>
                    </a:lnTo>
                    <a:lnTo>
                      <a:pt x="2019289" y="2692700"/>
                    </a:lnTo>
                    <a:cubicBezTo>
                      <a:pt x="2006716" y="2698034"/>
                      <a:pt x="1992267" y="2696405"/>
                      <a:pt x="1981189" y="2688414"/>
                    </a:cubicBezTo>
                    <a:lnTo>
                      <a:pt x="54282" y="1579228"/>
                    </a:lnTo>
                    <a:cubicBezTo>
                      <a:pt x="22202" y="1558330"/>
                      <a:pt x="2028" y="1523354"/>
                      <a:pt x="-11" y="1485121"/>
                    </a:cubicBezTo>
                    <a:lnTo>
                      <a:pt x="2561" y="-17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1" name="任意多边形 126"/>
              <p:cNvSpPr/>
              <p:nvPr/>
            </p:nvSpPr>
            <p:spPr>
              <a:xfrm>
                <a:off x="5978365" y="1365122"/>
                <a:ext cx="2038349" cy="2695816"/>
              </a:xfrm>
              <a:custGeom>
                <a:avLst/>
                <a:gdLst>
                  <a:gd name="connsiteX0" fmla="*/ 2038339 w 2038349"/>
                  <a:gd name="connsiteY0" fmla="*/ 1174129 h 2695816"/>
                  <a:gd name="connsiteX1" fmla="*/ 2035768 w 2038349"/>
                  <a:gd name="connsiteY1" fmla="*/ 2657363 h 2695816"/>
                  <a:gd name="connsiteX2" fmla="*/ 2020147 w 2038349"/>
                  <a:gd name="connsiteY2" fmla="*/ 2692129 h 2695816"/>
                  <a:gd name="connsiteX3" fmla="*/ 2019289 w 2038349"/>
                  <a:gd name="connsiteY3" fmla="*/ 2692700 h 2695816"/>
                  <a:gd name="connsiteX4" fmla="*/ 2019289 w 2038349"/>
                  <a:gd name="connsiteY4" fmla="*/ 2692700 h 2695816"/>
                  <a:gd name="connsiteX5" fmla="*/ 1981189 w 2038349"/>
                  <a:gd name="connsiteY5" fmla="*/ 2688414 h 2695816"/>
                  <a:gd name="connsiteX6" fmla="*/ 54282 w 2038349"/>
                  <a:gd name="connsiteY6" fmla="*/ 1579228 h 2695816"/>
                  <a:gd name="connsiteX7" fmla="*/ -11 w 2038349"/>
                  <a:gd name="connsiteY7" fmla="*/ 1485121 h 2695816"/>
                  <a:gd name="connsiteX8" fmla="*/ 2561 w 2038349"/>
                  <a:gd name="connsiteY8" fmla="*/ -17 h 269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8349" h="2695816">
                    <a:moveTo>
                      <a:pt x="2038339" y="1174129"/>
                    </a:moveTo>
                    <a:lnTo>
                      <a:pt x="2035768" y="2657363"/>
                    </a:lnTo>
                    <a:cubicBezTo>
                      <a:pt x="2037149" y="2670907"/>
                      <a:pt x="2031195" y="2684166"/>
                      <a:pt x="2020147" y="2692129"/>
                    </a:cubicBezTo>
                    <a:lnTo>
                      <a:pt x="2019289" y="2692700"/>
                    </a:lnTo>
                    <a:lnTo>
                      <a:pt x="2019289" y="2692700"/>
                    </a:lnTo>
                    <a:cubicBezTo>
                      <a:pt x="2006716" y="2698034"/>
                      <a:pt x="1992267" y="2696405"/>
                      <a:pt x="1981189" y="2688414"/>
                    </a:cubicBezTo>
                    <a:lnTo>
                      <a:pt x="54282" y="1579228"/>
                    </a:lnTo>
                    <a:cubicBezTo>
                      <a:pt x="22202" y="1558330"/>
                      <a:pt x="2028" y="1523354"/>
                      <a:pt x="-11" y="1485121"/>
                    </a:cubicBezTo>
                    <a:lnTo>
                      <a:pt x="2561" y="-17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2" name="任意多边形 127"/>
              <p:cNvSpPr/>
              <p:nvPr/>
            </p:nvSpPr>
            <p:spPr>
              <a:xfrm>
                <a:off x="6220681" y="1665445"/>
                <a:ext cx="1659350" cy="2183606"/>
              </a:xfrm>
              <a:custGeom>
                <a:avLst/>
                <a:gdLst>
                  <a:gd name="connsiteX0" fmla="*/ 0 w 1659350"/>
                  <a:gd name="connsiteY0" fmla="*/ 1232630 h 2183606"/>
                  <a:gd name="connsiteX1" fmla="*/ 2191 w 1659350"/>
                  <a:gd name="connsiteY1" fmla="*/ 0 h 2183606"/>
                  <a:gd name="connsiteX2" fmla="*/ 1659350 w 1659350"/>
                  <a:gd name="connsiteY2" fmla="*/ 952690 h 2183606"/>
                  <a:gd name="connsiteX3" fmla="*/ 1657160 w 1659350"/>
                  <a:gd name="connsiteY3" fmla="*/ 2183606 h 2183606"/>
                  <a:gd name="connsiteX4" fmla="*/ 0 w 1659350"/>
                  <a:gd name="connsiteY4" fmla="*/ 1232630 h 2183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9350" h="2183606">
                    <a:moveTo>
                      <a:pt x="0" y="1232630"/>
                    </a:moveTo>
                    <a:lnTo>
                      <a:pt x="2191" y="0"/>
                    </a:lnTo>
                    <a:lnTo>
                      <a:pt x="1659350" y="952690"/>
                    </a:lnTo>
                    <a:lnTo>
                      <a:pt x="1657160" y="2183606"/>
                    </a:lnTo>
                    <a:lnTo>
                      <a:pt x="0" y="123263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3" name="任意多边形 128"/>
              <p:cNvSpPr/>
              <p:nvPr/>
            </p:nvSpPr>
            <p:spPr>
              <a:xfrm>
                <a:off x="5980931" y="1258501"/>
                <a:ext cx="2035975" cy="1280767"/>
              </a:xfrm>
              <a:custGeom>
                <a:avLst/>
                <a:gdLst>
                  <a:gd name="connsiteX0" fmla="*/ 186 w 2035975"/>
                  <a:gd name="connsiteY0" fmla="*/ 38023 h 1280767"/>
                  <a:gd name="connsiteX1" fmla="*/ 15807 w 2035975"/>
                  <a:gd name="connsiteY1" fmla="*/ 3257 h 1280767"/>
                  <a:gd name="connsiteX2" fmla="*/ 15807 w 2035975"/>
                  <a:gd name="connsiteY2" fmla="*/ 3257 h 1280767"/>
                  <a:gd name="connsiteX3" fmla="*/ 15807 w 2035975"/>
                  <a:gd name="connsiteY3" fmla="*/ 3257 h 1280767"/>
                  <a:gd name="connsiteX4" fmla="*/ 53907 w 2035975"/>
                  <a:gd name="connsiteY4" fmla="*/ 7258 h 1280767"/>
                  <a:gd name="connsiteX5" fmla="*/ 1981672 w 2035975"/>
                  <a:gd name="connsiteY5" fmla="*/ 1116063 h 1280767"/>
                  <a:gd name="connsiteX6" fmla="*/ 2035965 w 2035975"/>
                  <a:gd name="connsiteY6" fmla="*/ 1210170 h 1280767"/>
                  <a:gd name="connsiteX7" fmla="*/ 2035965 w 2035975"/>
                  <a:gd name="connsiteY7" fmla="*/ 1280750 h 1280767"/>
                  <a:gd name="connsiteX8" fmla="*/ -4 w 2035975"/>
                  <a:gd name="connsiteY8" fmla="*/ 106413 h 128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5975" h="1280767">
                    <a:moveTo>
                      <a:pt x="186" y="38023"/>
                    </a:moveTo>
                    <a:cubicBezTo>
                      <a:pt x="-1195" y="24476"/>
                      <a:pt x="4758" y="11222"/>
                      <a:pt x="15807" y="3257"/>
                    </a:cubicBezTo>
                    <a:lnTo>
                      <a:pt x="15807" y="3257"/>
                    </a:lnTo>
                    <a:lnTo>
                      <a:pt x="15807" y="3257"/>
                    </a:lnTo>
                    <a:cubicBezTo>
                      <a:pt x="28323" y="-2255"/>
                      <a:pt x="42811" y="-733"/>
                      <a:pt x="53907" y="7258"/>
                    </a:cubicBezTo>
                    <a:lnTo>
                      <a:pt x="1981672" y="1116063"/>
                    </a:lnTo>
                    <a:cubicBezTo>
                      <a:pt x="2013771" y="1136951"/>
                      <a:pt x="2033945" y="1171927"/>
                      <a:pt x="2035965" y="1210170"/>
                    </a:cubicBezTo>
                    <a:lnTo>
                      <a:pt x="2035965" y="1280750"/>
                    </a:lnTo>
                    <a:lnTo>
                      <a:pt x="-4" y="106413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4" name="任意多边形 129"/>
              <p:cNvSpPr/>
              <p:nvPr/>
            </p:nvSpPr>
            <p:spPr>
              <a:xfrm>
                <a:off x="5980931" y="1258501"/>
                <a:ext cx="2035975" cy="1280767"/>
              </a:xfrm>
              <a:custGeom>
                <a:avLst/>
                <a:gdLst>
                  <a:gd name="connsiteX0" fmla="*/ 186 w 2035975"/>
                  <a:gd name="connsiteY0" fmla="*/ 38023 h 1280767"/>
                  <a:gd name="connsiteX1" fmla="*/ 15807 w 2035975"/>
                  <a:gd name="connsiteY1" fmla="*/ 3257 h 1280767"/>
                  <a:gd name="connsiteX2" fmla="*/ 15807 w 2035975"/>
                  <a:gd name="connsiteY2" fmla="*/ 3257 h 1280767"/>
                  <a:gd name="connsiteX3" fmla="*/ 15807 w 2035975"/>
                  <a:gd name="connsiteY3" fmla="*/ 3257 h 1280767"/>
                  <a:gd name="connsiteX4" fmla="*/ 53907 w 2035975"/>
                  <a:gd name="connsiteY4" fmla="*/ 7258 h 1280767"/>
                  <a:gd name="connsiteX5" fmla="*/ 1981672 w 2035975"/>
                  <a:gd name="connsiteY5" fmla="*/ 1116063 h 1280767"/>
                  <a:gd name="connsiteX6" fmla="*/ 2035965 w 2035975"/>
                  <a:gd name="connsiteY6" fmla="*/ 1210170 h 1280767"/>
                  <a:gd name="connsiteX7" fmla="*/ 2035965 w 2035975"/>
                  <a:gd name="connsiteY7" fmla="*/ 1280750 h 1280767"/>
                  <a:gd name="connsiteX8" fmla="*/ -4 w 2035975"/>
                  <a:gd name="connsiteY8" fmla="*/ 106413 h 128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5975" h="1280767">
                    <a:moveTo>
                      <a:pt x="186" y="38023"/>
                    </a:moveTo>
                    <a:cubicBezTo>
                      <a:pt x="-1195" y="24476"/>
                      <a:pt x="4758" y="11222"/>
                      <a:pt x="15807" y="3257"/>
                    </a:cubicBezTo>
                    <a:lnTo>
                      <a:pt x="15807" y="3257"/>
                    </a:lnTo>
                    <a:lnTo>
                      <a:pt x="15807" y="3257"/>
                    </a:lnTo>
                    <a:cubicBezTo>
                      <a:pt x="28323" y="-2255"/>
                      <a:pt x="42811" y="-733"/>
                      <a:pt x="53907" y="7258"/>
                    </a:cubicBezTo>
                    <a:lnTo>
                      <a:pt x="1981672" y="1116063"/>
                    </a:lnTo>
                    <a:cubicBezTo>
                      <a:pt x="2013771" y="1136951"/>
                      <a:pt x="2033945" y="1171927"/>
                      <a:pt x="2035965" y="1210170"/>
                    </a:cubicBezTo>
                    <a:lnTo>
                      <a:pt x="2035965" y="1280750"/>
                    </a:lnTo>
                    <a:lnTo>
                      <a:pt x="-4" y="106413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535" name="组合 1534"/>
              <p:cNvGrpSpPr/>
              <p:nvPr/>
            </p:nvGrpSpPr>
            <p:grpSpPr>
              <a:xfrm>
                <a:off x="6029324" y="1322398"/>
                <a:ext cx="110871" cy="85101"/>
                <a:chOff x="6029324" y="1322398"/>
                <a:chExt cx="110871" cy="85101"/>
              </a:xfrm>
              <a:solidFill>
                <a:srgbClr val="FFFFFF"/>
              </a:solidFill>
            </p:grpSpPr>
            <p:sp>
              <p:nvSpPr>
                <p:cNvPr id="1584" name="任意多边形 131"/>
                <p:cNvSpPr/>
                <p:nvPr/>
              </p:nvSpPr>
              <p:spPr>
                <a:xfrm>
                  <a:off x="6110477" y="1369261"/>
                  <a:ext cx="29718" cy="38238"/>
                </a:xfrm>
                <a:custGeom>
                  <a:avLst/>
                  <a:gdLst>
                    <a:gd name="connsiteX0" fmla="*/ 14944 w 29718"/>
                    <a:gd name="connsiteY0" fmla="*/ 2035 h 38238"/>
                    <a:gd name="connsiteX1" fmla="*/ -11 w 29718"/>
                    <a:gd name="connsiteY1" fmla="*/ 10513 h 38238"/>
                    <a:gd name="connsiteX2" fmla="*/ 14848 w 29718"/>
                    <a:gd name="connsiteY2" fmla="*/ 36230 h 38238"/>
                    <a:gd name="connsiteX3" fmla="*/ 29707 w 29718"/>
                    <a:gd name="connsiteY3" fmla="*/ 27658 h 38238"/>
                    <a:gd name="connsiteX4" fmla="*/ 14944 w 29718"/>
                    <a:gd name="connsiteY4" fmla="*/ 2035 h 38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18" h="38238">
                      <a:moveTo>
                        <a:pt x="14944" y="2035"/>
                      </a:moveTo>
                      <a:cubicBezTo>
                        <a:pt x="6657" y="-2727"/>
                        <a:pt x="-11" y="1083"/>
                        <a:pt x="-11" y="10513"/>
                      </a:cubicBezTo>
                      <a:cubicBezTo>
                        <a:pt x="532" y="20971"/>
                        <a:pt x="6057" y="30535"/>
                        <a:pt x="14848" y="36230"/>
                      </a:cubicBezTo>
                      <a:cubicBezTo>
                        <a:pt x="23040" y="40897"/>
                        <a:pt x="29707" y="37087"/>
                        <a:pt x="29707" y="27658"/>
                      </a:cubicBezTo>
                      <a:cubicBezTo>
                        <a:pt x="29155" y="17251"/>
                        <a:pt x="23669" y="7732"/>
                        <a:pt x="14944" y="20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5" name="任意多边形 132"/>
                <p:cNvSpPr/>
                <p:nvPr/>
              </p:nvSpPr>
              <p:spPr>
                <a:xfrm>
                  <a:off x="6069901" y="1345829"/>
                  <a:ext cx="29813" cy="38429"/>
                </a:xfrm>
                <a:custGeom>
                  <a:avLst/>
                  <a:gdLst>
                    <a:gd name="connsiteX0" fmla="*/ 14848 w 29813"/>
                    <a:gd name="connsiteY0" fmla="*/ 2035 h 38429"/>
                    <a:gd name="connsiteX1" fmla="*/ -11 w 29813"/>
                    <a:gd name="connsiteY1" fmla="*/ 10513 h 38429"/>
                    <a:gd name="connsiteX2" fmla="*/ 14848 w 29813"/>
                    <a:gd name="connsiteY2" fmla="*/ 36421 h 38429"/>
                    <a:gd name="connsiteX3" fmla="*/ 29803 w 29813"/>
                    <a:gd name="connsiteY3" fmla="*/ 27848 h 38429"/>
                    <a:gd name="connsiteX4" fmla="*/ 14848 w 29813"/>
                    <a:gd name="connsiteY4" fmla="*/ 2035 h 3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13" h="38429">
                      <a:moveTo>
                        <a:pt x="14848" y="2035"/>
                      </a:moveTo>
                      <a:cubicBezTo>
                        <a:pt x="6657" y="-2727"/>
                        <a:pt x="-11" y="1083"/>
                        <a:pt x="-11" y="10513"/>
                      </a:cubicBezTo>
                      <a:cubicBezTo>
                        <a:pt x="504" y="21031"/>
                        <a:pt x="6028" y="30665"/>
                        <a:pt x="14848" y="36421"/>
                      </a:cubicBezTo>
                      <a:cubicBezTo>
                        <a:pt x="23135" y="41088"/>
                        <a:pt x="29803" y="37278"/>
                        <a:pt x="29803" y="27848"/>
                      </a:cubicBezTo>
                      <a:cubicBezTo>
                        <a:pt x="29279" y="17332"/>
                        <a:pt x="23716" y="7718"/>
                        <a:pt x="14848" y="20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6" name="任意多边形 133"/>
                <p:cNvSpPr/>
                <p:nvPr/>
              </p:nvSpPr>
              <p:spPr>
                <a:xfrm>
                  <a:off x="6029324" y="1322398"/>
                  <a:ext cx="29718" cy="38238"/>
                </a:xfrm>
                <a:custGeom>
                  <a:avLst/>
                  <a:gdLst>
                    <a:gd name="connsiteX0" fmla="*/ 14848 w 29718"/>
                    <a:gd name="connsiteY0" fmla="*/ 2035 h 38238"/>
                    <a:gd name="connsiteX1" fmla="*/ -11 w 29718"/>
                    <a:gd name="connsiteY1" fmla="*/ 10513 h 38238"/>
                    <a:gd name="connsiteX2" fmla="*/ 14753 w 29718"/>
                    <a:gd name="connsiteY2" fmla="*/ 36230 h 38238"/>
                    <a:gd name="connsiteX3" fmla="*/ 29707 w 29718"/>
                    <a:gd name="connsiteY3" fmla="*/ 27658 h 38238"/>
                    <a:gd name="connsiteX4" fmla="*/ 14848 w 29718"/>
                    <a:gd name="connsiteY4" fmla="*/ 2035 h 38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18" h="38238">
                      <a:moveTo>
                        <a:pt x="14848" y="2035"/>
                      </a:moveTo>
                      <a:cubicBezTo>
                        <a:pt x="6657" y="-2727"/>
                        <a:pt x="-11" y="1083"/>
                        <a:pt x="-11" y="10513"/>
                      </a:cubicBezTo>
                      <a:cubicBezTo>
                        <a:pt x="494" y="20958"/>
                        <a:pt x="5990" y="30525"/>
                        <a:pt x="14753" y="36230"/>
                      </a:cubicBezTo>
                      <a:cubicBezTo>
                        <a:pt x="22945" y="40897"/>
                        <a:pt x="29707" y="37087"/>
                        <a:pt x="29707" y="27658"/>
                      </a:cubicBezTo>
                      <a:cubicBezTo>
                        <a:pt x="29117" y="17238"/>
                        <a:pt x="23602" y="7723"/>
                        <a:pt x="14848" y="20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36" name="任意多边形 134"/>
              <p:cNvSpPr/>
              <p:nvPr/>
            </p:nvSpPr>
            <p:spPr>
              <a:xfrm>
                <a:off x="6278784" y="1890807"/>
                <a:ext cx="351282" cy="561403"/>
              </a:xfrm>
              <a:custGeom>
                <a:avLst/>
                <a:gdLst>
                  <a:gd name="connsiteX0" fmla="*/ 342699 w 351282"/>
                  <a:gd name="connsiteY0" fmla="*/ 487758 h 561403"/>
                  <a:gd name="connsiteX1" fmla="*/ 351271 w 351282"/>
                  <a:gd name="connsiteY1" fmla="*/ 492711 h 561403"/>
                  <a:gd name="connsiteX2" fmla="*/ 351271 w 351282"/>
                  <a:gd name="connsiteY2" fmla="*/ 561386 h 561403"/>
                  <a:gd name="connsiteX3" fmla="*/ 309266 w 351282"/>
                  <a:gd name="connsiteY3" fmla="*/ 537097 h 561403"/>
                  <a:gd name="connsiteX4" fmla="*/ 264213 w 351282"/>
                  <a:gd name="connsiteY4" fmla="*/ 475090 h 561403"/>
                  <a:gd name="connsiteX5" fmla="*/ 240686 w 351282"/>
                  <a:gd name="connsiteY5" fmla="*/ 384793 h 561403"/>
                  <a:gd name="connsiteX6" fmla="*/ 111337 w 351282"/>
                  <a:gd name="connsiteY6" fmla="*/ 310593 h 561403"/>
                  <a:gd name="connsiteX7" fmla="*/ 87429 w 351282"/>
                  <a:gd name="connsiteY7" fmla="*/ 373553 h 561403"/>
                  <a:gd name="connsiteX8" fmla="*/ 42566 w 351282"/>
                  <a:gd name="connsiteY8" fmla="*/ 383650 h 561403"/>
                  <a:gd name="connsiteX9" fmla="*/ -11 w 351282"/>
                  <a:gd name="connsiteY9" fmla="*/ 359075 h 561403"/>
                  <a:gd name="connsiteX10" fmla="*/ -11 w 351282"/>
                  <a:gd name="connsiteY10" fmla="*/ 290400 h 561403"/>
                  <a:gd name="connsiteX11" fmla="*/ 8657 w 351282"/>
                  <a:gd name="connsiteY11" fmla="*/ 295353 h 561403"/>
                  <a:gd name="connsiteX12" fmla="*/ 25421 w 351282"/>
                  <a:gd name="connsiteY12" fmla="*/ 291448 h 561403"/>
                  <a:gd name="connsiteX13" fmla="*/ 139721 w 351282"/>
                  <a:gd name="connsiteY13" fmla="*/ -17 h 561403"/>
                  <a:gd name="connsiteX14" fmla="*/ 213540 w 351282"/>
                  <a:gd name="connsiteY14" fmla="*/ 42655 h 561403"/>
                  <a:gd name="connsiteX15" fmla="*/ 325554 w 351282"/>
                  <a:gd name="connsiteY15" fmla="*/ 464898 h 561403"/>
                  <a:gd name="connsiteX16" fmla="*/ 342699 w 351282"/>
                  <a:gd name="connsiteY16" fmla="*/ 487758 h 561403"/>
                  <a:gd name="connsiteX17" fmla="*/ 127624 w 351282"/>
                  <a:gd name="connsiteY17" fmla="*/ 252586 h 561403"/>
                  <a:gd name="connsiteX18" fmla="*/ 225065 w 351282"/>
                  <a:gd name="connsiteY18" fmla="*/ 308593 h 561403"/>
                  <a:gd name="connsiteX19" fmla="*/ 192489 w 351282"/>
                  <a:gd name="connsiteY19" fmla="*/ 179529 h 561403"/>
                  <a:gd name="connsiteX20" fmla="*/ 177631 w 351282"/>
                  <a:gd name="connsiteY20" fmla="*/ 105234 h 561403"/>
                  <a:gd name="connsiteX21" fmla="*/ 176583 w 351282"/>
                  <a:gd name="connsiteY21" fmla="*/ 104567 h 561403"/>
                  <a:gd name="connsiteX22" fmla="*/ 161248 w 351282"/>
                  <a:gd name="connsiteY22" fmla="*/ 161717 h 561403"/>
                  <a:gd name="connsiteX23" fmla="*/ 128101 w 351282"/>
                  <a:gd name="connsiteY23" fmla="*/ 252776 h 56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51282" h="561403">
                    <a:moveTo>
                      <a:pt x="342699" y="487758"/>
                    </a:moveTo>
                    <a:lnTo>
                      <a:pt x="351271" y="492711"/>
                    </a:lnTo>
                    <a:lnTo>
                      <a:pt x="351271" y="561386"/>
                    </a:lnTo>
                    <a:lnTo>
                      <a:pt x="309266" y="537097"/>
                    </a:lnTo>
                    <a:cubicBezTo>
                      <a:pt x="282406" y="521572"/>
                      <a:pt x="272785" y="508046"/>
                      <a:pt x="264213" y="475090"/>
                    </a:cubicBezTo>
                    <a:lnTo>
                      <a:pt x="240686" y="384793"/>
                    </a:lnTo>
                    <a:lnTo>
                      <a:pt x="111337" y="310593"/>
                    </a:lnTo>
                    <a:lnTo>
                      <a:pt x="87429" y="373553"/>
                    </a:lnTo>
                    <a:cubicBezTo>
                      <a:pt x="78666" y="396508"/>
                      <a:pt x="69522" y="399175"/>
                      <a:pt x="42566" y="383650"/>
                    </a:cubicBezTo>
                    <a:lnTo>
                      <a:pt x="-11" y="359075"/>
                    </a:lnTo>
                    <a:lnTo>
                      <a:pt x="-11" y="290400"/>
                    </a:lnTo>
                    <a:lnTo>
                      <a:pt x="8657" y="295353"/>
                    </a:lnTo>
                    <a:cubicBezTo>
                      <a:pt x="18182" y="300687"/>
                      <a:pt x="22183" y="300687"/>
                      <a:pt x="25421" y="291448"/>
                    </a:cubicBezTo>
                    <a:lnTo>
                      <a:pt x="139721" y="-17"/>
                    </a:lnTo>
                    <a:lnTo>
                      <a:pt x="213540" y="42655"/>
                    </a:lnTo>
                    <a:lnTo>
                      <a:pt x="325554" y="464898"/>
                    </a:lnTo>
                    <a:cubicBezTo>
                      <a:pt x="327230" y="474842"/>
                      <a:pt x="333622" y="483367"/>
                      <a:pt x="342699" y="487758"/>
                    </a:cubicBezTo>
                    <a:close/>
                    <a:moveTo>
                      <a:pt x="127624" y="252586"/>
                    </a:moveTo>
                    <a:lnTo>
                      <a:pt x="225065" y="308593"/>
                    </a:lnTo>
                    <a:lnTo>
                      <a:pt x="192489" y="179529"/>
                    </a:lnTo>
                    <a:cubicBezTo>
                      <a:pt x="185631" y="150954"/>
                      <a:pt x="178012" y="107520"/>
                      <a:pt x="177631" y="105234"/>
                    </a:cubicBezTo>
                    <a:lnTo>
                      <a:pt x="176583" y="104567"/>
                    </a:lnTo>
                    <a:cubicBezTo>
                      <a:pt x="176106" y="106377"/>
                      <a:pt x="168296" y="141334"/>
                      <a:pt x="161248" y="161717"/>
                    </a:cubicBezTo>
                    <a:lnTo>
                      <a:pt x="128101" y="252776"/>
                    </a:ln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7" name="任意多边形 135"/>
              <p:cNvSpPr/>
              <p:nvPr/>
            </p:nvSpPr>
            <p:spPr>
              <a:xfrm>
                <a:off x="6708932" y="2219792"/>
                <a:ext cx="273653" cy="436253"/>
              </a:xfrm>
              <a:custGeom>
                <a:avLst/>
                <a:gdLst>
                  <a:gd name="connsiteX0" fmla="*/ 252117 w 273653"/>
                  <a:gd name="connsiteY0" fmla="*/ 357178 h 436253"/>
                  <a:gd name="connsiteX1" fmla="*/ 273643 w 273653"/>
                  <a:gd name="connsiteY1" fmla="*/ 369561 h 436253"/>
                  <a:gd name="connsiteX2" fmla="*/ 273643 w 273653"/>
                  <a:gd name="connsiteY2" fmla="*/ 436236 h 436253"/>
                  <a:gd name="connsiteX3" fmla="*/ 211826 w 273653"/>
                  <a:gd name="connsiteY3" fmla="*/ 400707 h 436253"/>
                  <a:gd name="connsiteX4" fmla="*/ 176964 w 273653"/>
                  <a:gd name="connsiteY4" fmla="*/ 345843 h 436253"/>
                  <a:gd name="connsiteX5" fmla="*/ 177536 w 273653"/>
                  <a:gd name="connsiteY5" fmla="*/ 332604 h 436253"/>
                  <a:gd name="connsiteX6" fmla="*/ 176488 w 273653"/>
                  <a:gd name="connsiteY6" fmla="*/ 331937 h 436253"/>
                  <a:gd name="connsiteX7" fmla="*/ 93430 w 273653"/>
                  <a:gd name="connsiteY7" fmla="*/ 339748 h 436253"/>
                  <a:gd name="connsiteX8" fmla="*/ -10 w 273653"/>
                  <a:gd name="connsiteY8" fmla="*/ 187347 h 436253"/>
                  <a:gd name="connsiteX9" fmla="*/ 163439 w 273653"/>
                  <a:gd name="connsiteY9" fmla="*/ 174489 h 436253"/>
                  <a:gd name="connsiteX10" fmla="*/ 172107 w 273653"/>
                  <a:gd name="connsiteY10" fmla="*/ 179442 h 436253"/>
                  <a:gd name="connsiteX11" fmla="*/ 172107 w 273653"/>
                  <a:gd name="connsiteY11" fmla="*/ 176965 h 436253"/>
                  <a:gd name="connsiteX12" fmla="*/ 121624 w 273653"/>
                  <a:gd name="connsiteY12" fmla="*/ 85906 h 436253"/>
                  <a:gd name="connsiteX13" fmla="*/ 84953 w 273653"/>
                  <a:gd name="connsiteY13" fmla="*/ 85906 h 436253"/>
                  <a:gd name="connsiteX14" fmla="*/ 84953 w 273653"/>
                  <a:gd name="connsiteY14" fmla="*/ 102670 h 436253"/>
                  <a:gd name="connsiteX15" fmla="*/ 21517 w 273653"/>
                  <a:gd name="connsiteY15" fmla="*/ 65999 h 436253"/>
                  <a:gd name="connsiteX16" fmla="*/ 21517 w 273653"/>
                  <a:gd name="connsiteY16" fmla="*/ 32566 h 436253"/>
                  <a:gd name="connsiteX17" fmla="*/ 122291 w 273653"/>
                  <a:gd name="connsiteY17" fmla="*/ 25708 h 436253"/>
                  <a:gd name="connsiteX18" fmla="*/ 240401 w 273653"/>
                  <a:gd name="connsiteY18" fmla="*/ 219732 h 436253"/>
                  <a:gd name="connsiteX19" fmla="*/ 240401 w 273653"/>
                  <a:gd name="connsiteY19" fmla="*/ 337271 h 436253"/>
                  <a:gd name="connsiteX20" fmla="*/ 252117 w 273653"/>
                  <a:gd name="connsiteY20" fmla="*/ 357178 h 436253"/>
                  <a:gd name="connsiteX21" fmla="*/ 173154 w 273653"/>
                  <a:gd name="connsiteY21" fmla="*/ 240973 h 436253"/>
                  <a:gd name="connsiteX22" fmla="*/ 173154 w 273653"/>
                  <a:gd name="connsiteY22" fmla="*/ 233544 h 436253"/>
                  <a:gd name="connsiteX23" fmla="*/ 161343 w 273653"/>
                  <a:gd name="connsiteY23" fmla="*/ 226686 h 436253"/>
                  <a:gd name="connsiteX24" fmla="*/ 69142 w 273653"/>
                  <a:gd name="connsiteY24" fmla="*/ 222971 h 436253"/>
                  <a:gd name="connsiteX25" fmla="*/ 110480 w 273653"/>
                  <a:gd name="connsiteY25" fmla="*/ 287836 h 436253"/>
                  <a:gd name="connsiteX26" fmla="*/ 173154 w 273653"/>
                  <a:gd name="connsiteY26" fmla="*/ 240973 h 43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3653" h="436253">
                    <a:moveTo>
                      <a:pt x="252117" y="357178"/>
                    </a:moveTo>
                    <a:lnTo>
                      <a:pt x="273643" y="369561"/>
                    </a:lnTo>
                    <a:lnTo>
                      <a:pt x="273643" y="436236"/>
                    </a:lnTo>
                    <a:lnTo>
                      <a:pt x="211826" y="400707"/>
                    </a:lnTo>
                    <a:cubicBezTo>
                      <a:pt x="191023" y="390201"/>
                      <a:pt x="177641" y="369142"/>
                      <a:pt x="176964" y="345843"/>
                    </a:cubicBezTo>
                    <a:cubicBezTo>
                      <a:pt x="176964" y="337842"/>
                      <a:pt x="177536" y="332889"/>
                      <a:pt x="177536" y="332604"/>
                    </a:cubicBezTo>
                    <a:lnTo>
                      <a:pt x="176488" y="331937"/>
                    </a:lnTo>
                    <a:cubicBezTo>
                      <a:pt x="175441" y="334128"/>
                      <a:pt x="155343" y="375561"/>
                      <a:pt x="93430" y="339748"/>
                    </a:cubicBezTo>
                    <a:cubicBezTo>
                      <a:pt x="44376" y="311173"/>
                      <a:pt x="-200" y="250403"/>
                      <a:pt x="-10" y="187347"/>
                    </a:cubicBezTo>
                    <a:cubicBezTo>
                      <a:pt x="-10" y="88287"/>
                      <a:pt x="118767" y="148676"/>
                      <a:pt x="163439" y="174489"/>
                    </a:cubicBezTo>
                    <a:lnTo>
                      <a:pt x="172107" y="179442"/>
                    </a:lnTo>
                    <a:lnTo>
                      <a:pt x="172107" y="176965"/>
                    </a:lnTo>
                    <a:cubicBezTo>
                      <a:pt x="172107" y="131817"/>
                      <a:pt x="156581" y="106099"/>
                      <a:pt x="121624" y="85906"/>
                    </a:cubicBezTo>
                    <a:cubicBezTo>
                      <a:pt x="109242" y="78762"/>
                      <a:pt x="84953" y="68475"/>
                      <a:pt x="84953" y="85906"/>
                    </a:cubicBezTo>
                    <a:lnTo>
                      <a:pt x="84953" y="102670"/>
                    </a:lnTo>
                    <a:lnTo>
                      <a:pt x="21517" y="65999"/>
                    </a:lnTo>
                    <a:lnTo>
                      <a:pt x="21517" y="32566"/>
                    </a:lnTo>
                    <a:cubicBezTo>
                      <a:pt x="21517" y="-26203"/>
                      <a:pt x="93811" y="9230"/>
                      <a:pt x="122291" y="25708"/>
                    </a:cubicBezTo>
                    <a:cubicBezTo>
                      <a:pt x="213826" y="78572"/>
                      <a:pt x="240592" y="149533"/>
                      <a:pt x="240401" y="219732"/>
                    </a:cubicBezTo>
                    <a:lnTo>
                      <a:pt x="240401" y="337271"/>
                    </a:lnTo>
                    <a:cubicBezTo>
                      <a:pt x="240439" y="345529"/>
                      <a:pt x="244916" y="353130"/>
                      <a:pt x="252117" y="357178"/>
                    </a:cubicBezTo>
                    <a:close/>
                    <a:moveTo>
                      <a:pt x="173154" y="240973"/>
                    </a:moveTo>
                    <a:lnTo>
                      <a:pt x="173154" y="233544"/>
                    </a:lnTo>
                    <a:lnTo>
                      <a:pt x="161343" y="226686"/>
                    </a:lnTo>
                    <a:cubicBezTo>
                      <a:pt x="125815" y="206112"/>
                      <a:pt x="69237" y="179061"/>
                      <a:pt x="69142" y="222971"/>
                    </a:cubicBezTo>
                    <a:cubicBezTo>
                      <a:pt x="70780" y="250289"/>
                      <a:pt x="86410" y="274816"/>
                      <a:pt x="110480" y="287836"/>
                    </a:cubicBezTo>
                    <a:cubicBezTo>
                      <a:pt x="147056" y="308886"/>
                      <a:pt x="173059" y="279264"/>
                      <a:pt x="173154" y="240973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8" name="任意多边形 136"/>
              <p:cNvSpPr/>
              <p:nvPr/>
            </p:nvSpPr>
            <p:spPr>
              <a:xfrm>
                <a:off x="6620541" y="2217133"/>
                <a:ext cx="19907" cy="34290"/>
              </a:xfrm>
              <a:custGeom>
                <a:avLst/>
                <a:gdLst>
                  <a:gd name="connsiteX0" fmla="*/ 19907 w 19907"/>
                  <a:gd name="connsiteY0" fmla="*/ 11430 h 34290"/>
                  <a:gd name="connsiteX1" fmla="*/ 19812 w 19907"/>
                  <a:gd name="connsiteY1" fmla="*/ 34290 h 34290"/>
                  <a:gd name="connsiteX2" fmla="*/ 11430 w 19907"/>
                  <a:gd name="connsiteY2" fmla="*/ 29432 h 34290"/>
                  <a:gd name="connsiteX3" fmla="*/ 8382 w 19907"/>
                  <a:gd name="connsiteY3" fmla="*/ 27623 h 34290"/>
                  <a:gd name="connsiteX4" fmla="*/ 0 w 19907"/>
                  <a:gd name="connsiteY4" fmla="*/ 22860 h 34290"/>
                  <a:gd name="connsiteX5" fmla="*/ 0 w 19907"/>
                  <a:gd name="connsiteY5" fmla="*/ 0 h 34290"/>
                  <a:gd name="connsiteX6" fmla="*/ 8477 w 19907"/>
                  <a:gd name="connsiteY6" fmla="*/ 4858 h 34290"/>
                  <a:gd name="connsiteX7" fmla="*/ 11430 w 19907"/>
                  <a:gd name="connsiteY7" fmla="*/ 6572 h 34290"/>
                  <a:gd name="connsiteX8" fmla="*/ 19907 w 19907"/>
                  <a:gd name="connsiteY8" fmla="*/ 1143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90">
                    <a:moveTo>
                      <a:pt x="19907" y="11430"/>
                    </a:moveTo>
                    <a:lnTo>
                      <a:pt x="19812" y="34290"/>
                    </a:lnTo>
                    <a:lnTo>
                      <a:pt x="11430" y="29432"/>
                    </a:lnTo>
                    <a:lnTo>
                      <a:pt x="8382" y="27623"/>
                    </a:lnTo>
                    <a:lnTo>
                      <a:pt x="0" y="22860"/>
                    </a:lnTo>
                    <a:lnTo>
                      <a:pt x="0" y="0"/>
                    </a:lnTo>
                    <a:lnTo>
                      <a:pt x="8477" y="4858"/>
                    </a:lnTo>
                    <a:lnTo>
                      <a:pt x="11430" y="6572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9" name="任意多边形 137"/>
              <p:cNvSpPr/>
              <p:nvPr/>
            </p:nvSpPr>
            <p:spPr>
              <a:xfrm>
                <a:off x="6629018" y="2025109"/>
                <a:ext cx="3524" cy="198596"/>
              </a:xfrm>
              <a:custGeom>
                <a:avLst/>
                <a:gdLst>
                  <a:gd name="connsiteX0" fmla="*/ 476 w 3524"/>
                  <a:gd name="connsiteY0" fmla="*/ 0 h 198596"/>
                  <a:gd name="connsiteX1" fmla="*/ 3524 w 3524"/>
                  <a:gd name="connsiteY1" fmla="*/ 1810 h 198596"/>
                  <a:gd name="connsiteX2" fmla="*/ 2953 w 3524"/>
                  <a:gd name="connsiteY2" fmla="*/ 198596 h 198596"/>
                  <a:gd name="connsiteX3" fmla="*/ 0 w 3524"/>
                  <a:gd name="connsiteY3" fmla="*/ 196882 h 198596"/>
                  <a:gd name="connsiteX4" fmla="*/ 476 w 3524"/>
                  <a:gd name="connsiteY4" fmla="*/ 0 h 19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4" h="198596">
                    <a:moveTo>
                      <a:pt x="476" y="0"/>
                    </a:moveTo>
                    <a:lnTo>
                      <a:pt x="3524" y="1810"/>
                    </a:lnTo>
                    <a:lnTo>
                      <a:pt x="2953" y="198596"/>
                    </a:lnTo>
                    <a:lnTo>
                      <a:pt x="0" y="196882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0" name="任意多边形 138"/>
              <p:cNvSpPr/>
              <p:nvPr/>
            </p:nvSpPr>
            <p:spPr>
              <a:xfrm>
                <a:off x="6628351" y="2244756"/>
                <a:ext cx="3619" cy="198596"/>
              </a:xfrm>
              <a:custGeom>
                <a:avLst/>
                <a:gdLst>
                  <a:gd name="connsiteX0" fmla="*/ 0 w 3619"/>
                  <a:gd name="connsiteY0" fmla="*/ 196787 h 198596"/>
                  <a:gd name="connsiteX1" fmla="*/ 571 w 3619"/>
                  <a:gd name="connsiteY1" fmla="*/ 0 h 198596"/>
                  <a:gd name="connsiteX2" fmla="*/ 3619 w 3619"/>
                  <a:gd name="connsiteY2" fmla="*/ 1810 h 198596"/>
                  <a:gd name="connsiteX3" fmla="*/ 3048 w 3619"/>
                  <a:gd name="connsiteY3" fmla="*/ 198596 h 198596"/>
                  <a:gd name="connsiteX4" fmla="*/ 0 w 3619"/>
                  <a:gd name="connsiteY4" fmla="*/ 196787 h 19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" h="198596">
                    <a:moveTo>
                      <a:pt x="0" y="196787"/>
                    </a:moveTo>
                    <a:lnTo>
                      <a:pt x="571" y="0"/>
                    </a:lnTo>
                    <a:lnTo>
                      <a:pt x="3619" y="1810"/>
                    </a:lnTo>
                    <a:lnTo>
                      <a:pt x="3048" y="198596"/>
                    </a:lnTo>
                    <a:lnTo>
                      <a:pt x="0" y="19678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541" name="组合 1540"/>
              <p:cNvGrpSpPr/>
              <p:nvPr/>
            </p:nvGrpSpPr>
            <p:grpSpPr>
              <a:xfrm>
                <a:off x="6445567" y="1896141"/>
                <a:ext cx="175641" cy="114395"/>
                <a:chOff x="6445567" y="1896141"/>
                <a:chExt cx="175641" cy="114395"/>
              </a:xfrm>
            </p:grpSpPr>
            <p:sp>
              <p:nvSpPr>
                <p:cNvPr id="1582" name="任意多边形 140"/>
                <p:cNvSpPr/>
                <p:nvPr/>
              </p:nvSpPr>
              <p:spPr>
                <a:xfrm>
                  <a:off x="6445567" y="1896141"/>
                  <a:ext cx="20002" cy="34289"/>
                </a:xfrm>
                <a:custGeom>
                  <a:avLst/>
                  <a:gdLst>
                    <a:gd name="connsiteX0" fmla="*/ 20002 w 20002"/>
                    <a:gd name="connsiteY0" fmla="*/ 11430 h 34289"/>
                    <a:gd name="connsiteX1" fmla="*/ 19907 w 20002"/>
                    <a:gd name="connsiteY1" fmla="*/ 21146 h 34289"/>
                    <a:gd name="connsiteX2" fmla="*/ 19907 w 20002"/>
                    <a:gd name="connsiteY2" fmla="*/ 24575 h 34289"/>
                    <a:gd name="connsiteX3" fmla="*/ 19907 w 20002"/>
                    <a:gd name="connsiteY3" fmla="*/ 34290 h 34289"/>
                    <a:gd name="connsiteX4" fmla="*/ 0 w 20002"/>
                    <a:gd name="connsiteY4" fmla="*/ 22860 h 34289"/>
                    <a:gd name="connsiteX5" fmla="*/ 95 w 20002"/>
                    <a:gd name="connsiteY5" fmla="*/ 13049 h 34289"/>
                    <a:gd name="connsiteX6" fmla="*/ 95 w 20002"/>
                    <a:gd name="connsiteY6" fmla="*/ 9620 h 34289"/>
                    <a:gd name="connsiteX7" fmla="*/ 95 w 20002"/>
                    <a:gd name="connsiteY7" fmla="*/ 0 h 34289"/>
                    <a:gd name="connsiteX8" fmla="*/ 20002 w 20002"/>
                    <a:gd name="connsiteY8" fmla="*/ 11430 h 34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002" h="34289">
                      <a:moveTo>
                        <a:pt x="20002" y="11430"/>
                      </a:moveTo>
                      <a:lnTo>
                        <a:pt x="19907" y="21146"/>
                      </a:lnTo>
                      <a:lnTo>
                        <a:pt x="19907" y="24575"/>
                      </a:lnTo>
                      <a:lnTo>
                        <a:pt x="19907" y="34290"/>
                      </a:lnTo>
                      <a:lnTo>
                        <a:pt x="0" y="22860"/>
                      </a:lnTo>
                      <a:lnTo>
                        <a:pt x="95" y="13049"/>
                      </a:lnTo>
                      <a:lnTo>
                        <a:pt x="95" y="9620"/>
                      </a:lnTo>
                      <a:lnTo>
                        <a:pt x="95" y="0"/>
                      </a:lnTo>
                      <a:lnTo>
                        <a:pt x="20002" y="11430"/>
                      </a:lnTo>
                      <a:close/>
                    </a:path>
                  </a:pathLst>
                </a:custGeom>
                <a:solidFill>
                  <a:srgbClr val="5BA3EB">
                    <a:lumMod val="10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3" name="任意多边形 141"/>
                <p:cNvSpPr/>
                <p:nvPr/>
              </p:nvSpPr>
              <p:spPr>
                <a:xfrm>
                  <a:off x="6465474" y="1917286"/>
                  <a:ext cx="155733" cy="93249"/>
                </a:xfrm>
                <a:custGeom>
                  <a:avLst/>
                  <a:gdLst>
                    <a:gd name="connsiteX0" fmla="*/ 0 w 155733"/>
                    <a:gd name="connsiteY0" fmla="*/ 3429 h 93249"/>
                    <a:gd name="connsiteX1" fmla="*/ 0 w 155733"/>
                    <a:gd name="connsiteY1" fmla="*/ 0 h 93249"/>
                    <a:gd name="connsiteX2" fmla="*/ 155734 w 155733"/>
                    <a:gd name="connsiteY2" fmla="*/ 89821 h 93249"/>
                    <a:gd name="connsiteX3" fmla="*/ 155638 w 155733"/>
                    <a:gd name="connsiteY3" fmla="*/ 93250 h 93249"/>
                    <a:gd name="connsiteX4" fmla="*/ 0 w 155733"/>
                    <a:gd name="connsiteY4" fmla="*/ 3429 h 9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5733" h="93249">
                      <a:moveTo>
                        <a:pt x="0" y="3429"/>
                      </a:moveTo>
                      <a:lnTo>
                        <a:pt x="0" y="0"/>
                      </a:lnTo>
                      <a:lnTo>
                        <a:pt x="155734" y="89821"/>
                      </a:lnTo>
                      <a:lnTo>
                        <a:pt x="155638" y="93250"/>
                      </a:lnTo>
                      <a:lnTo>
                        <a:pt x="0" y="3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42" name="任意多边形 142"/>
              <p:cNvSpPr/>
              <p:nvPr/>
            </p:nvSpPr>
            <p:spPr>
              <a:xfrm>
                <a:off x="6444328" y="2335434"/>
                <a:ext cx="20002" cy="34194"/>
              </a:xfrm>
              <a:custGeom>
                <a:avLst/>
                <a:gdLst>
                  <a:gd name="connsiteX0" fmla="*/ 20003 w 20002"/>
                  <a:gd name="connsiteY0" fmla="*/ 11430 h 34194"/>
                  <a:gd name="connsiteX1" fmla="*/ 19907 w 20002"/>
                  <a:gd name="connsiteY1" fmla="*/ 21146 h 34194"/>
                  <a:gd name="connsiteX2" fmla="*/ 19907 w 20002"/>
                  <a:gd name="connsiteY2" fmla="*/ 24574 h 34194"/>
                  <a:gd name="connsiteX3" fmla="*/ 19907 w 20002"/>
                  <a:gd name="connsiteY3" fmla="*/ 34195 h 34194"/>
                  <a:gd name="connsiteX4" fmla="*/ 0 w 20002"/>
                  <a:gd name="connsiteY4" fmla="*/ 22765 h 34194"/>
                  <a:gd name="connsiteX5" fmla="*/ 95 w 20002"/>
                  <a:gd name="connsiteY5" fmla="*/ 13049 h 34194"/>
                  <a:gd name="connsiteX6" fmla="*/ 95 w 20002"/>
                  <a:gd name="connsiteY6" fmla="*/ 9715 h 34194"/>
                  <a:gd name="connsiteX7" fmla="*/ 95 w 20002"/>
                  <a:gd name="connsiteY7" fmla="*/ 0 h 34194"/>
                  <a:gd name="connsiteX8" fmla="*/ 20003 w 20002"/>
                  <a:gd name="connsiteY8" fmla="*/ 11430 h 3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" h="34194">
                    <a:moveTo>
                      <a:pt x="20003" y="11430"/>
                    </a:moveTo>
                    <a:lnTo>
                      <a:pt x="19907" y="21146"/>
                    </a:lnTo>
                    <a:lnTo>
                      <a:pt x="19907" y="24574"/>
                    </a:lnTo>
                    <a:lnTo>
                      <a:pt x="19907" y="34195"/>
                    </a:lnTo>
                    <a:lnTo>
                      <a:pt x="0" y="22765"/>
                    </a:lnTo>
                    <a:lnTo>
                      <a:pt x="95" y="13049"/>
                    </a:lnTo>
                    <a:lnTo>
                      <a:pt x="95" y="9715"/>
                    </a:lnTo>
                    <a:lnTo>
                      <a:pt x="95" y="0"/>
                    </a:lnTo>
                    <a:lnTo>
                      <a:pt x="20003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3" name="任意多边形 143"/>
              <p:cNvSpPr/>
              <p:nvPr/>
            </p:nvSpPr>
            <p:spPr>
              <a:xfrm>
                <a:off x="6619874" y="2436780"/>
                <a:ext cx="19907" cy="34194"/>
              </a:xfrm>
              <a:custGeom>
                <a:avLst/>
                <a:gdLst>
                  <a:gd name="connsiteX0" fmla="*/ 19907 w 19907"/>
                  <a:gd name="connsiteY0" fmla="*/ 11430 h 34194"/>
                  <a:gd name="connsiteX1" fmla="*/ 19812 w 19907"/>
                  <a:gd name="connsiteY1" fmla="*/ 34195 h 34194"/>
                  <a:gd name="connsiteX2" fmla="*/ 0 w 19907"/>
                  <a:gd name="connsiteY2" fmla="*/ 22765 h 34194"/>
                  <a:gd name="connsiteX3" fmla="*/ 0 w 19907"/>
                  <a:gd name="connsiteY3" fmla="*/ 13049 h 34194"/>
                  <a:gd name="connsiteX4" fmla="*/ 0 w 19907"/>
                  <a:gd name="connsiteY4" fmla="*/ 9716 h 34194"/>
                  <a:gd name="connsiteX5" fmla="*/ 95 w 19907"/>
                  <a:gd name="connsiteY5" fmla="*/ 0 h 34194"/>
                  <a:gd name="connsiteX6" fmla="*/ 8477 w 19907"/>
                  <a:gd name="connsiteY6" fmla="*/ 4763 h 34194"/>
                  <a:gd name="connsiteX7" fmla="*/ 11525 w 19907"/>
                  <a:gd name="connsiteY7" fmla="*/ 6572 h 34194"/>
                  <a:gd name="connsiteX8" fmla="*/ 19907 w 19907"/>
                  <a:gd name="connsiteY8" fmla="*/ 11430 h 3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194">
                    <a:moveTo>
                      <a:pt x="19907" y="11430"/>
                    </a:moveTo>
                    <a:lnTo>
                      <a:pt x="19812" y="34195"/>
                    </a:lnTo>
                    <a:lnTo>
                      <a:pt x="0" y="22765"/>
                    </a:lnTo>
                    <a:lnTo>
                      <a:pt x="0" y="13049"/>
                    </a:lnTo>
                    <a:lnTo>
                      <a:pt x="0" y="9716"/>
                    </a:lnTo>
                    <a:lnTo>
                      <a:pt x="95" y="0"/>
                    </a:lnTo>
                    <a:lnTo>
                      <a:pt x="8477" y="4763"/>
                    </a:lnTo>
                    <a:lnTo>
                      <a:pt x="11525" y="6572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4" name="任意多边形 144"/>
              <p:cNvSpPr/>
              <p:nvPr/>
            </p:nvSpPr>
            <p:spPr>
              <a:xfrm>
                <a:off x="6464236" y="2356579"/>
                <a:ext cx="155638" cy="93249"/>
              </a:xfrm>
              <a:custGeom>
                <a:avLst/>
                <a:gdLst>
                  <a:gd name="connsiteX0" fmla="*/ 0 w 155638"/>
                  <a:gd name="connsiteY0" fmla="*/ 3429 h 93249"/>
                  <a:gd name="connsiteX1" fmla="*/ 0 w 155638"/>
                  <a:gd name="connsiteY1" fmla="*/ 0 h 93249"/>
                  <a:gd name="connsiteX2" fmla="*/ 155638 w 155638"/>
                  <a:gd name="connsiteY2" fmla="*/ 89916 h 93249"/>
                  <a:gd name="connsiteX3" fmla="*/ 155638 w 155638"/>
                  <a:gd name="connsiteY3" fmla="*/ 93250 h 93249"/>
                  <a:gd name="connsiteX4" fmla="*/ 0 w 155638"/>
                  <a:gd name="connsiteY4" fmla="*/ 3429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638" h="93249">
                    <a:moveTo>
                      <a:pt x="0" y="3429"/>
                    </a:moveTo>
                    <a:lnTo>
                      <a:pt x="0" y="0"/>
                    </a:lnTo>
                    <a:lnTo>
                      <a:pt x="155638" y="89916"/>
                    </a:lnTo>
                    <a:lnTo>
                      <a:pt x="155638" y="93250"/>
                    </a:lnTo>
                    <a:lnTo>
                      <a:pt x="0" y="3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5" name="任意多边形 145"/>
              <p:cNvSpPr/>
              <p:nvPr/>
            </p:nvSpPr>
            <p:spPr>
              <a:xfrm>
                <a:off x="6289928" y="1815940"/>
                <a:ext cx="155733" cy="93249"/>
              </a:xfrm>
              <a:custGeom>
                <a:avLst/>
                <a:gdLst>
                  <a:gd name="connsiteX0" fmla="*/ 0 w 155733"/>
                  <a:gd name="connsiteY0" fmla="*/ 3334 h 93249"/>
                  <a:gd name="connsiteX1" fmla="*/ 0 w 155733"/>
                  <a:gd name="connsiteY1" fmla="*/ 0 h 93249"/>
                  <a:gd name="connsiteX2" fmla="*/ 155734 w 155733"/>
                  <a:gd name="connsiteY2" fmla="*/ 89821 h 93249"/>
                  <a:gd name="connsiteX3" fmla="*/ 155734 w 155733"/>
                  <a:gd name="connsiteY3" fmla="*/ 93250 h 93249"/>
                  <a:gd name="connsiteX4" fmla="*/ 0 w 155733"/>
                  <a:gd name="connsiteY4" fmla="*/ 3334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733" h="93249">
                    <a:moveTo>
                      <a:pt x="0" y="3334"/>
                    </a:moveTo>
                    <a:lnTo>
                      <a:pt x="0" y="0"/>
                    </a:lnTo>
                    <a:lnTo>
                      <a:pt x="155734" y="89821"/>
                    </a:lnTo>
                    <a:lnTo>
                      <a:pt x="155734" y="93250"/>
                    </a:lnTo>
                    <a:lnTo>
                      <a:pt x="0" y="333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546" name="组合 1545"/>
              <p:cNvGrpSpPr/>
              <p:nvPr/>
            </p:nvGrpSpPr>
            <p:grpSpPr>
              <a:xfrm>
                <a:off x="6269449" y="2014441"/>
                <a:ext cx="19907" cy="226218"/>
                <a:chOff x="6269449" y="2014441"/>
                <a:chExt cx="19907" cy="226218"/>
              </a:xfrm>
            </p:grpSpPr>
            <p:sp>
              <p:nvSpPr>
                <p:cNvPr id="1580" name="任意多边形 147"/>
                <p:cNvSpPr/>
                <p:nvPr/>
              </p:nvSpPr>
              <p:spPr>
                <a:xfrm>
                  <a:off x="6277355" y="2042159"/>
                  <a:ext cx="3524" cy="198500"/>
                </a:xfrm>
                <a:custGeom>
                  <a:avLst/>
                  <a:gdLst>
                    <a:gd name="connsiteX0" fmla="*/ 0 w 3524"/>
                    <a:gd name="connsiteY0" fmla="*/ 196786 h 198500"/>
                    <a:gd name="connsiteX1" fmla="*/ 571 w 3524"/>
                    <a:gd name="connsiteY1" fmla="*/ 0 h 198500"/>
                    <a:gd name="connsiteX2" fmla="*/ 3524 w 3524"/>
                    <a:gd name="connsiteY2" fmla="*/ 1715 h 198500"/>
                    <a:gd name="connsiteX3" fmla="*/ 2953 w 3524"/>
                    <a:gd name="connsiteY3" fmla="*/ 198501 h 198500"/>
                    <a:gd name="connsiteX4" fmla="*/ 0 w 3524"/>
                    <a:gd name="connsiteY4" fmla="*/ 196786 h 198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24" h="198500">
                      <a:moveTo>
                        <a:pt x="0" y="196786"/>
                      </a:moveTo>
                      <a:lnTo>
                        <a:pt x="571" y="0"/>
                      </a:lnTo>
                      <a:lnTo>
                        <a:pt x="3524" y="1715"/>
                      </a:lnTo>
                      <a:lnTo>
                        <a:pt x="2953" y="198501"/>
                      </a:lnTo>
                      <a:lnTo>
                        <a:pt x="0" y="1967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1" name="任意多边形 148"/>
                <p:cNvSpPr/>
                <p:nvPr/>
              </p:nvSpPr>
              <p:spPr>
                <a:xfrm>
                  <a:off x="6269449" y="2014441"/>
                  <a:ext cx="19907" cy="34289"/>
                </a:xfrm>
                <a:custGeom>
                  <a:avLst/>
                  <a:gdLst>
                    <a:gd name="connsiteX0" fmla="*/ 19907 w 19907"/>
                    <a:gd name="connsiteY0" fmla="*/ 11430 h 34289"/>
                    <a:gd name="connsiteX1" fmla="*/ 19812 w 19907"/>
                    <a:gd name="connsiteY1" fmla="*/ 34290 h 34289"/>
                    <a:gd name="connsiteX2" fmla="*/ 11430 w 19907"/>
                    <a:gd name="connsiteY2" fmla="*/ 29432 h 34289"/>
                    <a:gd name="connsiteX3" fmla="*/ 8477 w 19907"/>
                    <a:gd name="connsiteY3" fmla="*/ 27718 h 34289"/>
                    <a:gd name="connsiteX4" fmla="*/ 0 w 19907"/>
                    <a:gd name="connsiteY4" fmla="*/ 22765 h 34289"/>
                    <a:gd name="connsiteX5" fmla="*/ 0 w 19907"/>
                    <a:gd name="connsiteY5" fmla="*/ 0 h 34289"/>
                    <a:gd name="connsiteX6" fmla="*/ 8477 w 19907"/>
                    <a:gd name="connsiteY6" fmla="*/ 4858 h 34289"/>
                    <a:gd name="connsiteX7" fmla="*/ 11430 w 19907"/>
                    <a:gd name="connsiteY7" fmla="*/ 6572 h 34289"/>
                    <a:gd name="connsiteX8" fmla="*/ 19907 w 19907"/>
                    <a:gd name="connsiteY8" fmla="*/ 11430 h 34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907" h="34289">
                      <a:moveTo>
                        <a:pt x="19907" y="11430"/>
                      </a:moveTo>
                      <a:lnTo>
                        <a:pt x="19812" y="34290"/>
                      </a:lnTo>
                      <a:lnTo>
                        <a:pt x="11430" y="29432"/>
                      </a:lnTo>
                      <a:lnTo>
                        <a:pt x="8477" y="27718"/>
                      </a:lnTo>
                      <a:lnTo>
                        <a:pt x="0" y="22765"/>
                      </a:lnTo>
                      <a:lnTo>
                        <a:pt x="0" y="0"/>
                      </a:lnTo>
                      <a:lnTo>
                        <a:pt x="8477" y="4858"/>
                      </a:lnTo>
                      <a:lnTo>
                        <a:pt x="11430" y="6572"/>
                      </a:lnTo>
                      <a:lnTo>
                        <a:pt x="19907" y="11430"/>
                      </a:lnTo>
                      <a:close/>
                    </a:path>
                  </a:pathLst>
                </a:custGeom>
                <a:solidFill>
                  <a:srgbClr val="5BA3EB">
                    <a:lumMod val="10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47" name="任意多边形 149"/>
              <p:cNvSpPr/>
              <p:nvPr/>
            </p:nvSpPr>
            <p:spPr>
              <a:xfrm>
                <a:off x="6268783" y="2233993"/>
                <a:ext cx="19907" cy="34289"/>
              </a:xfrm>
              <a:custGeom>
                <a:avLst/>
                <a:gdLst>
                  <a:gd name="connsiteX0" fmla="*/ 19907 w 19907"/>
                  <a:gd name="connsiteY0" fmla="*/ 11525 h 34289"/>
                  <a:gd name="connsiteX1" fmla="*/ 19907 w 19907"/>
                  <a:gd name="connsiteY1" fmla="*/ 21241 h 34289"/>
                  <a:gd name="connsiteX2" fmla="*/ 19907 w 19907"/>
                  <a:gd name="connsiteY2" fmla="*/ 24670 h 34289"/>
                  <a:gd name="connsiteX3" fmla="*/ 19907 w 19907"/>
                  <a:gd name="connsiteY3" fmla="*/ 34290 h 34289"/>
                  <a:gd name="connsiteX4" fmla="*/ 0 w 19907"/>
                  <a:gd name="connsiteY4" fmla="*/ 22860 h 34289"/>
                  <a:gd name="connsiteX5" fmla="*/ 95 w 19907"/>
                  <a:gd name="connsiteY5" fmla="*/ 0 h 34289"/>
                  <a:gd name="connsiteX6" fmla="*/ 8572 w 19907"/>
                  <a:gd name="connsiteY6" fmla="*/ 4953 h 34289"/>
                  <a:gd name="connsiteX7" fmla="*/ 11525 w 19907"/>
                  <a:gd name="connsiteY7" fmla="*/ 6667 h 34289"/>
                  <a:gd name="connsiteX8" fmla="*/ 19907 w 19907"/>
                  <a:gd name="connsiteY8" fmla="*/ 11525 h 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89">
                    <a:moveTo>
                      <a:pt x="19907" y="11525"/>
                    </a:moveTo>
                    <a:lnTo>
                      <a:pt x="19907" y="21241"/>
                    </a:lnTo>
                    <a:lnTo>
                      <a:pt x="19907" y="24670"/>
                    </a:lnTo>
                    <a:lnTo>
                      <a:pt x="19907" y="34290"/>
                    </a:lnTo>
                    <a:lnTo>
                      <a:pt x="0" y="22860"/>
                    </a:lnTo>
                    <a:lnTo>
                      <a:pt x="95" y="0"/>
                    </a:lnTo>
                    <a:lnTo>
                      <a:pt x="8572" y="4953"/>
                    </a:lnTo>
                    <a:lnTo>
                      <a:pt x="11525" y="6667"/>
                    </a:lnTo>
                    <a:lnTo>
                      <a:pt x="19907" y="1152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8" name="任意多边形 150"/>
              <p:cNvSpPr/>
              <p:nvPr/>
            </p:nvSpPr>
            <p:spPr>
              <a:xfrm>
                <a:off x="6288690" y="2255233"/>
                <a:ext cx="155733" cy="93249"/>
              </a:xfrm>
              <a:custGeom>
                <a:avLst/>
                <a:gdLst>
                  <a:gd name="connsiteX0" fmla="*/ 0 w 155733"/>
                  <a:gd name="connsiteY0" fmla="*/ 3429 h 93249"/>
                  <a:gd name="connsiteX1" fmla="*/ 0 w 155733"/>
                  <a:gd name="connsiteY1" fmla="*/ 0 h 93249"/>
                  <a:gd name="connsiteX2" fmla="*/ 155734 w 155733"/>
                  <a:gd name="connsiteY2" fmla="*/ 89916 h 93249"/>
                  <a:gd name="connsiteX3" fmla="*/ 155734 w 155733"/>
                  <a:gd name="connsiteY3" fmla="*/ 93250 h 93249"/>
                  <a:gd name="connsiteX4" fmla="*/ 0 w 155733"/>
                  <a:gd name="connsiteY4" fmla="*/ 3429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733" h="93249">
                    <a:moveTo>
                      <a:pt x="0" y="3429"/>
                    </a:moveTo>
                    <a:lnTo>
                      <a:pt x="0" y="0"/>
                    </a:lnTo>
                    <a:lnTo>
                      <a:pt x="155734" y="89916"/>
                    </a:lnTo>
                    <a:lnTo>
                      <a:pt x="155734" y="93250"/>
                    </a:lnTo>
                    <a:lnTo>
                      <a:pt x="0" y="3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9" name="任意多边形 151"/>
              <p:cNvSpPr/>
              <p:nvPr/>
            </p:nvSpPr>
            <p:spPr>
              <a:xfrm>
                <a:off x="6270021" y="1794795"/>
                <a:ext cx="19907" cy="34289"/>
              </a:xfrm>
              <a:custGeom>
                <a:avLst/>
                <a:gdLst>
                  <a:gd name="connsiteX0" fmla="*/ 19907 w 19907"/>
                  <a:gd name="connsiteY0" fmla="*/ 11430 h 34289"/>
                  <a:gd name="connsiteX1" fmla="*/ 19907 w 19907"/>
                  <a:gd name="connsiteY1" fmla="*/ 21146 h 34289"/>
                  <a:gd name="connsiteX2" fmla="*/ 19907 w 19907"/>
                  <a:gd name="connsiteY2" fmla="*/ 24479 h 34289"/>
                  <a:gd name="connsiteX3" fmla="*/ 19907 w 19907"/>
                  <a:gd name="connsiteY3" fmla="*/ 34290 h 34289"/>
                  <a:gd name="connsiteX4" fmla="*/ 11430 w 19907"/>
                  <a:gd name="connsiteY4" fmla="*/ 29432 h 34289"/>
                  <a:gd name="connsiteX5" fmla="*/ 8477 w 19907"/>
                  <a:gd name="connsiteY5" fmla="*/ 27718 h 34289"/>
                  <a:gd name="connsiteX6" fmla="*/ 0 w 19907"/>
                  <a:gd name="connsiteY6" fmla="*/ 22765 h 34289"/>
                  <a:gd name="connsiteX7" fmla="*/ 95 w 19907"/>
                  <a:gd name="connsiteY7" fmla="*/ 0 h 34289"/>
                  <a:gd name="connsiteX8" fmla="*/ 19907 w 19907"/>
                  <a:gd name="connsiteY8" fmla="*/ 11430 h 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89">
                    <a:moveTo>
                      <a:pt x="19907" y="11430"/>
                    </a:moveTo>
                    <a:lnTo>
                      <a:pt x="19907" y="21146"/>
                    </a:lnTo>
                    <a:lnTo>
                      <a:pt x="19907" y="24479"/>
                    </a:lnTo>
                    <a:lnTo>
                      <a:pt x="19907" y="34290"/>
                    </a:lnTo>
                    <a:lnTo>
                      <a:pt x="11430" y="29432"/>
                    </a:lnTo>
                    <a:lnTo>
                      <a:pt x="8477" y="27718"/>
                    </a:lnTo>
                    <a:lnTo>
                      <a:pt x="0" y="22765"/>
                    </a:lnTo>
                    <a:lnTo>
                      <a:pt x="95" y="0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0" name="任意多边形 152"/>
              <p:cNvSpPr/>
              <p:nvPr/>
            </p:nvSpPr>
            <p:spPr>
              <a:xfrm>
                <a:off x="6277927" y="1822513"/>
                <a:ext cx="3524" cy="198501"/>
              </a:xfrm>
              <a:custGeom>
                <a:avLst/>
                <a:gdLst>
                  <a:gd name="connsiteX0" fmla="*/ 0 w 3524"/>
                  <a:gd name="connsiteY0" fmla="*/ 196787 h 198501"/>
                  <a:gd name="connsiteX1" fmla="*/ 571 w 3524"/>
                  <a:gd name="connsiteY1" fmla="*/ 0 h 198501"/>
                  <a:gd name="connsiteX2" fmla="*/ 3524 w 3524"/>
                  <a:gd name="connsiteY2" fmla="*/ 1715 h 198501"/>
                  <a:gd name="connsiteX3" fmla="*/ 2953 w 3524"/>
                  <a:gd name="connsiteY3" fmla="*/ 198501 h 198501"/>
                  <a:gd name="connsiteX4" fmla="*/ 0 w 3524"/>
                  <a:gd name="connsiteY4" fmla="*/ 196787 h 19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4" h="198501">
                    <a:moveTo>
                      <a:pt x="0" y="196787"/>
                    </a:moveTo>
                    <a:lnTo>
                      <a:pt x="571" y="0"/>
                    </a:lnTo>
                    <a:lnTo>
                      <a:pt x="3524" y="1715"/>
                    </a:lnTo>
                    <a:lnTo>
                      <a:pt x="2953" y="198501"/>
                    </a:lnTo>
                    <a:lnTo>
                      <a:pt x="0" y="19678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1" name="任意多边形 153"/>
              <p:cNvSpPr/>
              <p:nvPr/>
            </p:nvSpPr>
            <p:spPr>
              <a:xfrm>
                <a:off x="6621112" y="1997487"/>
                <a:ext cx="19907" cy="34289"/>
              </a:xfrm>
              <a:custGeom>
                <a:avLst/>
                <a:gdLst>
                  <a:gd name="connsiteX0" fmla="*/ 19907 w 19907"/>
                  <a:gd name="connsiteY0" fmla="*/ 11430 h 34289"/>
                  <a:gd name="connsiteX1" fmla="*/ 19907 w 19907"/>
                  <a:gd name="connsiteY1" fmla="*/ 34290 h 34289"/>
                  <a:gd name="connsiteX2" fmla="*/ 11430 w 19907"/>
                  <a:gd name="connsiteY2" fmla="*/ 29432 h 34289"/>
                  <a:gd name="connsiteX3" fmla="*/ 8382 w 19907"/>
                  <a:gd name="connsiteY3" fmla="*/ 27623 h 34289"/>
                  <a:gd name="connsiteX4" fmla="*/ 0 w 19907"/>
                  <a:gd name="connsiteY4" fmla="*/ 22765 h 34289"/>
                  <a:gd name="connsiteX5" fmla="*/ 0 w 19907"/>
                  <a:gd name="connsiteY5" fmla="*/ 13049 h 34289"/>
                  <a:gd name="connsiteX6" fmla="*/ 95 w 19907"/>
                  <a:gd name="connsiteY6" fmla="*/ 9620 h 34289"/>
                  <a:gd name="connsiteX7" fmla="*/ 95 w 19907"/>
                  <a:gd name="connsiteY7" fmla="*/ 0 h 34289"/>
                  <a:gd name="connsiteX8" fmla="*/ 19907 w 19907"/>
                  <a:gd name="connsiteY8" fmla="*/ 11430 h 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89">
                    <a:moveTo>
                      <a:pt x="19907" y="11430"/>
                    </a:moveTo>
                    <a:lnTo>
                      <a:pt x="19907" y="34290"/>
                    </a:lnTo>
                    <a:lnTo>
                      <a:pt x="11430" y="29432"/>
                    </a:lnTo>
                    <a:lnTo>
                      <a:pt x="8382" y="27623"/>
                    </a:lnTo>
                    <a:lnTo>
                      <a:pt x="0" y="22765"/>
                    </a:lnTo>
                    <a:lnTo>
                      <a:pt x="0" y="13049"/>
                    </a:lnTo>
                    <a:lnTo>
                      <a:pt x="95" y="9620"/>
                    </a:lnTo>
                    <a:lnTo>
                      <a:pt x="95" y="0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2" name="任意多边形 154"/>
              <p:cNvSpPr/>
              <p:nvPr/>
            </p:nvSpPr>
            <p:spPr>
              <a:xfrm>
                <a:off x="6272823" y="2573805"/>
                <a:ext cx="334192" cy="437406"/>
              </a:xfrm>
              <a:custGeom>
                <a:avLst/>
                <a:gdLst>
                  <a:gd name="connsiteX0" fmla="*/ 301511 w 334192"/>
                  <a:gd name="connsiteY0" fmla="*/ 5356 h 437406"/>
                  <a:gd name="connsiteX1" fmla="*/ 334181 w 334192"/>
                  <a:gd name="connsiteY1" fmla="*/ 68126 h 437406"/>
                  <a:gd name="connsiteX2" fmla="*/ 326847 w 334192"/>
                  <a:gd name="connsiteY2" fmla="*/ 115751 h 437406"/>
                  <a:gd name="connsiteX3" fmla="*/ 306750 w 334192"/>
                  <a:gd name="connsiteY3" fmla="*/ 174520 h 437406"/>
                  <a:gd name="connsiteX4" fmla="*/ 288557 w 334192"/>
                  <a:gd name="connsiteY4" fmla="*/ 220621 h 437406"/>
                  <a:gd name="connsiteX5" fmla="*/ 256267 w 334192"/>
                  <a:gd name="connsiteY5" fmla="*/ 305775 h 437406"/>
                  <a:gd name="connsiteX6" fmla="*/ 243789 w 334192"/>
                  <a:gd name="connsiteY6" fmla="*/ 357115 h 437406"/>
                  <a:gd name="connsiteX7" fmla="*/ 250266 w 334192"/>
                  <a:gd name="connsiteY7" fmla="*/ 393500 h 437406"/>
                  <a:gd name="connsiteX8" fmla="*/ 271126 w 334192"/>
                  <a:gd name="connsiteY8" fmla="*/ 415979 h 437406"/>
                  <a:gd name="connsiteX9" fmla="*/ 277127 w 334192"/>
                  <a:gd name="connsiteY9" fmla="*/ 422456 h 437406"/>
                  <a:gd name="connsiteX10" fmla="*/ 279698 w 334192"/>
                  <a:gd name="connsiteY10" fmla="*/ 431219 h 437406"/>
                  <a:gd name="connsiteX11" fmla="*/ 277031 w 334192"/>
                  <a:gd name="connsiteY11" fmla="*/ 436553 h 437406"/>
                  <a:gd name="connsiteX12" fmla="*/ 271126 w 334192"/>
                  <a:gd name="connsiteY12" fmla="*/ 436553 h 437406"/>
                  <a:gd name="connsiteX13" fmla="*/ 237312 w 334192"/>
                  <a:gd name="connsiteY13" fmla="*/ 399977 h 437406"/>
                  <a:gd name="connsiteX14" fmla="*/ 226168 w 334192"/>
                  <a:gd name="connsiteY14" fmla="*/ 347304 h 437406"/>
                  <a:gd name="connsiteX15" fmla="*/ 239027 w 334192"/>
                  <a:gd name="connsiteY15" fmla="*/ 292535 h 437406"/>
                  <a:gd name="connsiteX16" fmla="*/ 272555 w 334192"/>
                  <a:gd name="connsiteY16" fmla="*/ 205191 h 437406"/>
                  <a:gd name="connsiteX17" fmla="*/ 274174 w 334192"/>
                  <a:gd name="connsiteY17" fmla="*/ 200905 h 437406"/>
                  <a:gd name="connsiteX18" fmla="*/ 187306 w 334192"/>
                  <a:gd name="connsiteY18" fmla="*/ 150708 h 437406"/>
                  <a:gd name="connsiteX19" fmla="*/ 125584 w 334192"/>
                  <a:gd name="connsiteY19" fmla="*/ 215859 h 437406"/>
                  <a:gd name="connsiteX20" fmla="*/ 62243 w 334192"/>
                  <a:gd name="connsiteY20" fmla="*/ 216811 h 437406"/>
                  <a:gd name="connsiteX21" fmla="*/ 17951 w 334192"/>
                  <a:gd name="connsiteY21" fmla="*/ 173377 h 437406"/>
                  <a:gd name="connsiteX22" fmla="*/ 44 w 334192"/>
                  <a:gd name="connsiteY22" fmla="*/ 116227 h 437406"/>
                  <a:gd name="connsiteX23" fmla="*/ 8903 w 334192"/>
                  <a:gd name="connsiteY23" fmla="*/ 83080 h 437406"/>
                  <a:gd name="connsiteX24" fmla="*/ 32620 w 334192"/>
                  <a:gd name="connsiteY24" fmla="*/ 67936 h 437406"/>
                  <a:gd name="connsiteX25" fmla="*/ 63386 w 334192"/>
                  <a:gd name="connsiteY25" fmla="*/ 74889 h 437406"/>
                  <a:gd name="connsiteX26" fmla="*/ 82436 w 334192"/>
                  <a:gd name="connsiteY26" fmla="*/ 90510 h 437406"/>
                  <a:gd name="connsiteX27" fmla="*/ 87293 w 334192"/>
                  <a:gd name="connsiteY27" fmla="*/ 102226 h 437406"/>
                  <a:gd name="connsiteX28" fmla="*/ 84722 w 334192"/>
                  <a:gd name="connsiteY28" fmla="*/ 107750 h 437406"/>
                  <a:gd name="connsiteX29" fmla="*/ 78626 w 334192"/>
                  <a:gd name="connsiteY29" fmla="*/ 107179 h 437406"/>
                  <a:gd name="connsiteX30" fmla="*/ 72339 w 334192"/>
                  <a:gd name="connsiteY30" fmla="*/ 101654 h 437406"/>
                  <a:gd name="connsiteX31" fmla="*/ 63386 w 334192"/>
                  <a:gd name="connsiteY31" fmla="*/ 94701 h 437406"/>
                  <a:gd name="connsiteX32" fmla="*/ 41288 w 334192"/>
                  <a:gd name="connsiteY32" fmla="*/ 90129 h 437406"/>
                  <a:gd name="connsiteX33" fmla="*/ 24047 w 334192"/>
                  <a:gd name="connsiteY33" fmla="*/ 102130 h 437406"/>
                  <a:gd name="connsiteX34" fmla="*/ 17285 w 334192"/>
                  <a:gd name="connsiteY34" fmla="*/ 126133 h 437406"/>
                  <a:gd name="connsiteX35" fmla="*/ 30429 w 334192"/>
                  <a:gd name="connsiteY35" fmla="*/ 165757 h 437406"/>
                  <a:gd name="connsiteX36" fmla="*/ 62338 w 334192"/>
                  <a:gd name="connsiteY36" fmla="*/ 196523 h 437406"/>
                  <a:gd name="connsiteX37" fmla="*/ 114344 w 334192"/>
                  <a:gd name="connsiteY37" fmla="*/ 194618 h 437406"/>
                  <a:gd name="connsiteX38" fmla="*/ 167303 w 334192"/>
                  <a:gd name="connsiteY38" fmla="*/ 138992 h 437406"/>
                  <a:gd name="connsiteX39" fmla="*/ 147206 w 334192"/>
                  <a:gd name="connsiteY39" fmla="*/ 127467 h 437406"/>
                  <a:gd name="connsiteX40" fmla="*/ 140824 w 334192"/>
                  <a:gd name="connsiteY40" fmla="*/ 120704 h 437406"/>
                  <a:gd name="connsiteX41" fmla="*/ 138157 w 334192"/>
                  <a:gd name="connsiteY41" fmla="*/ 112322 h 437406"/>
                  <a:gd name="connsiteX42" fmla="*/ 140824 w 334192"/>
                  <a:gd name="connsiteY42" fmla="*/ 106607 h 437406"/>
                  <a:gd name="connsiteX43" fmla="*/ 147206 w 334192"/>
                  <a:gd name="connsiteY43" fmla="*/ 106607 h 437406"/>
                  <a:gd name="connsiteX44" fmla="*/ 177591 w 334192"/>
                  <a:gd name="connsiteY44" fmla="*/ 124133 h 437406"/>
                  <a:gd name="connsiteX45" fmla="*/ 195307 w 334192"/>
                  <a:gd name="connsiteY45" fmla="*/ 97654 h 437406"/>
                  <a:gd name="connsiteX46" fmla="*/ 207689 w 334192"/>
                  <a:gd name="connsiteY46" fmla="*/ 79270 h 437406"/>
                  <a:gd name="connsiteX47" fmla="*/ 238646 w 334192"/>
                  <a:gd name="connsiteY47" fmla="*/ 32979 h 437406"/>
                  <a:gd name="connsiteX48" fmla="*/ 259601 w 334192"/>
                  <a:gd name="connsiteY48" fmla="*/ 8595 h 437406"/>
                  <a:gd name="connsiteX49" fmla="*/ 301987 w 334192"/>
                  <a:gd name="connsiteY49" fmla="*/ 5261 h 437406"/>
                  <a:gd name="connsiteX50" fmla="*/ 310274 w 334192"/>
                  <a:gd name="connsiteY50" fmla="*/ 102511 h 437406"/>
                  <a:gd name="connsiteX51" fmla="*/ 317322 w 334192"/>
                  <a:gd name="connsiteY51" fmla="*/ 60792 h 437406"/>
                  <a:gd name="connsiteX52" fmla="*/ 301416 w 334192"/>
                  <a:gd name="connsiteY52" fmla="*/ 25645 h 437406"/>
                  <a:gd name="connsiteX53" fmla="*/ 286366 w 334192"/>
                  <a:gd name="connsiteY53" fmla="*/ 22882 h 437406"/>
                  <a:gd name="connsiteX54" fmla="*/ 273031 w 334192"/>
                  <a:gd name="connsiteY54" fmla="*/ 28978 h 437406"/>
                  <a:gd name="connsiteX55" fmla="*/ 252743 w 334192"/>
                  <a:gd name="connsiteY55" fmla="*/ 52981 h 437406"/>
                  <a:gd name="connsiteX56" fmla="*/ 222739 w 334192"/>
                  <a:gd name="connsiteY56" fmla="*/ 97749 h 437406"/>
                  <a:gd name="connsiteX57" fmla="*/ 197117 w 334192"/>
                  <a:gd name="connsiteY57" fmla="*/ 135849 h 437406"/>
                  <a:gd name="connsiteX58" fmla="*/ 280365 w 334192"/>
                  <a:gd name="connsiteY58" fmla="*/ 183950 h 437406"/>
                  <a:gd name="connsiteX59" fmla="*/ 290367 w 334192"/>
                  <a:gd name="connsiteY59" fmla="*/ 158137 h 437406"/>
                  <a:gd name="connsiteX60" fmla="*/ 310274 w 334192"/>
                  <a:gd name="connsiteY60" fmla="*/ 102607 h 437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34192" h="437406">
                    <a:moveTo>
                      <a:pt x="301511" y="5356"/>
                    </a:moveTo>
                    <a:cubicBezTo>
                      <a:pt x="323418" y="18025"/>
                      <a:pt x="334277" y="38884"/>
                      <a:pt x="334181" y="68126"/>
                    </a:cubicBezTo>
                    <a:cubicBezTo>
                      <a:pt x="333991" y="84271"/>
                      <a:pt x="331524" y="100302"/>
                      <a:pt x="326847" y="115751"/>
                    </a:cubicBezTo>
                    <a:cubicBezTo>
                      <a:pt x="322018" y="132134"/>
                      <a:pt x="315322" y="151727"/>
                      <a:pt x="306750" y="174520"/>
                    </a:cubicBezTo>
                    <a:cubicBezTo>
                      <a:pt x="297225" y="199571"/>
                      <a:pt x="291319" y="215002"/>
                      <a:pt x="288557" y="220621"/>
                    </a:cubicBezTo>
                    <a:cubicBezTo>
                      <a:pt x="275288" y="253835"/>
                      <a:pt x="264525" y="282220"/>
                      <a:pt x="256267" y="305775"/>
                    </a:cubicBezTo>
                    <a:cubicBezTo>
                      <a:pt x="249600" y="322177"/>
                      <a:pt x="245389" y="339484"/>
                      <a:pt x="243789" y="357115"/>
                    </a:cubicBezTo>
                    <a:cubicBezTo>
                      <a:pt x="243332" y="369564"/>
                      <a:pt x="245532" y="381975"/>
                      <a:pt x="250266" y="393500"/>
                    </a:cubicBezTo>
                    <a:cubicBezTo>
                      <a:pt x="254657" y="403016"/>
                      <a:pt x="261963" y="410883"/>
                      <a:pt x="271126" y="415979"/>
                    </a:cubicBezTo>
                    <a:cubicBezTo>
                      <a:pt x="273669" y="417560"/>
                      <a:pt x="275746" y="419799"/>
                      <a:pt x="277127" y="422456"/>
                    </a:cubicBezTo>
                    <a:cubicBezTo>
                      <a:pt x="278727" y="425104"/>
                      <a:pt x="279613" y="428123"/>
                      <a:pt x="279698" y="431219"/>
                    </a:cubicBezTo>
                    <a:cubicBezTo>
                      <a:pt x="279908" y="433362"/>
                      <a:pt x="278870" y="435429"/>
                      <a:pt x="277031" y="436553"/>
                    </a:cubicBezTo>
                    <a:cubicBezTo>
                      <a:pt x="275222" y="437668"/>
                      <a:pt x="272936" y="437668"/>
                      <a:pt x="271126" y="436553"/>
                    </a:cubicBezTo>
                    <a:cubicBezTo>
                      <a:pt x="256486" y="427981"/>
                      <a:pt x="244713" y="415246"/>
                      <a:pt x="237312" y="399977"/>
                    </a:cubicBezTo>
                    <a:cubicBezTo>
                      <a:pt x="229578" y="383518"/>
                      <a:pt x="225758" y="365487"/>
                      <a:pt x="226168" y="347304"/>
                    </a:cubicBezTo>
                    <a:cubicBezTo>
                      <a:pt x="227558" y="328482"/>
                      <a:pt x="231902" y="310004"/>
                      <a:pt x="239027" y="292535"/>
                    </a:cubicBezTo>
                    <a:cubicBezTo>
                      <a:pt x="247599" y="268465"/>
                      <a:pt x="258772" y="239357"/>
                      <a:pt x="272555" y="205191"/>
                    </a:cubicBezTo>
                    <a:lnTo>
                      <a:pt x="274174" y="200905"/>
                    </a:lnTo>
                    <a:lnTo>
                      <a:pt x="187306" y="150708"/>
                    </a:lnTo>
                    <a:cubicBezTo>
                      <a:pt x="170723" y="175882"/>
                      <a:pt x="149825" y="197942"/>
                      <a:pt x="125584" y="215859"/>
                    </a:cubicBezTo>
                    <a:cubicBezTo>
                      <a:pt x="106763" y="229451"/>
                      <a:pt x="81464" y="229832"/>
                      <a:pt x="62243" y="216811"/>
                    </a:cubicBezTo>
                    <a:cubicBezTo>
                      <a:pt x="44174" y="206143"/>
                      <a:pt x="28972" y="191237"/>
                      <a:pt x="17951" y="173377"/>
                    </a:cubicBezTo>
                    <a:cubicBezTo>
                      <a:pt x="6550" y="156480"/>
                      <a:pt x="330" y="136611"/>
                      <a:pt x="44" y="116227"/>
                    </a:cubicBezTo>
                    <a:cubicBezTo>
                      <a:pt x="-470" y="104531"/>
                      <a:pt x="2626" y="92958"/>
                      <a:pt x="8903" y="83080"/>
                    </a:cubicBezTo>
                    <a:cubicBezTo>
                      <a:pt x="14332" y="74927"/>
                      <a:pt x="22933" y="69431"/>
                      <a:pt x="32620" y="67936"/>
                    </a:cubicBezTo>
                    <a:cubicBezTo>
                      <a:pt x="43374" y="66583"/>
                      <a:pt x="54261" y="69040"/>
                      <a:pt x="63386" y="74889"/>
                    </a:cubicBezTo>
                    <a:cubicBezTo>
                      <a:pt x="70520" y="79061"/>
                      <a:pt x="76949" y="84328"/>
                      <a:pt x="82436" y="90510"/>
                    </a:cubicBezTo>
                    <a:cubicBezTo>
                      <a:pt x="85436" y="93691"/>
                      <a:pt x="87170" y="97854"/>
                      <a:pt x="87293" y="102226"/>
                    </a:cubicBezTo>
                    <a:cubicBezTo>
                      <a:pt x="87484" y="104397"/>
                      <a:pt x="86503" y="106502"/>
                      <a:pt x="84722" y="107750"/>
                    </a:cubicBezTo>
                    <a:cubicBezTo>
                      <a:pt x="82750" y="108731"/>
                      <a:pt x="80388" y="108512"/>
                      <a:pt x="78626" y="107179"/>
                    </a:cubicBezTo>
                    <a:cubicBezTo>
                      <a:pt x="76321" y="105588"/>
                      <a:pt x="74215" y="103731"/>
                      <a:pt x="72339" y="101654"/>
                    </a:cubicBezTo>
                    <a:cubicBezTo>
                      <a:pt x="69644" y="98978"/>
                      <a:pt x="66643" y="96644"/>
                      <a:pt x="63386" y="94701"/>
                    </a:cubicBezTo>
                    <a:cubicBezTo>
                      <a:pt x="56861" y="90443"/>
                      <a:pt x="48965" y="88805"/>
                      <a:pt x="41288" y="90129"/>
                    </a:cubicBezTo>
                    <a:cubicBezTo>
                      <a:pt x="34096" y="91500"/>
                      <a:pt x="27829" y="95863"/>
                      <a:pt x="24047" y="102130"/>
                    </a:cubicBezTo>
                    <a:cubicBezTo>
                      <a:pt x="19428" y="109265"/>
                      <a:pt x="17065" y="117637"/>
                      <a:pt x="17285" y="126133"/>
                    </a:cubicBezTo>
                    <a:cubicBezTo>
                      <a:pt x="17628" y="140354"/>
                      <a:pt x="22199" y="154156"/>
                      <a:pt x="30429" y="165757"/>
                    </a:cubicBezTo>
                    <a:cubicBezTo>
                      <a:pt x="38525" y="178359"/>
                      <a:pt x="49451" y="188884"/>
                      <a:pt x="62338" y="196523"/>
                    </a:cubicBezTo>
                    <a:cubicBezTo>
                      <a:pt x="78264" y="207182"/>
                      <a:pt x="99238" y="206420"/>
                      <a:pt x="114344" y="194618"/>
                    </a:cubicBezTo>
                    <a:cubicBezTo>
                      <a:pt x="134614" y="178759"/>
                      <a:pt x="152454" y="160014"/>
                      <a:pt x="167303" y="138992"/>
                    </a:cubicBezTo>
                    <a:lnTo>
                      <a:pt x="147206" y="127467"/>
                    </a:lnTo>
                    <a:cubicBezTo>
                      <a:pt x="144529" y="125800"/>
                      <a:pt x="142329" y="123466"/>
                      <a:pt x="140824" y="120704"/>
                    </a:cubicBezTo>
                    <a:cubicBezTo>
                      <a:pt x="139205" y="118199"/>
                      <a:pt x="138281" y="115303"/>
                      <a:pt x="138157" y="112322"/>
                    </a:cubicBezTo>
                    <a:cubicBezTo>
                      <a:pt x="137843" y="110055"/>
                      <a:pt x="138890" y="107826"/>
                      <a:pt x="140824" y="106607"/>
                    </a:cubicBezTo>
                    <a:cubicBezTo>
                      <a:pt x="142776" y="105378"/>
                      <a:pt x="145253" y="105378"/>
                      <a:pt x="147206" y="106607"/>
                    </a:cubicBezTo>
                    <a:lnTo>
                      <a:pt x="177591" y="124133"/>
                    </a:lnTo>
                    <a:cubicBezTo>
                      <a:pt x="181686" y="118418"/>
                      <a:pt x="187687" y="109560"/>
                      <a:pt x="195307" y="97654"/>
                    </a:cubicBezTo>
                    <a:lnTo>
                      <a:pt x="207689" y="79270"/>
                    </a:lnTo>
                    <a:cubicBezTo>
                      <a:pt x="221215" y="58696"/>
                      <a:pt x="231502" y="43361"/>
                      <a:pt x="238646" y="32979"/>
                    </a:cubicBezTo>
                    <a:cubicBezTo>
                      <a:pt x="244694" y="24092"/>
                      <a:pt x="251724" y="15910"/>
                      <a:pt x="259601" y="8595"/>
                    </a:cubicBezTo>
                    <a:cubicBezTo>
                      <a:pt x="271545" y="-1511"/>
                      <a:pt x="288614" y="-2854"/>
                      <a:pt x="301987" y="5261"/>
                    </a:cubicBezTo>
                    <a:close/>
                    <a:moveTo>
                      <a:pt x="310274" y="102511"/>
                    </a:moveTo>
                    <a:cubicBezTo>
                      <a:pt x="314760" y="89053"/>
                      <a:pt x="317141" y="74975"/>
                      <a:pt x="317322" y="60792"/>
                    </a:cubicBezTo>
                    <a:cubicBezTo>
                      <a:pt x="317322" y="43552"/>
                      <a:pt x="312084" y="32217"/>
                      <a:pt x="301416" y="25645"/>
                    </a:cubicBezTo>
                    <a:cubicBezTo>
                      <a:pt x="296900" y="22939"/>
                      <a:pt x="291548" y="21958"/>
                      <a:pt x="286366" y="22882"/>
                    </a:cubicBezTo>
                    <a:cubicBezTo>
                      <a:pt x="281441" y="23625"/>
                      <a:pt x="276812" y="25740"/>
                      <a:pt x="273031" y="28978"/>
                    </a:cubicBezTo>
                    <a:cubicBezTo>
                      <a:pt x="265335" y="36141"/>
                      <a:pt x="258524" y="44199"/>
                      <a:pt x="252743" y="52981"/>
                    </a:cubicBezTo>
                    <a:cubicBezTo>
                      <a:pt x="245313" y="63268"/>
                      <a:pt x="235407" y="78318"/>
                      <a:pt x="222739" y="97749"/>
                    </a:cubicBezTo>
                    <a:lnTo>
                      <a:pt x="197117" y="135849"/>
                    </a:lnTo>
                    <a:lnTo>
                      <a:pt x="280365" y="183950"/>
                    </a:lnTo>
                    <a:lnTo>
                      <a:pt x="290367" y="158137"/>
                    </a:lnTo>
                    <a:cubicBezTo>
                      <a:pt x="298939" y="135658"/>
                      <a:pt x="305578" y="117151"/>
                      <a:pt x="310274" y="102607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3" name="任意多边形 155"/>
              <p:cNvSpPr/>
              <p:nvPr/>
            </p:nvSpPr>
            <p:spPr>
              <a:xfrm>
                <a:off x="6608819" y="2771711"/>
                <a:ext cx="190124" cy="248152"/>
              </a:xfrm>
              <a:custGeom>
                <a:avLst/>
                <a:gdLst>
                  <a:gd name="connsiteX0" fmla="*/ 184780 w 190124"/>
                  <a:gd name="connsiteY0" fmla="*/ 171115 h 248152"/>
                  <a:gd name="connsiteX1" fmla="*/ 190114 w 190124"/>
                  <a:gd name="connsiteY1" fmla="*/ 183116 h 248152"/>
                  <a:gd name="connsiteX2" fmla="*/ 189257 w 190124"/>
                  <a:gd name="connsiteY2" fmla="*/ 186831 h 248152"/>
                  <a:gd name="connsiteX3" fmla="*/ 189257 w 190124"/>
                  <a:gd name="connsiteY3" fmla="*/ 188069 h 248152"/>
                  <a:gd name="connsiteX4" fmla="*/ 168397 w 190124"/>
                  <a:gd name="connsiteY4" fmla="*/ 224550 h 248152"/>
                  <a:gd name="connsiteX5" fmla="*/ 145061 w 190124"/>
                  <a:gd name="connsiteY5" fmla="*/ 245410 h 248152"/>
                  <a:gd name="connsiteX6" fmla="*/ 114295 w 190124"/>
                  <a:gd name="connsiteY6" fmla="*/ 242457 h 248152"/>
                  <a:gd name="connsiteX7" fmla="*/ 92388 w 190124"/>
                  <a:gd name="connsiteY7" fmla="*/ 219025 h 248152"/>
                  <a:gd name="connsiteX8" fmla="*/ 84863 w 190124"/>
                  <a:gd name="connsiteY8" fmla="*/ 185878 h 248152"/>
                  <a:gd name="connsiteX9" fmla="*/ 33523 w 190124"/>
                  <a:gd name="connsiteY9" fmla="*/ 195880 h 248152"/>
                  <a:gd name="connsiteX10" fmla="*/ 8568 w 190124"/>
                  <a:gd name="connsiteY10" fmla="*/ 167305 h 248152"/>
                  <a:gd name="connsiteX11" fmla="*/ -5 w 190124"/>
                  <a:gd name="connsiteY11" fmla="*/ 125490 h 248152"/>
                  <a:gd name="connsiteX12" fmla="*/ 13140 w 190124"/>
                  <a:gd name="connsiteY12" fmla="*/ 59958 h 248152"/>
                  <a:gd name="connsiteX13" fmla="*/ 47144 w 190124"/>
                  <a:gd name="connsiteY13" fmla="*/ 9475 h 248152"/>
                  <a:gd name="connsiteX14" fmla="*/ 91149 w 190124"/>
                  <a:gd name="connsiteY14" fmla="*/ 5856 h 248152"/>
                  <a:gd name="connsiteX15" fmla="*/ 128392 w 190124"/>
                  <a:gd name="connsiteY15" fmla="*/ 52338 h 248152"/>
                  <a:gd name="connsiteX16" fmla="*/ 135440 w 190124"/>
                  <a:gd name="connsiteY16" fmla="*/ 35193 h 248152"/>
                  <a:gd name="connsiteX17" fmla="*/ 138489 w 190124"/>
                  <a:gd name="connsiteY17" fmla="*/ 32431 h 248152"/>
                  <a:gd name="connsiteX18" fmla="*/ 143632 w 190124"/>
                  <a:gd name="connsiteY18" fmla="*/ 33764 h 248152"/>
                  <a:gd name="connsiteX19" fmla="*/ 150776 w 190124"/>
                  <a:gd name="connsiteY19" fmla="*/ 42432 h 248152"/>
                  <a:gd name="connsiteX20" fmla="*/ 151443 w 190124"/>
                  <a:gd name="connsiteY20" fmla="*/ 51481 h 248152"/>
                  <a:gd name="connsiteX21" fmla="*/ 130773 w 190124"/>
                  <a:gd name="connsiteY21" fmla="*/ 102820 h 248152"/>
                  <a:gd name="connsiteX22" fmla="*/ 126201 w 190124"/>
                  <a:gd name="connsiteY22" fmla="*/ 114822 h 248152"/>
                  <a:gd name="connsiteX23" fmla="*/ 107913 w 190124"/>
                  <a:gd name="connsiteY23" fmla="*/ 165686 h 248152"/>
                  <a:gd name="connsiteX24" fmla="*/ 102103 w 190124"/>
                  <a:gd name="connsiteY24" fmla="*/ 195784 h 248152"/>
                  <a:gd name="connsiteX25" fmla="*/ 104961 w 190124"/>
                  <a:gd name="connsiteY25" fmla="*/ 212548 h 248152"/>
                  <a:gd name="connsiteX26" fmla="*/ 114486 w 190124"/>
                  <a:gd name="connsiteY26" fmla="*/ 222645 h 248152"/>
                  <a:gd name="connsiteX27" fmla="*/ 144766 w 190124"/>
                  <a:gd name="connsiteY27" fmla="*/ 216759 h 248152"/>
                  <a:gd name="connsiteX28" fmla="*/ 144775 w 190124"/>
                  <a:gd name="connsiteY28" fmla="*/ 216740 h 248152"/>
                  <a:gd name="connsiteX29" fmla="*/ 173350 w 190124"/>
                  <a:gd name="connsiteY29" fmla="*/ 170734 h 248152"/>
                  <a:gd name="connsiteX30" fmla="*/ 173826 w 190124"/>
                  <a:gd name="connsiteY30" fmla="*/ 169686 h 248152"/>
                  <a:gd name="connsiteX31" fmla="*/ 180542 w 190124"/>
                  <a:gd name="connsiteY31" fmla="*/ 167276 h 248152"/>
                  <a:gd name="connsiteX32" fmla="*/ 181637 w 190124"/>
                  <a:gd name="connsiteY32" fmla="*/ 167971 h 248152"/>
                  <a:gd name="connsiteX33" fmla="*/ 184780 w 190124"/>
                  <a:gd name="connsiteY33" fmla="*/ 171115 h 248152"/>
                  <a:gd name="connsiteX34" fmla="*/ 84958 w 190124"/>
                  <a:gd name="connsiteY34" fmla="*/ 145588 h 248152"/>
                  <a:gd name="connsiteX35" fmla="*/ 106961 w 190124"/>
                  <a:gd name="connsiteY35" fmla="*/ 99677 h 248152"/>
                  <a:gd name="connsiteX36" fmla="*/ 116486 w 190124"/>
                  <a:gd name="connsiteY36" fmla="*/ 75198 h 248152"/>
                  <a:gd name="connsiteX37" fmla="*/ 108771 w 190124"/>
                  <a:gd name="connsiteY37" fmla="*/ 45480 h 248152"/>
                  <a:gd name="connsiteX38" fmla="*/ 90292 w 190124"/>
                  <a:gd name="connsiteY38" fmla="*/ 25573 h 248152"/>
                  <a:gd name="connsiteX39" fmla="*/ 55812 w 190124"/>
                  <a:gd name="connsiteY39" fmla="*/ 32621 h 248152"/>
                  <a:gd name="connsiteX40" fmla="*/ 27903 w 190124"/>
                  <a:gd name="connsiteY40" fmla="*/ 78627 h 248152"/>
                  <a:gd name="connsiteX41" fmla="*/ 16473 w 190124"/>
                  <a:gd name="connsiteY41" fmla="*/ 132157 h 248152"/>
                  <a:gd name="connsiteX42" fmla="*/ 20188 w 190124"/>
                  <a:gd name="connsiteY42" fmla="*/ 159780 h 248152"/>
                  <a:gd name="connsiteX43" fmla="*/ 32380 w 190124"/>
                  <a:gd name="connsiteY43" fmla="*/ 175877 h 248152"/>
                  <a:gd name="connsiteX44" fmla="*/ 60955 w 190124"/>
                  <a:gd name="connsiteY44" fmla="*/ 174258 h 248152"/>
                  <a:gd name="connsiteX45" fmla="*/ 84387 w 190124"/>
                  <a:gd name="connsiteY45" fmla="*/ 145683 h 24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90124" h="248152">
                    <a:moveTo>
                      <a:pt x="184780" y="171115"/>
                    </a:moveTo>
                    <a:cubicBezTo>
                      <a:pt x="188009" y="174296"/>
                      <a:pt x="189914" y="178582"/>
                      <a:pt x="190114" y="183116"/>
                    </a:cubicBezTo>
                    <a:cubicBezTo>
                      <a:pt x="190028" y="184392"/>
                      <a:pt x="189743" y="185650"/>
                      <a:pt x="189257" y="186831"/>
                    </a:cubicBezTo>
                    <a:lnTo>
                      <a:pt x="189257" y="188069"/>
                    </a:lnTo>
                    <a:cubicBezTo>
                      <a:pt x="182970" y="200604"/>
                      <a:pt x="176007" y="212777"/>
                      <a:pt x="168397" y="224550"/>
                    </a:cubicBezTo>
                    <a:cubicBezTo>
                      <a:pt x="162711" y="233542"/>
                      <a:pt x="154634" y="240761"/>
                      <a:pt x="145061" y="245410"/>
                    </a:cubicBezTo>
                    <a:cubicBezTo>
                      <a:pt x="135002" y="249906"/>
                      <a:pt x="123315" y="248782"/>
                      <a:pt x="114295" y="242457"/>
                    </a:cubicBezTo>
                    <a:cubicBezTo>
                      <a:pt x="104780" y="237056"/>
                      <a:pt x="97141" y="228884"/>
                      <a:pt x="92388" y="219025"/>
                    </a:cubicBezTo>
                    <a:cubicBezTo>
                      <a:pt x="87330" y="208710"/>
                      <a:pt x="84749" y="197366"/>
                      <a:pt x="84863" y="185878"/>
                    </a:cubicBezTo>
                    <a:cubicBezTo>
                      <a:pt x="68413" y="202766"/>
                      <a:pt x="51306" y="206100"/>
                      <a:pt x="33523" y="195880"/>
                    </a:cubicBezTo>
                    <a:cubicBezTo>
                      <a:pt x="22350" y="189279"/>
                      <a:pt x="13597" y="179259"/>
                      <a:pt x="8568" y="167305"/>
                    </a:cubicBezTo>
                    <a:cubicBezTo>
                      <a:pt x="2767" y="154132"/>
                      <a:pt x="-157" y="139882"/>
                      <a:pt x="-5" y="125490"/>
                    </a:cubicBezTo>
                    <a:cubicBezTo>
                      <a:pt x="309" y="103020"/>
                      <a:pt x="4767" y="80808"/>
                      <a:pt x="13140" y="59958"/>
                    </a:cubicBezTo>
                    <a:cubicBezTo>
                      <a:pt x="19807" y="40422"/>
                      <a:pt x="31542" y="23001"/>
                      <a:pt x="47144" y="9475"/>
                    </a:cubicBezTo>
                    <a:cubicBezTo>
                      <a:pt x="59250" y="-1669"/>
                      <a:pt x="77386" y="-3164"/>
                      <a:pt x="91149" y="5856"/>
                    </a:cubicBezTo>
                    <a:cubicBezTo>
                      <a:pt x="108980" y="16095"/>
                      <a:pt x="122287" y="32697"/>
                      <a:pt x="128392" y="52338"/>
                    </a:cubicBezTo>
                    <a:lnTo>
                      <a:pt x="135440" y="35193"/>
                    </a:lnTo>
                    <a:cubicBezTo>
                      <a:pt x="135850" y="33764"/>
                      <a:pt x="137031" y="32697"/>
                      <a:pt x="138489" y="32431"/>
                    </a:cubicBezTo>
                    <a:cubicBezTo>
                      <a:pt x="140298" y="32326"/>
                      <a:pt x="142099" y="32793"/>
                      <a:pt x="143632" y="33764"/>
                    </a:cubicBezTo>
                    <a:cubicBezTo>
                      <a:pt x="146994" y="35679"/>
                      <a:pt x="149538" y="38765"/>
                      <a:pt x="150776" y="42432"/>
                    </a:cubicBezTo>
                    <a:cubicBezTo>
                      <a:pt x="152233" y="45223"/>
                      <a:pt x="152481" y="48499"/>
                      <a:pt x="151443" y="51481"/>
                    </a:cubicBezTo>
                    <a:lnTo>
                      <a:pt x="130773" y="102820"/>
                    </a:lnTo>
                    <a:lnTo>
                      <a:pt x="126201" y="114822"/>
                    </a:lnTo>
                    <a:cubicBezTo>
                      <a:pt x="117819" y="136825"/>
                      <a:pt x="111819" y="153684"/>
                      <a:pt x="107913" y="165686"/>
                    </a:cubicBezTo>
                    <a:cubicBezTo>
                      <a:pt x="104484" y="175372"/>
                      <a:pt x="102522" y="185517"/>
                      <a:pt x="102103" y="195784"/>
                    </a:cubicBezTo>
                    <a:cubicBezTo>
                      <a:pt x="101884" y="201509"/>
                      <a:pt x="102856" y="207215"/>
                      <a:pt x="104961" y="212548"/>
                    </a:cubicBezTo>
                    <a:cubicBezTo>
                      <a:pt x="106970" y="216844"/>
                      <a:pt x="110314" y="220388"/>
                      <a:pt x="114486" y="222645"/>
                    </a:cubicBezTo>
                    <a:cubicBezTo>
                      <a:pt x="124477" y="229379"/>
                      <a:pt x="138031" y="226741"/>
                      <a:pt x="144766" y="216759"/>
                    </a:cubicBezTo>
                    <a:cubicBezTo>
                      <a:pt x="144766" y="216749"/>
                      <a:pt x="144775" y="216749"/>
                      <a:pt x="144775" y="216740"/>
                    </a:cubicBezTo>
                    <a:cubicBezTo>
                      <a:pt x="156015" y="202538"/>
                      <a:pt x="165606" y="187107"/>
                      <a:pt x="173350" y="170734"/>
                    </a:cubicBezTo>
                    <a:lnTo>
                      <a:pt x="173826" y="169686"/>
                    </a:lnTo>
                    <a:cubicBezTo>
                      <a:pt x="175017" y="167162"/>
                      <a:pt x="178027" y="166085"/>
                      <a:pt x="180542" y="167276"/>
                    </a:cubicBezTo>
                    <a:cubicBezTo>
                      <a:pt x="180941" y="167457"/>
                      <a:pt x="181303" y="167695"/>
                      <a:pt x="181637" y="167971"/>
                    </a:cubicBezTo>
                    <a:cubicBezTo>
                      <a:pt x="182780" y="168924"/>
                      <a:pt x="183828" y="169972"/>
                      <a:pt x="184780" y="171115"/>
                    </a:cubicBezTo>
                    <a:close/>
                    <a:moveTo>
                      <a:pt x="84958" y="145588"/>
                    </a:moveTo>
                    <a:cubicBezTo>
                      <a:pt x="91626" y="133396"/>
                      <a:pt x="98960" y="118089"/>
                      <a:pt x="106961" y="99677"/>
                    </a:cubicBezTo>
                    <a:lnTo>
                      <a:pt x="116486" y="75198"/>
                    </a:lnTo>
                    <a:cubicBezTo>
                      <a:pt x="116324" y="64816"/>
                      <a:pt x="113676" y="54624"/>
                      <a:pt x="108771" y="45480"/>
                    </a:cubicBezTo>
                    <a:cubicBezTo>
                      <a:pt x="104618" y="37231"/>
                      <a:pt x="98207" y="30326"/>
                      <a:pt x="90292" y="25573"/>
                    </a:cubicBezTo>
                    <a:cubicBezTo>
                      <a:pt x="78633" y="19105"/>
                      <a:pt x="63994" y="22096"/>
                      <a:pt x="55812" y="32621"/>
                    </a:cubicBezTo>
                    <a:cubicBezTo>
                      <a:pt x="43315" y="45775"/>
                      <a:pt x="33799" y="61463"/>
                      <a:pt x="27903" y="78627"/>
                    </a:cubicBezTo>
                    <a:cubicBezTo>
                      <a:pt x="21169" y="95715"/>
                      <a:pt x="17302" y="113803"/>
                      <a:pt x="16473" y="132157"/>
                    </a:cubicBezTo>
                    <a:cubicBezTo>
                      <a:pt x="16245" y="141502"/>
                      <a:pt x="17502" y="150827"/>
                      <a:pt x="20188" y="159780"/>
                    </a:cubicBezTo>
                    <a:cubicBezTo>
                      <a:pt x="22055" y="166505"/>
                      <a:pt x="26417" y="172258"/>
                      <a:pt x="32380" y="175877"/>
                    </a:cubicBezTo>
                    <a:cubicBezTo>
                      <a:pt x="41248" y="181602"/>
                      <a:pt x="52792" y="180944"/>
                      <a:pt x="60955" y="174258"/>
                    </a:cubicBezTo>
                    <a:cubicBezTo>
                      <a:pt x="70699" y="166495"/>
                      <a:pt x="78681" y="156760"/>
                      <a:pt x="84387" y="145683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4" name="任意多边形 156"/>
              <p:cNvSpPr/>
              <p:nvPr/>
            </p:nvSpPr>
            <p:spPr>
              <a:xfrm>
                <a:off x="6119145" y="1877948"/>
                <a:ext cx="190" cy="77342"/>
              </a:xfrm>
              <a:custGeom>
                <a:avLst/>
                <a:gdLst>
                  <a:gd name="connsiteX0" fmla="*/ 191 w 190"/>
                  <a:gd name="connsiteY0" fmla="*/ 0 h 77342"/>
                  <a:gd name="connsiteX1" fmla="*/ 0 w 190"/>
                  <a:gd name="connsiteY1" fmla="*/ 77343 h 77342"/>
                  <a:gd name="connsiteX2" fmla="*/ 191 w 190"/>
                  <a:gd name="connsiteY2" fmla="*/ 0 h 77342"/>
                  <a:gd name="connsiteX3" fmla="*/ 191 w 190"/>
                  <a:gd name="connsiteY3" fmla="*/ 0 h 77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" h="77342">
                    <a:moveTo>
                      <a:pt x="191" y="0"/>
                    </a:moveTo>
                    <a:lnTo>
                      <a:pt x="0" y="77343"/>
                    </a:lnTo>
                    <a:lnTo>
                      <a:pt x="191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5" name="任意多边形 157"/>
              <p:cNvSpPr/>
              <p:nvPr/>
            </p:nvSpPr>
            <p:spPr>
              <a:xfrm>
                <a:off x="6051708" y="1946242"/>
                <a:ext cx="67341" cy="116204"/>
              </a:xfrm>
              <a:custGeom>
                <a:avLst/>
                <a:gdLst>
                  <a:gd name="connsiteX0" fmla="*/ 67342 w 67341"/>
                  <a:gd name="connsiteY0" fmla="*/ 38862 h 116204"/>
                  <a:gd name="connsiteX1" fmla="*/ 0 w 67341"/>
                  <a:gd name="connsiteY1" fmla="*/ 0 h 116204"/>
                  <a:gd name="connsiteX2" fmla="*/ 0 w 67341"/>
                  <a:gd name="connsiteY2" fmla="*/ 0 h 116204"/>
                  <a:gd name="connsiteX3" fmla="*/ 67342 w 67341"/>
                  <a:gd name="connsiteY3" fmla="*/ 38862 h 116204"/>
                  <a:gd name="connsiteX4" fmla="*/ 67151 w 67341"/>
                  <a:gd name="connsiteY4" fmla="*/ 116205 h 116204"/>
                  <a:gd name="connsiteX5" fmla="*/ 67151 w 67341"/>
                  <a:gd name="connsiteY5" fmla="*/ 116205 h 116204"/>
                  <a:gd name="connsiteX6" fmla="*/ 67342 w 67341"/>
                  <a:gd name="connsiteY6" fmla="*/ 38862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341" h="116204">
                    <a:moveTo>
                      <a:pt x="67342" y="3886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7342" y="38862"/>
                    </a:lnTo>
                    <a:lnTo>
                      <a:pt x="67151" y="116205"/>
                    </a:lnTo>
                    <a:lnTo>
                      <a:pt x="67151" y="116205"/>
                    </a:lnTo>
                    <a:lnTo>
                      <a:pt x="67342" y="3886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6" name="任意多边形 158"/>
              <p:cNvSpPr/>
              <p:nvPr/>
            </p:nvSpPr>
            <p:spPr>
              <a:xfrm>
                <a:off x="6051422" y="2053303"/>
                <a:ext cx="67341" cy="38862"/>
              </a:xfrm>
              <a:custGeom>
                <a:avLst/>
                <a:gdLst>
                  <a:gd name="connsiteX0" fmla="*/ 0 w 67341"/>
                  <a:gd name="connsiteY0" fmla="*/ 0 h 38862"/>
                  <a:gd name="connsiteX1" fmla="*/ 67342 w 67341"/>
                  <a:gd name="connsiteY1" fmla="*/ 38862 h 38862"/>
                  <a:gd name="connsiteX2" fmla="*/ 67342 w 67341"/>
                  <a:gd name="connsiteY2" fmla="*/ 38862 h 38862"/>
                  <a:gd name="connsiteX3" fmla="*/ 0 w 67341"/>
                  <a:gd name="connsiteY3" fmla="*/ 0 h 38862"/>
                  <a:gd name="connsiteX4" fmla="*/ 0 w 67341"/>
                  <a:gd name="connsiteY4" fmla="*/ 0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41" h="38862">
                    <a:moveTo>
                      <a:pt x="0" y="0"/>
                    </a:moveTo>
                    <a:lnTo>
                      <a:pt x="67342" y="38862"/>
                    </a:lnTo>
                    <a:lnTo>
                      <a:pt x="67342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7" name="任意多边形 159"/>
              <p:cNvSpPr/>
              <p:nvPr/>
            </p:nvSpPr>
            <p:spPr>
              <a:xfrm>
                <a:off x="6050279" y="2442876"/>
                <a:ext cx="67341" cy="38862"/>
              </a:xfrm>
              <a:custGeom>
                <a:avLst/>
                <a:gdLst>
                  <a:gd name="connsiteX0" fmla="*/ 67342 w 67341"/>
                  <a:gd name="connsiteY0" fmla="*/ 38862 h 38862"/>
                  <a:gd name="connsiteX1" fmla="*/ 0 w 67341"/>
                  <a:gd name="connsiteY1" fmla="*/ 0 h 38862"/>
                  <a:gd name="connsiteX2" fmla="*/ 0 w 67341"/>
                  <a:gd name="connsiteY2" fmla="*/ 0 h 38862"/>
                  <a:gd name="connsiteX3" fmla="*/ 67342 w 67341"/>
                  <a:gd name="connsiteY3" fmla="*/ 38862 h 38862"/>
                  <a:gd name="connsiteX4" fmla="*/ 67342 w 67341"/>
                  <a:gd name="connsiteY4" fmla="*/ 38862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41" h="38862">
                    <a:moveTo>
                      <a:pt x="67342" y="3886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7342" y="38862"/>
                    </a:lnTo>
                    <a:lnTo>
                      <a:pt x="67342" y="3886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8" name="任意多边形 160"/>
              <p:cNvSpPr/>
              <p:nvPr/>
            </p:nvSpPr>
            <p:spPr>
              <a:xfrm>
                <a:off x="6052374" y="1702212"/>
                <a:ext cx="67341" cy="38862"/>
              </a:xfrm>
              <a:custGeom>
                <a:avLst/>
                <a:gdLst>
                  <a:gd name="connsiteX0" fmla="*/ 0 w 67341"/>
                  <a:gd name="connsiteY0" fmla="*/ 0 h 38862"/>
                  <a:gd name="connsiteX1" fmla="*/ 67342 w 67341"/>
                  <a:gd name="connsiteY1" fmla="*/ 38862 h 38862"/>
                  <a:gd name="connsiteX2" fmla="*/ 0 w 67341"/>
                  <a:gd name="connsiteY2" fmla="*/ 0 h 38862"/>
                  <a:gd name="connsiteX3" fmla="*/ 0 w 67341"/>
                  <a:gd name="connsiteY3" fmla="*/ 0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41" h="38862">
                    <a:moveTo>
                      <a:pt x="0" y="0"/>
                    </a:moveTo>
                    <a:lnTo>
                      <a:pt x="67342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9" name="任意多边形 161"/>
              <p:cNvSpPr/>
              <p:nvPr/>
            </p:nvSpPr>
            <p:spPr>
              <a:xfrm>
                <a:off x="6080759" y="1748313"/>
                <a:ext cx="38862" cy="99917"/>
              </a:xfrm>
              <a:custGeom>
                <a:avLst/>
                <a:gdLst>
                  <a:gd name="connsiteX0" fmla="*/ 0 w 38862"/>
                  <a:gd name="connsiteY0" fmla="*/ 0 h 99917"/>
                  <a:gd name="connsiteX1" fmla="*/ 38862 w 38862"/>
                  <a:gd name="connsiteY1" fmla="*/ 22479 h 99917"/>
                  <a:gd name="connsiteX2" fmla="*/ 38672 w 38862"/>
                  <a:gd name="connsiteY2" fmla="*/ 99917 h 99917"/>
                  <a:gd name="connsiteX3" fmla="*/ 38862 w 38862"/>
                  <a:gd name="connsiteY3" fmla="*/ 22479 h 99917"/>
                  <a:gd name="connsiteX4" fmla="*/ 0 w 38862"/>
                  <a:gd name="connsiteY4" fmla="*/ 0 h 9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62" h="99917">
                    <a:moveTo>
                      <a:pt x="0" y="0"/>
                    </a:moveTo>
                    <a:lnTo>
                      <a:pt x="38862" y="22479"/>
                    </a:lnTo>
                    <a:lnTo>
                      <a:pt x="38672" y="99917"/>
                    </a:lnTo>
                    <a:lnTo>
                      <a:pt x="38862" y="22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0" name="任意多边形 162"/>
              <p:cNvSpPr/>
              <p:nvPr/>
            </p:nvSpPr>
            <p:spPr>
              <a:xfrm>
                <a:off x="6052089" y="1809273"/>
                <a:ext cx="67341" cy="38957"/>
              </a:xfrm>
              <a:custGeom>
                <a:avLst/>
                <a:gdLst>
                  <a:gd name="connsiteX0" fmla="*/ 0 w 67341"/>
                  <a:gd name="connsiteY0" fmla="*/ 0 h 38957"/>
                  <a:gd name="connsiteX1" fmla="*/ 67342 w 67341"/>
                  <a:gd name="connsiteY1" fmla="*/ 38957 h 38957"/>
                  <a:gd name="connsiteX2" fmla="*/ 0 w 67341"/>
                  <a:gd name="connsiteY2" fmla="*/ 0 h 38957"/>
                  <a:gd name="connsiteX3" fmla="*/ 0 w 67341"/>
                  <a:gd name="connsiteY3" fmla="*/ 0 h 38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41" h="38957">
                    <a:moveTo>
                      <a:pt x="0" y="0"/>
                    </a:moveTo>
                    <a:lnTo>
                      <a:pt x="67342" y="3895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1" name="任意多边形 163"/>
              <p:cNvSpPr/>
              <p:nvPr/>
            </p:nvSpPr>
            <p:spPr>
              <a:xfrm>
                <a:off x="6051803" y="1916429"/>
                <a:ext cx="67341" cy="38862"/>
              </a:xfrm>
              <a:custGeom>
                <a:avLst/>
                <a:gdLst>
                  <a:gd name="connsiteX0" fmla="*/ 0 w 67341"/>
                  <a:gd name="connsiteY0" fmla="*/ 0 h 38862"/>
                  <a:gd name="connsiteX1" fmla="*/ 67342 w 67341"/>
                  <a:gd name="connsiteY1" fmla="*/ 38862 h 38862"/>
                  <a:gd name="connsiteX2" fmla="*/ 0 w 67341"/>
                  <a:gd name="connsiteY2" fmla="*/ 0 h 38862"/>
                  <a:gd name="connsiteX3" fmla="*/ 0 w 67341"/>
                  <a:gd name="connsiteY3" fmla="*/ 0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41" h="38862">
                    <a:moveTo>
                      <a:pt x="0" y="0"/>
                    </a:moveTo>
                    <a:lnTo>
                      <a:pt x="67342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2" name="任意多边形 164"/>
              <p:cNvSpPr/>
              <p:nvPr/>
            </p:nvSpPr>
            <p:spPr>
              <a:xfrm>
                <a:off x="6078473" y="2566415"/>
                <a:ext cx="38862" cy="99917"/>
              </a:xfrm>
              <a:custGeom>
                <a:avLst/>
                <a:gdLst>
                  <a:gd name="connsiteX0" fmla="*/ 0 w 38862"/>
                  <a:gd name="connsiteY0" fmla="*/ 0 h 99917"/>
                  <a:gd name="connsiteX1" fmla="*/ 38862 w 38862"/>
                  <a:gd name="connsiteY1" fmla="*/ 22479 h 99917"/>
                  <a:gd name="connsiteX2" fmla="*/ 38671 w 38862"/>
                  <a:gd name="connsiteY2" fmla="*/ 99917 h 99917"/>
                  <a:gd name="connsiteX3" fmla="*/ 38671 w 38862"/>
                  <a:gd name="connsiteY3" fmla="*/ 99917 h 99917"/>
                  <a:gd name="connsiteX4" fmla="*/ 38862 w 38862"/>
                  <a:gd name="connsiteY4" fmla="*/ 22479 h 99917"/>
                  <a:gd name="connsiteX5" fmla="*/ 0 w 38862"/>
                  <a:gd name="connsiteY5" fmla="*/ 0 h 9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862" h="99917">
                    <a:moveTo>
                      <a:pt x="0" y="0"/>
                    </a:moveTo>
                    <a:lnTo>
                      <a:pt x="38862" y="22479"/>
                    </a:lnTo>
                    <a:lnTo>
                      <a:pt x="38671" y="99917"/>
                    </a:lnTo>
                    <a:lnTo>
                      <a:pt x="38671" y="99917"/>
                    </a:lnTo>
                    <a:lnTo>
                      <a:pt x="38862" y="22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3" name="任意多边形 165"/>
              <p:cNvSpPr/>
              <p:nvPr/>
            </p:nvSpPr>
            <p:spPr>
              <a:xfrm>
                <a:off x="6050850" y="2228659"/>
                <a:ext cx="67437" cy="38861"/>
              </a:xfrm>
              <a:custGeom>
                <a:avLst/>
                <a:gdLst>
                  <a:gd name="connsiteX0" fmla="*/ 0 w 67437"/>
                  <a:gd name="connsiteY0" fmla="*/ 0 h 38861"/>
                  <a:gd name="connsiteX1" fmla="*/ 67437 w 67437"/>
                  <a:gd name="connsiteY1" fmla="*/ 38862 h 38861"/>
                  <a:gd name="connsiteX2" fmla="*/ 67437 w 67437"/>
                  <a:gd name="connsiteY2" fmla="*/ 38862 h 38861"/>
                  <a:gd name="connsiteX3" fmla="*/ 0 w 67437"/>
                  <a:gd name="connsiteY3" fmla="*/ 0 h 38861"/>
                  <a:gd name="connsiteX4" fmla="*/ 0 w 67437"/>
                  <a:gd name="connsiteY4" fmla="*/ 0 h 38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37" h="38861">
                    <a:moveTo>
                      <a:pt x="0" y="0"/>
                    </a:moveTo>
                    <a:lnTo>
                      <a:pt x="67437" y="38862"/>
                    </a:lnTo>
                    <a:lnTo>
                      <a:pt x="67437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4" name="任意多边形 166"/>
              <p:cNvSpPr/>
              <p:nvPr/>
            </p:nvSpPr>
            <p:spPr>
              <a:xfrm>
                <a:off x="6050565" y="2335720"/>
                <a:ext cx="67437" cy="38957"/>
              </a:xfrm>
              <a:custGeom>
                <a:avLst/>
                <a:gdLst>
                  <a:gd name="connsiteX0" fmla="*/ 0 w 67437"/>
                  <a:gd name="connsiteY0" fmla="*/ 0 h 38957"/>
                  <a:gd name="connsiteX1" fmla="*/ 67437 w 67437"/>
                  <a:gd name="connsiteY1" fmla="*/ 38957 h 38957"/>
                  <a:gd name="connsiteX2" fmla="*/ 67437 w 67437"/>
                  <a:gd name="connsiteY2" fmla="*/ 38957 h 38957"/>
                  <a:gd name="connsiteX3" fmla="*/ 0 w 67437"/>
                  <a:gd name="connsiteY3" fmla="*/ 95 h 38957"/>
                  <a:gd name="connsiteX4" fmla="*/ 0 w 67437"/>
                  <a:gd name="connsiteY4" fmla="*/ 0 h 38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37" h="38957">
                    <a:moveTo>
                      <a:pt x="0" y="0"/>
                    </a:moveTo>
                    <a:lnTo>
                      <a:pt x="67437" y="38957"/>
                    </a:lnTo>
                    <a:lnTo>
                      <a:pt x="67437" y="38957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5" name="任意多边形 167"/>
              <p:cNvSpPr/>
              <p:nvPr/>
            </p:nvSpPr>
            <p:spPr>
              <a:xfrm>
                <a:off x="6051803" y="1839086"/>
                <a:ext cx="67532" cy="116204"/>
              </a:xfrm>
              <a:custGeom>
                <a:avLst/>
                <a:gdLst>
                  <a:gd name="connsiteX0" fmla="*/ 191 w 67532"/>
                  <a:gd name="connsiteY0" fmla="*/ 0 h 116204"/>
                  <a:gd name="connsiteX1" fmla="*/ 67532 w 67532"/>
                  <a:gd name="connsiteY1" fmla="*/ 38862 h 116204"/>
                  <a:gd name="connsiteX2" fmla="*/ 67342 w 67532"/>
                  <a:gd name="connsiteY2" fmla="*/ 116205 h 116204"/>
                  <a:gd name="connsiteX3" fmla="*/ 0 w 67532"/>
                  <a:gd name="connsiteY3" fmla="*/ 77343 h 116204"/>
                  <a:gd name="connsiteX4" fmla="*/ 191 w 67532"/>
                  <a:gd name="connsiteY4" fmla="*/ 0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32" h="116204">
                    <a:moveTo>
                      <a:pt x="191" y="0"/>
                    </a:moveTo>
                    <a:lnTo>
                      <a:pt x="67532" y="38862"/>
                    </a:lnTo>
                    <a:lnTo>
                      <a:pt x="67342" y="116205"/>
                    </a:lnTo>
                    <a:lnTo>
                      <a:pt x="0" y="7734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6" name="任意多边形 168"/>
              <p:cNvSpPr/>
              <p:nvPr/>
            </p:nvSpPr>
            <p:spPr>
              <a:xfrm>
                <a:off x="6051517" y="1946242"/>
                <a:ext cx="67532" cy="116204"/>
              </a:xfrm>
              <a:custGeom>
                <a:avLst/>
                <a:gdLst>
                  <a:gd name="connsiteX0" fmla="*/ 67342 w 67532"/>
                  <a:gd name="connsiteY0" fmla="*/ 116205 h 116204"/>
                  <a:gd name="connsiteX1" fmla="*/ 0 w 67532"/>
                  <a:gd name="connsiteY1" fmla="*/ 77343 h 116204"/>
                  <a:gd name="connsiteX2" fmla="*/ 191 w 67532"/>
                  <a:gd name="connsiteY2" fmla="*/ 0 h 116204"/>
                  <a:gd name="connsiteX3" fmla="*/ 67532 w 67532"/>
                  <a:gd name="connsiteY3" fmla="*/ 38862 h 116204"/>
                  <a:gd name="connsiteX4" fmla="*/ 67342 w 67532"/>
                  <a:gd name="connsiteY4" fmla="*/ 116205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32" h="116204">
                    <a:moveTo>
                      <a:pt x="67342" y="116205"/>
                    </a:moveTo>
                    <a:lnTo>
                      <a:pt x="0" y="77343"/>
                    </a:lnTo>
                    <a:lnTo>
                      <a:pt x="191" y="0"/>
                    </a:lnTo>
                    <a:lnTo>
                      <a:pt x="67532" y="38862"/>
                    </a:lnTo>
                    <a:lnTo>
                      <a:pt x="67342" y="11620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7" name="任意多边形 169"/>
              <p:cNvSpPr/>
              <p:nvPr/>
            </p:nvSpPr>
            <p:spPr>
              <a:xfrm>
                <a:off x="6050374" y="2335815"/>
                <a:ext cx="67627" cy="116204"/>
              </a:xfrm>
              <a:custGeom>
                <a:avLst/>
                <a:gdLst>
                  <a:gd name="connsiteX0" fmla="*/ 190 w 67627"/>
                  <a:gd name="connsiteY0" fmla="*/ 0 h 116204"/>
                  <a:gd name="connsiteX1" fmla="*/ 67627 w 67627"/>
                  <a:gd name="connsiteY1" fmla="*/ 38862 h 116204"/>
                  <a:gd name="connsiteX2" fmla="*/ 67342 w 67627"/>
                  <a:gd name="connsiteY2" fmla="*/ 116205 h 116204"/>
                  <a:gd name="connsiteX3" fmla="*/ 0 w 67627"/>
                  <a:gd name="connsiteY3" fmla="*/ 77343 h 116204"/>
                  <a:gd name="connsiteX4" fmla="*/ 190 w 67627"/>
                  <a:gd name="connsiteY4" fmla="*/ 0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7" h="116204">
                    <a:moveTo>
                      <a:pt x="190" y="0"/>
                    </a:moveTo>
                    <a:lnTo>
                      <a:pt x="67627" y="38862"/>
                    </a:lnTo>
                    <a:lnTo>
                      <a:pt x="67342" y="116205"/>
                    </a:lnTo>
                    <a:lnTo>
                      <a:pt x="0" y="7734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8" name="任意多边形 170"/>
              <p:cNvSpPr/>
              <p:nvPr/>
            </p:nvSpPr>
            <p:spPr>
              <a:xfrm>
                <a:off x="6050088" y="2442876"/>
                <a:ext cx="67532" cy="116300"/>
              </a:xfrm>
              <a:custGeom>
                <a:avLst/>
                <a:gdLst>
                  <a:gd name="connsiteX0" fmla="*/ 67342 w 67532"/>
                  <a:gd name="connsiteY0" fmla="*/ 116300 h 116300"/>
                  <a:gd name="connsiteX1" fmla="*/ 0 w 67532"/>
                  <a:gd name="connsiteY1" fmla="*/ 77343 h 116300"/>
                  <a:gd name="connsiteX2" fmla="*/ 191 w 67532"/>
                  <a:gd name="connsiteY2" fmla="*/ 0 h 116300"/>
                  <a:gd name="connsiteX3" fmla="*/ 67532 w 67532"/>
                  <a:gd name="connsiteY3" fmla="*/ 38862 h 116300"/>
                  <a:gd name="connsiteX4" fmla="*/ 67342 w 67532"/>
                  <a:gd name="connsiteY4" fmla="*/ 116300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32" h="116300">
                    <a:moveTo>
                      <a:pt x="67342" y="116300"/>
                    </a:moveTo>
                    <a:lnTo>
                      <a:pt x="0" y="77343"/>
                    </a:lnTo>
                    <a:lnTo>
                      <a:pt x="191" y="0"/>
                    </a:lnTo>
                    <a:lnTo>
                      <a:pt x="67532" y="38862"/>
                    </a:lnTo>
                    <a:lnTo>
                      <a:pt x="67342" y="1163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9" name="任意多边形 171"/>
              <p:cNvSpPr/>
              <p:nvPr/>
            </p:nvSpPr>
            <p:spPr>
              <a:xfrm>
                <a:off x="6050660" y="2228659"/>
                <a:ext cx="67627" cy="116300"/>
              </a:xfrm>
              <a:custGeom>
                <a:avLst/>
                <a:gdLst>
                  <a:gd name="connsiteX0" fmla="*/ 190 w 67627"/>
                  <a:gd name="connsiteY0" fmla="*/ 0 h 116300"/>
                  <a:gd name="connsiteX1" fmla="*/ 67627 w 67627"/>
                  <a:gd name="connsiteY1" fmla="*/ 38862 h 116300"/>
                  <a:gd name="connsiteX2" fmla="*/ 67342 w 67627"/>
                  <a:gd name="connsiteY2" fmla="*/ 116300 h 116300"/>
                  <a:gd name="connsiteX3" fmla="*/ 0 w 67627"/>
                  <a:gd name="connsiteY3" fmla="*/ 77343 h 116300"/>
                  <a:gd name="connsiteX4" fmla="*/ 190 w 67627"/>
                  <a:gd name="connsiteY4" fmla="*/ 0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7" h="116300">
                    <a:moveTo>
                      <a:pt x="190" y="0"/>
                    </a:moveTo>
                    <a:lnTo>
                      <a:pt x="67627" y="38862"/>
                    </a:lnTo>
                    <a:lnTo>
                      <a:pt x="67342" y="116300"/>
                    </a:lnTo>
                    <a:lnTo>
                      <a:pt x="0" y="7734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0" name="任意多边形 172"/>
              <p:cNvSpPr/>
              <p:nvPr/>
            </p:nvSpPr>
            <p:spPr>
              <a:xfrm>
                <a:off x="6027610" y="2191225"/>
                <a:ext cx="112395" cy="619791"/>
              </a:xfrm>
              <a:custGeom>
                <a:avLst/>
                <a:gdLst>
                  <a:gd name="connsiteX0" fmla="*/ -11 w 112395"/>
                  <a:gd name="connsiteY0" fmla="*/ 555671 h 619791"/>
                  <a:gd name="connsiteX1" fmla="*/ 110860 w 112395"/>
                  <a:gd name="connsiteY1" fmla="*/ 619774 h 619791"/>
                  <a:gd name="connsiteX2" fmla="*/ 112384 w 112395"/>
                  <a:gd name="connsiteY2" fmla="*/ 63991 h 619791"/>
                  <a:gd name="connsiteX3" fmla="*/ 1609 w 112395"/>
                  <a:gd name="connsiteY3" fmla="*/ -17 h 619791"/>
                  <a:gd name="connsiteX4" fmla="*/ 22564 w 112395"/>
                  <a:gd name="connsiteY4" fmla="*/ 251633 h 619791"/>
                  <a:gd name="connsiteX5" fmla="*/ 89905 w 112395"/>
                  <a:gd name="connsiteY5" fmla="*/ 290495 h 619791"/>
                  <a:gd name="connsiteX6" fmla="*/ 89905 w 112395"/>
                  <a:gd name="connsiteY6" fmla="*/ 290495 h 619791"/>
                  <a:gd name="connsiteX7" fmla="*/ 89905 w 112395"/>
                  <a:gd name="connsiteY7" fmla="*/ 367838 h 619791"/>
                  <a:gd name="connsiteX8" fmla="*/ 22564 w 112395"/>
                  <a:gd name="connsiteY8" fmla="*/ 328976 h 619791"/>
                  <a:gd name="connsiteX9" fmla="*/ 22564 w 112395"/>
                  <a:gd name="connsiteY9" fmla="*/ 251633 h 619791"/>
                  <a:gd name="connsiteX10" fmla="*/ 90286 w 112395"/>
                  <a:gd name="connsiteY10" fmla="*/ 153621 h 619791"/>
                  <a:gd name="connsiteX11" fmla="*/ 23040 w 112395"/>
                  <a:gd name="connsiteY11" fmla="*/ 114949 h 619791"/>
                  <a:gd name="connsiteX12" fmla="*/ 23040 w 112395"/>
                  <a:gd name="connsiteY12" fmla="*/ 37511 h 619791"/>
                  <a:gd name="connsiteX13" fmla="*/ 23040 w 112395"/>
                  <a:gd name="connsiteY13" fmla="*/ 37511 h 619791"/>
                  <a:gd name="connsiteX14" fmla="*/ 90382 w 112395"/>
                  <a:gd name="connsiteY14" fmla="*/ 76468 h 619791"/>
                  <a:gd name="connsiteX15" fmla="*/ 90382 w 112395"/>
                  <a:gd name="connsiteY15" fmla="*/ 76468 h 619791"/>
                  <a:gd name="connsiteX16" fmla="*/ 90286 w 112395"/>
                  <a:gd name="connsiteY16" fmla="*/ 260777 h 619791"/>
                  <a:gd name="connsiteX17" fmla="*/ 22945 w 112395"/>
                  <a:gd name="connsiteY17" fmla="*/ 221915 h 619791"/>
                  <a:gd name="connsiteX18" fmla="*/ 22945 w 112395"/>
                  <a:gd name="connsiteY18" fmla="*/ 144477 h 619791"/>
                  <a:gd name="connsiteX19" fmla="*/ 22945 w 112395"/>
                  <a:gd name="connsiteY19" fmla="*/ 144477 h 619791"/>
                  <a:gd name="connsiteX20" fmla="*/ 90286 w 112395"/>
                  <a:gd name="connsiteY20" fmla="*/ 183434 h 619791"/>
                  <a:gd name="connsiteX21" fmla="*/ 90286 w 112395"/>
                  <a:gd name="connsiteY21" fmla="*/ 183434 h 619791"/>
                  <a:gd name="connsiteX22" fmla="*/ 89620 w 112395"/>
                  <a:gd name="connsiteY22" fmla="*/ 474994 h 619791"/>
                  <a:gd name="connsiteX23" fmla="*/ 89620 w 112395"/>
                  <a:gd name="connsiteY23" fmla="*/ 474994 h 619791"/>
                  <a:gd name="connsiteX24" fmla="*/ 22278 w 112395"/>
                  <a:gd name="connsiteY24" fmla="*/ 436132 h 619791"/>
                  <a:gd name="connsiteX25" fmla="*/ 22278 w 112395"/>
                  <a:gd name="connsiteY25" fmla="*/ 358694 h 619791"/>
                  <a:gd name="connsiteX26" fmla="*/ 50853 w 112395"/>
                  <a:gd name="connsiteY26" fmla="*/ 375172 h 619791"/>
                  <a:gd name="connsiteX27" fmla="*/ 89810 w 112395"/>
                  <a:gd name="connsiteY27" fmla="*/ 397651 h 619791"/>
                  <a:gd name="connsiteX28" fmla="*/ 89810 w 112395"/>
                  <a:gd name="connsiteY28" fmla="*/ 474994 h 619791"/>
                  <a:gd name="connsiteX29" fmla="*/ 21992 w 112395"/>
                  <a:gd name="connsiteY29" fmla="*/ 543193 h 619791"/>
                  <a:gd name="connsiteX30" fmla="*/ 21992 w 112395"/>
                  <a:gd name="connsiteY30" fmla="*/ 465850 h 619791"/>
                  <a:gd name="connsiteX31" fmla="*/ 89334 w 112395"/>
                  <a:gd name="connsiteY31" fmla="*/ 504712 h 619791"/>
                  <a:gd name="connsiteX32" fmla="*/ 89334 w 112395"/>
                  <a:gd name="connsiteY32" fmla="*/ 582151 h 61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395" h="619791">
                    <a:moveTo>
                      <a:pt x="-11" y="555671"/>
                    </a:moveTo>
                    <a:lnTo>
                      <a:pt x="110860" y="619774"/>
                    </a:lnTo>
                    <a:lnTo>
                      <a:pt x="112384" y="63991"/>
                    </a:lnTo>
                    <a:lnTo>
                      <a:pt x="1609" y="-17"/>
                    </a:lnTo>
                    <a:close/>
                    <a:moveTo>
                      <a:pt x="22564" y="251633"/>
                    </a:moveTo>
                    <a:lnTo>
                      <a:pt x="89905" y="290495"/>
                    </a:lnTo>
                    <a:lnTo>
                      <a:pt x="89905" y="290495"/>
                    </a:lnTo>
                    <a:lnTo>
                      <a:pt x="89905" y="367838"/>
                    </a:lnTo>
                    <a:lnTo>
                      <a:pt x="22564" y="328976"/>
                    </a:lnTo>
                    <a:lnTo>
                      <a:pt x="22564" y="251633"/>
                    </a:lnTo>
                    <a:close/>
                    <a:moveTo>
                      <a:pt x="90286" y="153621"/>
                    </a:moveTo>
                    <a:lnTo>
                      <a:pt x="23040" y="114949"/>
                    </a:lnTo>
                    <a:lnTo>
                      <a:pt x="23040" y="37511"/>
                    </a:lnTo>
                    <a:lnTo>
                      <a:pt x="23040" y="37511"/>
                    </a:lnTo>
                    <a:lnTo>
                      <a:pt x="90382" y="76468"/>
                    </a:lnTo>
                    <a:lnTo>
                      <a:pt x="90382" y="76468"/>
                    </a:lnTo>
                    <a:close/>
                    <a:moveTo>
                      <a:pt x="90286" y="260777"/>
                    </a:moveTo>
                    <a:lnTo>
                      <a:pt x="22945" y="221915"/>
                    </a:lnTo>
                    <a:lnTo>
                      <a:pt x="22945" y="144477"/>
                    </a:lnTo>
                    <a:lnTo>
                      <a:pt x="22945" y="144477"/>
                    </a:lnTo>
                    <a:lnTo>
                      <a:pt x="90286" y="183434"/>
                    </a:lnTo>
                    <a:lnTo>
                      <a:pt x="90286" y="183434"/>
                    </a:lnTo>
                    <a:close/>
                    <a:moveTo>
                      <a:pt x="89620" y="474994"/>
                    </a:moveTo>
                    <a:lnTo>
                      <a:pt x="89620" y="474994"/>
                    </a:lnTo>
                    <a:lnTo>
                      <a:pt x="22278" y="436132"/>
                    </a:lnTo>
                    <a:lnTo>
                      <a:pt x="22278" y="358694"/>
                    </a:lnTo>
                    <a:lnTo>
                      <a:pt x="50853" y="375172"/>
                    </a:lnTo>
                    <a:lnTo>
                      <a:pt x="89810" y="397651"/>
                    </a:lnTo>
                    <a:lnTo>
                      <a:pt x="89810" y="474994"/>
                    </a:lnTo>
                    <a:close/>
                    <a:moveTo>
                      <a:pt x="21992" y="543193"/>
                    </a:moveTo>
                    <a:lnTo>
                      <a:pt x="21992" y="465850"/>
                    </a:lnTo>
                    <a:lnTo>
                      <a:pt x="89334" y="504712"/>
                    </a:lnTo>
                    <a:lnTo>
                      <a:pt x="89334" y="582151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1" name="任意多边形 173"/>
              <p:cNvSpPr/>
              <p:nvPr/>
            </p:nvSpPr>
            <p:spPr>
              <a:xfrm>
                <a:off x="6029324" y="1587340"/>
                <a:ext cx="112585" cy="619696"/>
              </a:xfrm>
              <a:custGeom>
                <a:avLst/>
                <a:gdLst>
                  <a:gd name="connsiteX0" fmla="*/ -11 w 112585"/>
                  <a:gd name="connsiteY0" fmla="*/ 555766 h 619696"/>
                  <a:gd name="connsiteX1" fmla="*/ 110860 w 112585"/>
                  <a:gd name="connsiteY1" fmla="*/ 619679 h 619696"/>
                  <a:gd name="connsiteX2" fmla="*/ 112575 w 112585"/>
                  <a:gd name="connsiteY2" fmla="*/ 63895 h 619696"/>
                  <a:gd name="connsiteX3" fmla="*/ 1799 w 112585"/>
                  <a:gd name="connsiteY3" fmla="*/ -17 h 619696"/>
                  <a:gd name="connsiteX4" fmla="*/ 90382 w 112585"/>
                  <a:gd name="connsiteY4" fmla="*/ 153716 h 619696"/>
                  <a:gd name="connsiteX5" fmla="*/ 23040 w 112585"/>
                  <a:gd name="connsiteY5" fmla="*/ 114854 h 619696"/>
                  <a:gd name="connsiteX6" fmla="*/ 23040 w 112585"/>
                  <a:gd name="connsiteY6" fmla="*/ 114854 h 619696"/>
                  <a:gd name="connsiteX7" fmla="*/ 23040 w 112585"/>
                  <a:gd name="connsiteY7" fmla="*/ 37416 h 619696"/>
                  <a:gd name="connsiteX8" fmla="*/ 90382 w 112585"/>
                  <a:gd name="connsiteY8" fmla="*/ 76373 h 619696"/>
                  <a:gd name="connsiteX9" fmla="*/ 90382 w 112585"/>
                  <a:gd name="connsiteY9" fmla="*/ 260777 h 619696"/>
                  <a:gd name="connsiteX10" fmla="*/ 22945 w 112585"/>
                  <a:gd name="connsiteY10" fmla="*/ 221915 h 619696"/>
                  <a:gd name="connsiteX11" fmla="*/ 22945 w 112585"/>
                  <a:gd name="connsiteY11" fmla="*/ 221915 h 619696"/>
                  <a:gd name="connsiteX12" fmla="*/ 22945 w 112585"/>
                  <a:gd name="connsiteY12" fmla="*/ 144572 h 619696"/>
                  <a:gd name="connsiteX13" fmla="*/ 51520 w 112585"/>
                  <a:gd name="connsiteY13" fmla="*/ 160955 h 619696"/>
                  <a:gd name="connsiteX14" fmla="*/ 90382 w 112585"/>
                  <a:gd name="connsiteY14" fmla="*/ 183434 h 619696"/>
                  <a:gd name="connsiteX15" fmla="*/ 90382 w 112585"/>
                  <a:gd name="connsiteY15" fmla="*/ 367933 h 619696"/>
                  <a:gd name="connsiteX16" fmla="*/ 23040 w 112585"/>
                  <a:gd name="connsiteY16" fmla="*/ 329071 h 619696"/>
                  <a:gd name="connsiteX17" fmla="*/ 23040 w 112585"/>
                  <a:gd name="connsiteY17" fmla="*/ 329071 h 619696"/>
                  <a:gd name="connsiteX18" fmla="*/ 23040 w 112585"/>
                  <a:gd name="connsiteY18" fmla="*/ 251633 h 619696"/>
                  <a:gd name="connsiteX19" fmla="*/ 90001 w 112585"/>
                  <a:gd name="connsiteY19" fmla="*/ 290209 h 619696"/>
                  <a:gd name="connsiteX20" fmla="*/ 90001 w 112585"/>
                  <a:gd name="connsiteY20" fmla="*/ 290209 h 619696"/>
                  <a:gd name="connsiteX21" fmla="*/ 90382 w 112585"/>
                  <a:gd name="connsiteY21" fmla="*/ 475090 h 619696"/>
                  <a:gd name="connsiteX22" fmla="*/ 90382 w 112585"/>
                  <a:gd name="connsiteY22" fmla="*/ 475090 h 619696"/>
                  <a:gd name="connsiteX23" fmla="*/ 23040 w 112585"/>
                  <a:gd name="connsiteY23" fmla="*/ 436228 h 619696"/>
                  <a:gd name="connsiteX24" fmla="*/ 23040 w 112585"/>
                  <a:gd name="connsiteY24" fmla="*/ 358789 h 619696"/>
                  <a:gd name="connsiteX25" fmla="*/ 23040 w 112585"/>
                  <a:gd name="connsiteY25" fmla="*/ 358789 h 619696"/>
                  <a:gd name="connsiteX26" fmla="*/ 90477 w 112585"/>
                  <a:gd name="connsiteY26" fmla="*/ 397747 h 619696"/>
                  <a:gd name="connsiteX27" fmla="*/ 90382 w 112585"/>
                  <a:gd name="connsiteY27" fmla="*/ 582151 h 619696"/>
                  <a:gd name="connsiteX28" fmla="*/ 23040 w 112585"/>
                  <a:gd name="connsiteY28" fmla="*/ 543289 h 619696"/>
                  <a:gd name="connsiteX29" fmla="*/ 23040 w 112585"/>
                  <a:gd name="connsiteY29" fmla="*/ 465946 h 619696"/>
                  <a:gd name="connsiteX30" fmla="*/ 23040 w 112585"/>
                  <a:gd name="connsiteY30" fmla="*/ 465946 h 619696"/>
                  <a:gd name="connsiteX31" fmla="*/ 90382 w 112585"/>
                  <a:gd name="connsiteY31" fmla="*/ 504808 h 619696"/>
                  <a:gd name="connsiteX32" fmla="*/ 90382 w 112585"/>
                  <a:gd name="connsiteY32" fmla="*/ 504808 h 61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585" h="619696">
                    <a:moveTo>
                      <a:pt x="-11" y="555766"/>
                    </a:moveTo>
                    <a:lnTo>
                      <a:pt x="110860" y="619679"/>
                    </a:lnTo>
                    <a:lnTo>
                      <a:pt x="112575" y="63895"/>
                    </a:lnTo>
                    <a:lnTo>
                      <a:pt x="1799" y="-17"/>
                    </a:lnTo>
                    <a:close/>
                    <a:moveTo>
                      <a:pt x="90382" y="153716"/>
                    </a:moveTo>
                    <a:lnTo>
                      <a:pt x="23040" y="114854"/>
                    </a:lnTo>
                    <a:lnTo>
                      <a:pt x="23040" y="114854"/>
                    </a:lnTo>
                    <a:lnTo>
                      <a:pt x="23040" y="37416"/>
                    </a:lnTo>
                    <a:lnTo>
                      <a:pt x="90382" y="76373"/>
                    </a:lnTo>
                    <a:close/>
                    <a:moveTo>
                      <a:pt x="90382" y="260777"/>
                    </a:moveTo>
                    <a:lnTo>
                      <a:pt x="22945" y="221915"/>
                    </a:lnTo>
                    <a:lnTo>
                      <a:pt x="22945" y="221915"/>
                    </a:lnTo>
                    <a:lnTo>
                      <a:pt x="22945" y="144572"/>
                    </a:lnTo>
                    <a:lnTo>
                      <a:pt x="51520" y="160955"/>
                    </a:lnTo>
                    <a:lnTo>
                      <a:pt x="90382" y="183434"/>
                    </a:lnTo>
                    <a:close/>
                    <a:moveTo>
                      <a:pt x="90382" y="367933"/>
                    </a:moveTo>
                    <a:lnTo>
                      <a:pt x="23040" y="329071"/>
                    </a:lnTo>
                    <a:lnTo>
                      <a:pt x="23040" y="329071"/>
                    </a:lnTo>
                    <a:lnTo>
                      <a:pt x="23040" y="251633"/>
                    </a:lnTo>
                    <a:lnTo>
                      <a:pt x="90001" y="290209"/>
                    </a:lnTo>
                    <a:lnTo>
                      <a:pt x="90001" y="290209"/>
                    </a:lnTo>
                    <a:close/>
                    <a:moveTo>
                      <a:pt x="90382" y="475090"/>
                    </a:moveTo>
                    <a:lnTo>
                      <a:pt x="90382" y="475090"/>
                    </a:lnTo>
                    <a:lnTo>
                      <a:pt x="23040" y="436228"/>
                    </a:lnTo>
                    <a:lnTo>
                      <a:pt x="23040" y="358789"/>
                    </a:lnTo>
                    <a:lnTo>
                      <a:pt x="23040" y="358789"/>
                    </a:lnTo>
                    <a:lnTo>
                      <a:pt x="90477" y="397747"/>
                    </a:lnTo>
                    <a:close/>
                    <a:moveTo>
                      <a:pt x="90382" y="582151"/>
                    </a:moveTo>
                    <a:lnTo>
                      <a:pt x="23040" y="543289"/>
                    </a:lnTo>
                    <a:lnTo>
                      <a:pt x="23040" y="465946"/>
                    </a:lnTo>
                    <a:lnTo>
                      <a:pt x="23040" y="465946"/>
                    </a:lnTo>
                    <a:lnTo>
                      <a:pt x="90382" y="504808"/>
                    </a:lnTo>
                    <a:lnTo>
                      <a:pt x="90382" y="5048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2" name="任意多边形 174"/>
              <p:cNvSpPr/>
              <p:nvPr/>
            </p:nvSpPr>
            <p:spPr>
              <a:xfrm>
                <a:off x="6027610" y="2191225"/>
                <a:ext cx="112395" cy="619791"/>
              </a:xfrm>
              <a:custGeom>
                <a:avLst/>
                <a:gdLst>
                  <a:gd name="connsiteX0" fmla="*/ -11 w 112395"/>
                  <a:gd name="connsiteY0" fmla="*/ 555671 h 619791"/>
                  <a:gd name="connsiteX1" fmla="*/ 110860 w 112395"/>
                  <a:gd name="connsiteY1" fmla="*/ 619774 h 619791"/>
                  <a:gd name="connsiteX2" fmla="*/ 112384 w 112395"/>
                  <a:gd name="connsiteY2" fmla="*/ 63991 h 619791"/>
                  <a:gd name="connsiteX3" fmla="*/ 1609 w 112395"/>
                  <a:gd name="connsiteY3" fmla="*/ -17 h 619791"/>
                  <a:gd name="connsiteX4" fmla="*/ 22564 w 112395"/>
                  <a:gd name="connsiteY4" fmla="*/ 251633 h 619791"/>
                  <a:gd name="connsiteX5" fmla="*/ 89905 w 112395"/>
                  <a:gd name="connsiteY5" fmla="*/ 290495 h 619791"/>
                  <a:gd name="connsiteX6" fmla="*/ 89905 w 112395"/>
                  <a:gd name="connsiteY6" fmla="*/ 290495 h 619791"/>
                  <a:gd name="connsiteX7" fmla="*/ 89905 w 112395"/>
                  <a:gd name="connsiteY7" fmla="*/ 367838 h 619791"/>
                  <a:gd name="connsiteX8" fmla="*/ 22564 w 112395"/>
                  <a:gd name="connsiteY8" fmla="*/ 328976 h 619791"/>
                  <a:gd name="connsiteX9" fmla="*/ 22564 w 112395"/>
                  <a:gd name="connsiteY9" fmla="*/ 251633 h 619791"/>
                  <a:gd name="connsiteX10" fmla="*/ 90286 w 112395"/>
                  <a:gd name="connsiteY10" fmla="*/ 153621 h 619791"/>
                  <a:gd name="connsiteX11" fmla="*/ 23040 w 112395"/>
                  <a:gd name="connsiteY11" fmla="*/ 114949 h 619791"/>
                  <a:gd name="connsiteX12" fmla="*/ 23040 w 112395"/>
                  <a:gd name="connsiteY12" fmla="*/ 37511 h 619791"/>
                  <a:gd name="connsiteX13" fmla="*/ 23040 w 112395"/>
                  <a:gd name="connsiteY13" fmla="*/ 37511 h 619791"/>
                  <a:gd name="connsiteX14" fmla="*/ 90382 w 112395"/>
                  <a:gd name="connsiteY14" fmla="*/ 76468 h 619791"/>
                  <a:gd name="connsiteX15" fmla="*/ 90382 w 112395"/>
                  <a:gd name="connsiteY15" fmla="*/ 76468 h 619791"/>
                  <a:gd name="connsiteX16" fmla="*/ 90286 w 112395"/>
                  <a:gd name="connsiteY16" fmla="*/ 260777 h 619791"/>
                  <a:gd name="connsiteX17" fmla="*/ 22945 w 112395"/>
                  <a:gd name="connsiteY17" fmla="*/ 221915 h 619791"/>
                  <a:gd name="connsiteX18" fmla="*/ 22945 w 112395"/>
                  <a:gd name="connsiteY18" fmla="*/ 144477 h 619791"/>
                  <a:gd name="connsiteX19" fmla="*/ 22945 w 112395"/>
                  <a:gd name="connsiteY19" fmla="*/ 144477 h 619791"/>
                  <a:gd name="connsiteX20" fmla="*/ 90286 w 112395"/>
                  <a:gd name="connsiteY20" fmla="*/ 183434 h 619791"/>
                  <a:gd name="connsiteX21" fmla="*/ 90286 w 112395"/>
                  <a:gd name="connsiteY21" fmla="*/ 183434 h 619791"/>
                  <a:gd name="connsiteX22" fmla="*/ 89620 w 112395"/>
                  <a:gd name="connsiteY22" fmla="*/ 474994 h 619791"/>
                  <a:gd name="connsiteX23" fmla="*/ 89620 w 112395"/>
                  <a:gd name="connsiteY23" fmla="*/ 474994 h 619791"/>
                  <a:gd name="connsiteX24" fmla="*/ 22278 w 112395"/>
                  <a:gd name="connsiteY24" fmla="*/ 436132 h 619791"/>
                  <a:gd name="connsiteX25" fmla="*/ 22278 w 112395"/>
                  <a:gd name="connsiteY25" fmla="*/ 358694 h 619791"/>
                  <a:gd name="connsiteX26" fmla="*/ 50853 w 112395"/>
                  <a:gd name="connsiteY26" fmla="*/ 375172 h 619791"/>
                  <a:gd name="connsiteX27" fmla="*/ 89810 w 112395"/>
                  <a:gd name="connsiteY27" fmla="*/ 397651 h 619791"/>
                  <a:gd name="connsiteX28" fmla="*/ 89810 w 112395"/>
                  <a:gd name="connsiteY28" fmla="*/ 474994 h 619791"/>
                  <a:gd name="connsiteX29" fmla="*/ 21992 w 112395"/>
                  <a:gd name="connsiteY29" fmla="*/ 543193 h 619791"/>
                  <a:gd name="connsiteX30" fmla="*/ 21992 w 112395"/>
                  <a:gd name="connsiteY30" fmla="*/ 465850 h 619791"/>
                  <a:gd name="connsiteX31" fmla="*/ 89334 w 112395"/>
                  <a:gd name="connsiteY31" fmla="*/ 504712 h 619791"/>
                  <a:gd name="connsiteX32" fmla="*/ 89334 w 112395"/>
                  <a:gd name="connsiteY32" fmla="*/ 582151 h 61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395" h="619791">
                    <a:moveTo>
                      <a:pt x="-11" y="555671"/>
                    </a:moveTo>
                    <a:lnTo>
                      <a:pt x="110860" y="619774"/>
                    </a:lnTo>
                    <a:lnTo>
                      <a:pt x="112384" y="63991"/>
                    </a:lnTo>
                    <a:lnTo>
                      <a:pt x="1609" y="-17"/>
                    </a:lnTo>
                    <a:close/>
                    <a:moveTo>
                      <a:pt x="22564" y="251633"/>
                    </a:moveTo>
                    <a:lnTo>
                      <a:pt x="89905" y="290495"/>
                    </a:lnTo>
                    <a:lnTo>
                      <a:pt x="89905" y="290495"/>
                    </a:lnTo>
                    <a:lnTo>
                      <a:pt x="89905" y="367838"/>
                    </a:lnTo>
                    <a:lnTo>
                      <a:pt x="22564" y="328976"/>
                    </a:lnTo>
                    <a:lnTo>
                      <a:pt x="22564" y="251633"/>
                    </a:lnTo>
                    <a:close/>
                    <a:moveTo>
                      <a:pt x="90286" y="153621"/>
                    </a:moveTo>
                    <a:lnTo>
                      <a:pt x="23040" y="114949"/>
                    </a:lnTo>
                    <a:lnTo>
                      <a:pt x="23040" y="37511"/>
                    </a:lnTo>
                    <a:lnTo>
                      <a:pt x="23040" y="37511"/>
                    </a:lnTo>
                    <a:lnTo>
                      <a:pt x="90382" y="76468"/>
                    </a:lnTo>
                    <a:lnTo>
                      <a:pt x="90382" y="76468"/>
                    </a:lnTo>
                    <a:close/>
                    <a:moveTo>
                      <a:pt x="90286" y="260777"/>
                    </a:moveTo>
                    <a:lnTo>
                      <a:pt x="22945" y="221915"/>
                    </a:lnTo>
                    <a:lnTo>
                      <a:pt x="22945" y="144477"/>
                    </a:lnTo>
                    <a:lnTo>
                      <a:pt x="22945" y="144477"/>
                    </a:lnTo>
                    <a:lnTo>
                      <a:pt x="90286" y="183434"/>
                    </a:lnTo>
                    <a:lnTo>
                      <a:pt x="90286" y="183434"/>
                    </a:lnTo>
                    <a:close/>
                    <a:moveTo>
                      <a:pt x="89620" y="474994"/>
                    </a:moveTo>
                    <a:lnTo>
                      <a:pt x="89620" y="474994"/>
                    </a:lnTo>
                    <a:lnTo>
                      <a:pt x="22278" y="436132"/>
                    </a:lnTo>
                    <a:lnTo>
                      <a:pt x="22278" y="358694"/>
                    </a:lnTo>
                    <a:lnTo>
                      <a:pt x="50853" y="375172"/>
                    </a:lnTo>
                    <a:lnTo>
                      <a:pt x="89810" y="397651"/>
                    </a:lnTo>
                    <a:lnTo>
                      <a:pt x="89810" y="474994"/>
                    </a:lnTo>
                    <a:close/>
                    <a:moveTo>
                      <a:pt x="21992" y="543193"/>
                    </a:moveTo>
                    <a:lnTo>
                      <a:pt x="21992" y="465850"/>
                    </a:lnTo>
                    <a:lnTo>
                      <a:pt x="89334" y="504712"/>
                    </a:lnTo>
                    <a:lnTo>
                      <a:pt x="89334" y="58215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3" name="任意多边形 175"/>
              <p:cNvSpPr/>
              <p:nvPr/>
            </p:nvSpPr>
            <p:spPr>
              <a:xfrm>
                <a:off x="6029324" y="1587340"/>
                <a:ext cx="112585" cy="619696"/>
              </a:xfrm>
              <a:custGeom>
                <a:avLst/>
                <a:gdLst>
                  <a:gd name="connsiteX0" fmla="*/ -11 w 112585"/>
                  <a:gd name="connsiteY0" fmla="*/ 555766 h 619696"/>
                  <a:gd name="connsiteX1" fmla="*/ 110860 w 112585"/>
                  <a:gd name="connsiteY1" fmla="*/ 619679 h 619696"/>
                  <a:gd name="connsiteX2" fmla="*/ 112575 w 112585"/>
                  <a:gd name="connsiteY2" fmla="*/ 63895 h 619696"/>
                  <a:gd name="connsiteX3" fmla="*/ 1799 w 112585"/>
                  <a:gd name="connsiteY3" fmla="*/ -17 h 619696"/>
                  <a:gd name="connsiteX4" fmla="*/ 90382 w 112585"/>
                  <a:gd name="connsiteY4" fmla="*/ 153716 h 619696"/>
                  <a:gd name="connsiteX5" fmla="*/ 23040 w 112585"/>
                  <a:gd name="connsiteY5" fmla="*/ 114854 h 619696"/>
                  <a:gd name="connsiteX6" fmla="*/ 23040 w 112585"/>
                  <a:gd name="connsiteY6" fmla="*/ 114854 h 619696"/>
                  <a:gd name="connsiteX7" fmla="*/ 23040 w 112585"/>
                  <a:gd name="connsiteY7" fmla="*/ 37416 h 619696"/>
                  <a:gd name="connsiteX8" fmla="*/ 90382 w 112585"/>
                  <a:gd name="connsiteY8" fmla="*/ 76373 h 619696"/>
                  <a:gd name="connsiteX9" fmla="*/ 90382 w 112585"/>
                  <a:gd name="connsiteY9" fmla="*/ 260777 h 619696"/>
                  <a:gd name="connsiteX10" fmla="*/ 22945 w 112585"/>
                  <a:gd name="connsiteY10" fmla="*/ 221915 h 619696"/>
                  <a:gd name="connsiteX11" fmla="*/ 22945 w 112585"/>
                  <a:gd name="connsiteY11" fmla="*/ 221915 h 619696"/>
                  <a:gd name="connsiteX12" fmla="*/ 22945 w 112585"/>
                  <a:gd name="connsiteY12" fmla="*/ 144572 h 619696"/>
                  <a:gd name="connsiteX13" fmla="*/ 51520 w 112585"/>
                  <a:gd name="connsiteY13" fmla="*/ 160955 h 619696"/>
                  <a:gd name="connsiteX14" fmla="*/ 90382 w 112585"/>
                  <a:gd name="connsiteY14" fmla="*/ 183434 h 619696"/>
                  <a:gd name="connsiteX15" fmla="*/ 90382 w 112585"/>
                  <a:gd name="connsiteY15" fmla="*/ 367933 h 619696"/>
                  <a:gd name="connsiteX16" fmla="*/ 23040 w 112585"/>
                  <a:gd name="connsiteY16" fmla="*/ 329071 h 619696"/>
                  <a:gd name="connsiteX17" fmla="*/ 23040 w 112585"/>
                  <a:gd name="connsiteY17" fmla="*/ 329071 h 619696"/>
                  <a:gd name="connsiteX18" fmla="*/ 23040 w 112585"/>
                  <a:gd name="connsiteY18" fmla="*/ 251633 h 619696"/>
                  <a:gd name="connsiteX19" fmla="*/ 90001 w 112585"/>
                  <a:gd name="connsiteY19" fmla="*/ 290209 h 619696"/>
                  <a:gd name="connsiteX20" fmla="*/ 90001 w 112585"/>
                  <a:gd name="connsiteY20" fmla="*/ 290209 h 619696"/>
                  <a:gd name="connsiteX21" fmla="*/ 90382 w 112585"/>
                  <a:gd name="connsiteY21" fmla="*/ 475090 h 619696"/>
                  <a:gd name="connsiteX22" fmla="*/ 90382 w 112585"/>
                  <a:gd name="connsiteY22" fmla="*/ 475090 h 619696"/>
                  <a:gd name="connsiteX23" fmla="*/ 23040 w 112585"/>
                  <a:gd name="connsiteY23" fmla="*/ 436228 h 619696"/>
                  <a:gd name="connsiteX24" fmla="*/ 23040 w 112585"/>
                  <a:gd name="connsiteY24" fmla="*/ 358789 h 619696"/>
                  <a:gd name="connsiteX25" fmla="*/ 23040 w 112585"/>
                  <a:gd name="connsiteY25" fmla="*/ 358789 h 619696"/>
                  <a:gd name="connsiteX26" fmla="*/ 90477 w 112585"/>
                  <a:gd name="connsiteY26" fmla="*/ 397747 h 619696"/>
                  <a:gd name="connsiteX27" fmla="*/ 90382 w 112585"/>
                  <a:gd name="connsiteY27" fmla="*/ 582151 h 619696"/>
                  <a:gd name="connsiteX28" fmla="*/ 23040 w 112585"/>
                  <a:gd name="connsiteY28" fmla="*/ 543289 h 619696"/>
                  <a:gd name="connsiteX29" fmla="*/ 23040 w 112585"/>
                  <a:gd name="connsiteY29" fmla="*/ 465946 h 619696"/>
                  <a:gd name="connsiteX30" fmla="*/ 23040 w 112585"/>
                  <a:gd name="connsiteY30" fmla="*/ 465946 h 619696"/>
                  <a:gd name="connsiteX31" fmla="*/ 90382 w 112585"/>
                  <a:gd name="connsiteY31" fmla="*/ 504808 h 619696"/>
                  <a:gd name="connsiteX32" fmla="*/ 90382 w 112585"/>
                  <a:gd name="connsiteY32" fmla="*/ 504808 h 61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585" h="619696">
                    <a:moveTo>
                      <a:pt x="-11" y="555766"/>
                    </a:moveTo>
                    <a:lnTo>
                      <a:pt x="110860" y="619679"/>
                    </a:lnTo>
                    <a:lnTo>
                      <a:pt x="112575" y="63895"/>
                    </a:lnTo>
                    <a:lnTo>
                      <a:pt x="1799" y="-17"/>
                    </a:lnTo>
                    <a:close/>
                    <a:moveTo>
                      <a:pt x="90382" y="153716"/>
                    </a:moveTo>
                    <a:lnTo>
                      <a:pt x="23040" y="114854"/>
                    </a:lnTo>
                    <a:lnTo>
                      <a:pt x="23040" y="114854"/>
                    </a:lnTo>
                    <a:lnTo>
                      <a:pt x="23040" y="37416"/>
                    </a:lnTo>
                    <a:lnTo>
                      <a:pt x="90382" y="76373"/>
                    </a:lnTo>
                    <a:close/>
                    <a:moveTo>
                      <a:pt x="90382" y="260777"/>
                    </a:moveTo>
                    <a:lnTo>
                      <a:pt x="22945" y="221915"/>
                    </a:lnTo>
                    <a:lnTo>
                      <a:pt x="22945" y="221915"/>
                    </a:lnTo>
                    <a:lnTo>
                      <a:pt x="22945" y="144572"/>
                    </a:lnTo>
                    <a:lnTo>
                      <a:pt x="51520" y="160955"/>
                    </a:lnTo>
                    <a:lnTo>
                      <a:pt x="90382" y="183434"/>
                    </a:lnTo>
                    <a:close/>
                    <a:moveTo>
                      <a:pt x="90382" y="367933"/>
                    </a:moveTo>
                    <a:lnTo>
                      <a:pt x="23040" y="329071"/>
                    </a:lnTo>
                    <a:lnTo>
                      <a:pt x="23040" y="329071"/>
                    </a:lnTo>
                    <a:lnTo>
                      <a:pt x="23040" y="251633"/>
                    </a:lnTo>
                    <a:lnTo>
                      <a:pt x="90001" y="290209"/>
                    </a:lnTo>
                    <a:lnTo>
                      <a:pt x="90001" y="290209"/>
                    </a:lnTo>
                    <a:close/>
                    <a:moveTo>
                      <a:pt x="90382" y="475090"/>
                    </a:moveTo>
                    <a:lnTo>
                      <a:pt x="90382" y="475090"/>
                    </a:lnTo>
                    <a:lnTo>
                      <a:pt x="23040" y="436228"/>
                    </a:lnTo>
                    <a:lnTo>
                      <a:pt x="23040" y="358789"/>
                    </a:lnTo>
                    <a:lnTo>
                      <a:pt x="23040" y="358789"/>
                    </a:lnTo>
                    <a:lnTo>
                      <a:pt x="90477" y="397747"/>
                    </a:lnTo>
                    <a:close/>
                    <a:moveTo>
                      <a:pt x="90382" y="582151"/>
                    </a:moveTo>
                    <a:lnTo>
                      <a:pt x="23040" y="543289"/>
                    </a:lnTo>
                    <a:lnTo>
                      <a:pt x="23040" y="465946"/>
                    </a:lnTo>
                    <a:lnTo>
                      <a:pt x="23040" y="465946"/>
                    </a:lnTo>
                    <a:lnTo>
                      <a:pt x="90382" y="504808"/>
                    </a:lnTo>
                    <a:lnTo>
                      <a:pt x="90382" y="504808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4" name="任意多边形 176"/>
              <p:cNvSpPr/>
              <p:nvPr/>
            </p:nvSpPr>
            <p:spPr>
              <a:xfrm>
                <a:off x="6052089" y="1731930"/>
                <a:ext cx="67532" cy="116300"/>
              </a:xfrm>
              <a:custGeom>
                <a:avLst/>
                <a:gdLst>
                  <a:gd name="connsiteX0" fmla="*/ 0 w 67532"/>
                  <a:gd name="connsiteY0" fmla="*/ 77343 h 116300"/>
                  <a:gd name="connsiteX1" fmla="*/ 191 w 67532"/>
                  <a:gd name="connsiteY1" fmla="*/ 0 h 116300"/>
                  <a:gd name="connsiteX2" fmla="*/ 28670 w 67532"/>
                  <a:gd name="connsiteY2" fmla="*/ 16383 h 116300"/>
                  <a:gd name="connsiteX3" fmla="*/ 67532 w 67532"/>
                  <a:gd name="connsiteY3" fmla="*/ 38862 h 116300"/>
                  <a:gd name="connsiteX4" fmla="*/ 67342 w 67532"/>
                  <a:gd name="connsiteY4" fmla="*/ 116300 h 116300"/>
                  <a:gd name="connsiteX5" fmla="*/ 0 w 67532"/>
                  <a:gd name="connsiteY5" fmla="*/ 77343 h 116300"/>
                  <a:gd name="connsiteX6" fmla="*/ 0 w 67532"/>
                  <a:gd name="connsiteY6" fmla="*/ 77343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532" h="116300">
                    <a:moveTo>
                      <a:pt x="0" y="77343"/>
                    </a:moveTo>
                    <a:lnTo>
                      <a:pt x="191" y="0"/>
                    </a:lnTo>
                    <a:lnTo>
                      <a:pt x="28670" y="16383"/>
                    </a:lnTo>
                    <a:lnTo>
                      <a:pt x="67532" y="38862"/>
                    </a:lnTo>
                    <a:lnTo>
                      <a:pt x="67342" y="116300"/>
                    </a:lnTo>
                    <a:lnTo>
                      <a:pt x="0" y="77343"/>
                    </a:lnTo>
                    <a:lnTo>
                      <a:pt x="0" y="7734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5" name="任意多边形 177"/>
              <p:cNvSpPr/>
              <p:nvPr/>
            </p:nvSpPr>
            <p:spPr>
              <a:xfrm>
                <a:off x="6031038" y="1544192"/>
                <a:ext cx="110871" cy="107061"/>
              </a:xfrm>
              <a:custGeom>
                <a:avLst/>
                <a:gdLst>
                  <a:gd name="connsiteX0" fmla="*/ 0 w 110871"/>
                  <a:gd name="connsiteY0" fmla="*/ 43148 h 107061"/>
                  <a:gd name="connsiteX1" fmla="*/ 95 w 110871"/>
                  <a:gd name="connsiteY1" fmla="*/ 0 h 107061"/>
                  <a:gd name="connsiteX2" fmla="*/ 110871 w 110871"/>
                  <a:gd name="connsiteY2" fmla="*/ 63913 h 107061"/>
                  <a:gd name="connsiteX3" fmla="*/ 110776 w 110871"/>
                  <a:gd name="connsiteY3" fmla="*/ 107061 h 107061"/>
                  <a:gd name="connsiteX4" fmla="*/ 0 w 110871"/>
                  <a:gd name="connsiteY4" fmla="*/ 43148 h 107061"/>
                  <a:gd name="connsiteX5" fmla="*/ 0 w 110871"/>
                  <a:gd name="connsiteY5" fmla="*/ 43148 h 10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871" h="107061">
                    <a:moveTo>
                      <a:pt x="0" y="43148"/>
                    </a:moveTo>
                    <a:lnTo>
                      <a:pt x="95" y="0"/>
                    </a:lnTo>
                    <a:lnTo>
                      <a:pt x="110871" y="63913"/>
                    </a:lnTo>
                    <a:lnTo>
                      <a:pt x="110776" y="107061"/>
                    </a:lnTo>
                    <a:lnTo>
                      <a:pt x="0" y="43148"/>
                    </a:lnTo>
                    <a:lnTo>
                      <a:pt x="0" y="4314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6" name="任意多边形 178"/>
              <p:cNvSpPr/>
              <p:nvPr/>
            </p:nvSpPr>
            <p:spPr>
              <a:xfrm>
                <a:off x="6052374" y="1624869"/>
                <a:ext cx="67627" cy="116205"/>
              </a:xfrm>
              <a:custGeom>
                <a:avLst/>
                <a:gdLst>
                  <a:gd name="connsiteX0" fmla="*/ 0 w 67627"/>
                  <a:gd name="connsiteY0" fmla="*/ 77343 h 116205"/>
                  <a:gd name="connsiteX1" fmla="*/ 191 w 67627"/>
                  <a:gd name="connsiteY1" fmla="*/ 0 h 116205"/>
                  <a:gd name="connsiteX2" fmla="*/ 67628 w 67627"/>
                  <a:gd name="connsiteY2" fmla="*/ 38862 h 116205"/>
                  <a:gd name="connsiteX3" fmla="*/ 67342 w 67627"/>
                  <a:gd name="connsiteY3" fmla="*/ 116205 h 116205"/>
                  <a:gd name="connsiteX4" fmla="*/ 0 w 67627"/>
                  <a:gd name="connsiteY4" fmla="*/ 77343 h 116205"/>
                  <a:gd name="connsiteX5" fmla="*/ 0 w 67627"/>
                  <a:gd name="connsiteY5" fmla="*/ 77343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" h="116205">
                    <a:moveTo>
                      <a:pt x="0" y="77343"/>
                    </a:moveTo>
                    <a:lnTo>
                      <a:pt x="191" y="0"/>
                    </a:lnTo>
                    <a:lnTo>
                      <a:pt x="67628" y="38862"/>
                    </a:lnTo>
                    <a:lnTo>
                      <a:pt x="67342" y="116205"/>
                    </a:lnTo>
                    <a:lnTo>
                      <a:pt x="0" y="77343"/>
                    </a:lnTo>
                    <a:lnTo>
                      <a:pt x="0" y="7734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7" name="任意多边形 179"/>
              <p:cNvSpPr/>
              <p:nvPr/>
            </p:nvSpPr>
            <p:spPr>
              <a:xfrm>
                <a:off x="6051136" y="2053303"/>
                <a:ext cx="67627" cy="116300"/>
              </a:xfrm>
              <a:custGeom>
                <a:avLst/>
                <a:gdLst>
                  <a:gd name="connsiteX0" fmla="*/ 286 w 67627"/>
                  <a:gd name="connsiteY0" fmla="*/ 0 h 116300"/>
                  <a:gd name="connsiteX1" fmla="*/ 286 w 67627"/>
                  <a:gd name="connsiteY1" fmla="*/ 0 h 116300"/>
                  <a:gd name="connsiteX2" fmla="*/ 67628 w 67627"/>
                  <a:gd name="connsiteY2" fmla="*/ 38862 h 116300"/>
                  <a:gd name="connsiteX3" fmla="*/ 67628 w 67627"/>
                  <a:gd name="connsiteY3" fmla="*/ 38862 h 116300"/>
                  <a:gd name="connsiteX4" fmla="*/ 67437 w 67627"/>
                  <a:gd name="connsiteY4" fmla="*/ 116300 h 116300"/>
                  <a:gd name="connsiteX5" fmla="*/ 0 w 67627"/>
                  <a:gd name="connsiteY5" fmla="*/ 77343 h 116300"/>
                  <a:gd name="connsiteX6" fmla="*/ 286 w 67627"/>
                  <a:gd name="connsiteY6" fmla="*/ 0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27" h="116300">
                    <a:moveTo>
                      <a:pt x="286" y="0"/>
                    </a:moveTo>
                    <a:lnTo>
                      <a:pt x="286" y="0"/>
                    </a:lnTo>
                    <a:lnTo>
                      <a:pt x="67628" y="38862"/>
                    </a:lnTo>
                    <a:lnTo>
                      <a:pt x="67628" y="38862"/>
                    </a:lnTo>
                    <a:lnTo>
                      <a:pt x="67437" y="116300"/>
                    </a:lnTo>
                    <a:lnTo>
                      <a:pt x="0" y="77343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8" name="任意多边形 180"/>
              <p:cNvSpPr/>
              <p:nvPr/>
            </p:nvSpPr>
            <p:spPr>
              <a:xfrm>
                <a:off x="6049803" y="2550032"/>
                <a:ext cx="67532" cy="116300"/>
              </a:xfrm>
              <a:custGeom>
                <a:avLst/>
                <a:gdLst>
                  <a:gd name="connsiteX0" fmla="*/ 0 w 67532"/>
                  <a:gd name="connsiteY0" fmla="*/ 77343 h 116300"/>
                  <a:gd name="connsiteX1" fmla="*/ 191 w 67532"/>
                  <a:gd name="connsiteY1" fmla="*/ 0 h 116300"/>
                  <a:gd name="connsiteX2" fmla="*/ 28670 w 67532"/>
                  <a:gd name="connsiteY2" fmla="*/ 16383 h 116300"/>
                  <a:gd name="connsiteX3" fmla="*/ 67532 w 67532"/>
                  <a:gd name="connsiteY3" fmla="*/ 38862 h 116300"/>
                  <a:gd name="connsiteX4" fmla="*/ 67342 w 67532"/>
                  <a:gd name="connsiteY4" fmla="*/ 116300 h 116300"/>
                  <a:gd name="connsiteX5" fmla="*/ 67342 w 67532"/>
                  <a:gd name="connsiteY5" fmla="*/ 116300 h 116300"/>
                  <a:gd name="connsiteX6" fmla="*/ 0 w 67532"/>
                  <a:gd name="connsiteY6" fmla="*/ 77343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532" h="116300">
                    <a:moveTo>
                      <a:pt x="0" y="77343"/>
                    </a:moveTo>
                    <a:lnTo>
                      <a:pt x="191" y="0"/>
                    </a:lnTo>
                    <a:lnTo>
                      <a:pt x="28670" y="16383"/>
                    </a:lnTo>
                    <a:lnTo>
                      <a:pt x="67532" y="38862"/>
                    </a:lnTo>
                    <a:lnTo>
                      <a:pt x="67342" y="116300"/>
                    </a:lnTo>
                    <a:lnTo>
                      <a:pt x="67342" y="116300"/>
                    </a:lnTo>
                    <a:lnTo>
                      <a:pt x="0" y="7734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9" name="任意多边形 181"/>
              <p:cNvSpPr/>
              <p:nvPr/>
            </p:nvSpPr>
            <p:spPr>
              <a:xfrm>
                <a:off x="6049422" y="2657093"/>
                <a:ext cx="67627" cy="116300"/>
              </a:xfrm>
              <a:custGeom>
                <a:avLst/>
                <a:gdLst>
                  <a:gd name="connsiteX0" fmla="*/ 67628 w 67627"/>
                  <a:gd name="connsiteY0" fmla="*/ 38862 h 116300"/>
                  <a:gd name="connsiteX1" fmla="*/ 67437 w 67627"/>
                  <a:gd name="connsiteY1" fmla="*/ 116300 h 116300"/>
                  <a:gd name="connsiteX2" fmla="*/ 0 w 67627"/>
                  <a:gd name="connsiteY2" fmla="*/ 77438 h 116300"/>
                  <a:gd name="connsiteX3" fmla="*/ 286 w 67627"/>
                  <a:gd name="connsiteY3" fmla="*/ 0 h 116300"/>
                  <a:gd name="connsiteX4" fmla="*/ 67628 w 67627"/>
                  <a:gd name="connsiteY4" fmla="*/ 38862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7" h="116300">
                    <a:moveTo>
                      <a:pt x="67628" y="38862"/>
                    </a:moveTo>
                    <a:lnTo>
                      <a:pt x="67437" y="116300"/>
                    </a:lnTo>
                    <a:lnTo>
                      <a:pt x="0" y="77438"/>
                    </a:lnTo>
                    <a:lnTo>
                      <a:pt x="286" y="0"/>
                    </a:lnTo>
                    <a:lnTo>
                      <a:pt x="67628" y="3886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41" name="组合 1140"/>
            <p:cNvGrpSpPr/>
            <p:nvPr/>
          </p:nvGrpSpPr>
          <p:grpSpPr>
            <a:xfrm>
              <a:off x="7075836" y="2655827"/>
              <a:ext cx="826008" cy="1505971"/>
              <a:chOff x="7075836" y="2655827"/>
              <a:chExt cx="826008" cy="1505971"/>
            </a:xfrm>
          </p:grpSpPr>
          <p:sp>
            <p:nvSpPr>
              <p:cNvPr id="1430" name="任意多边形 183"/>
              <p:cNvSpPr/>
              <p:nvPr/>
            </p:nvSpPr>
            <p:spPr>
              <a:xfrm>
                <a:off x="7084885" y="2655827"/>
                <a:ext cx="816768" cy="1504406"/>
              </a:xfrm>
              <a:custGeom>
                <a:avLst/>
                <a:gdLst>
                  <a:gd name="connsiteX0" fmla="*/ 796279 w 816768"/>
                  <a:gd name="connsiteY0" fmla="*/ 422825 h 1504406"/>
                  <a:gd name="connsiteX1" fmla="*/ 69236 w 816768"/>
                  <a:gd name="connsiteY1" fmla="*/ 2773 h 1504406"/>
                  <a:gd name="connsiteX2" fmla="*/ 54568 w 816768"/>
                  <a:gd name="connsiteY2" fmla="*/ 1344 h 1504406"/>
                  <a:gd name="connsiteX3" fmla="*/ 54568 w 816768"/>
                  <a:gd name="connsiteY3" fmla="*/ 1344 h 1504406"/>
                  <a:gd name="connsiteX4" fmla="*/ -11 w 816768"/>
                  <a:gd name="connsiteY4" fmla="*/ 40873 h 1504406"/>
                  <a:gd name="connsiteX5" fmla="*/ -11 w 816768"/>
                  <a:gd name="connsiteY5" fmla="*/ 40873 h 1504406"/>
                  <a:gd name="connsiteX6" fmla="*/ 14563 w 816768"/>
                  <a:gd name="connsiteY6" fmla="*/ 42397 h 1504406"/>
                  <a:gd name="connsiteX7" fmla="*/ 741606 w 816768"/>
                  <a:gd name="connsiteY7" fmla="*/ 462164 h 1504406"/>
                  <a:gd name="connsiteX8" fmla="*/ 762275 w 816768"/>
                  <a:gd name="connsiteY8" fmla="*/ 498073 h 1504406"/>
                  <a:gd name="connsiteX9" fmla="*/ 759513 w 816768"/>
                  <a:gd name="connsiteY9" fmla="*/ 1491245 h 1504406"/>
                  <a:gd name="connsiteX10" fmla="*/ 753703 w 816768"/>
                  <a:gd name="connsiteY10" fmla="*/ 1504389 h 1504406"/>
                  <a:gd name="connsiteX11" fmla="*/ 753703 w 816768"/>
                  <a:gd name="connsiteY11" fmla="*/ 1504389 h 1504406"/>
                  <a:gd name="connsiteX12" fmla="*/ 808757 w 816768"/>
                  <a:gd name="connsiteY12" fmla="*/ 1464956 h 1504406"/>
                  <a:gd name="connsiteX13" fmla="*/ 808757 w 816768"/>
                  <a:gd name="connsiteY13" fmla="*/ 1464956 h 1504406"/>
                  <a:gd name="connsiteX14" fmla="*/ 813996 w 816768"/>
                  <a:gd name="connsiteY14" fmla="*/ 1452287 h 1504406"/>
                  <a:gd name="connsiteX15" fmla="*/ 816758 w 816768"/>
                  <a:gd name="connsiteY15" fmla="*/ 459116 h 1504406"/>
                  <a:gd name="connsiteX16" fmla="*/ 796279 w 816768"/>
                  <a:gd name="connsiteY16" fmla="*/ 422825 h 1504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6768" h="1504406">
                    <a:moveTo>
                      <a:pt x="796279" y="422825"/>
                    </a:moveTo>
                    <a:lnTo>
                      <a:pt x="69236" y="2773"/>
                    </a:lnTo>
                    <a:cubicBezTo>
                      <a:pt x="64969" y="-342"/>
                      <a:pt x="59349" y="-894"/>
                      <a:pt x="54568" y="1344"/>
                    </a:cubicBezTo>
                    <a:lnTo>
                      <a:pt x="54568" y="1344"/>
                    </a:lnTo>
                    <a:lnTo>
                      <a:pt x="-11" y="40873"/>
                    </a:lnTo>
                    <a:lnTo>
                      <a:pt x="-11" y="40873"/>
                    </a:lnTo>
                    <a:cubicBezTo>
                      <a:pt x="4771" y="38768"/>
                      <a:pt x="10315" y="39339"/>
                      <a:pt x="14563" y="42397"/>
                    </a:cubicBezTo>
                    <a:lnTo>
                      <a:pt x="741606" y="462164"/>
                    </a:lnTo>
                    <a:cubicBezTo>
                      <a:pt x="753836" y="470146"/>
                      <a:pt x="761513" y="483490"/>
                      <a:pt x="762275" y="498073"/>
                    </a:cubicBezTo>
                    <a:lnTo>
                      <a:pt x="759513" y="1491245"/>
                    </a:lnTo>
                    <a:cubicBezTo>
                      <a:pt x="759932" y="1496331"/>
                      <a:pt x="757741" y="1501275"/>
                      <a:pt x="753703" y="1504389"/>
                    </a:cubicBezTo>
                    <a:lnTo>
                      <a:pt x="753703" y="1504389"/>
                    </a:lnTo>
                    <a:lnTo>
                      <a:pt x="808757" y="1464956"/>
                    </a:lnTo>
                    <a:lnTo>
                      <a:pt x="808757" y="1464956"/>
                    </a:lnTo>
                    <a:cubicBezTo>
                      <a:pt x="812377" y="1461774"/>
                      <a:pt x="814310" y="1457098"/>
                      <a:pt x="813996" y="1452287"/>
                    </a:cubicBezTo>
                    <a:lnTo>
                      <a:pt x="816758" y="459116"/>
                    </a:lnTo>
                    <a:cubicBezTo>
                      <a:pt x="816206" y="444419"/>
                      <a:pt x="808576" y="430893"/>
                      <a:pt x="796279" y="422825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1" name="任意多边形 184"/>
              <p:cNvSpPr/>
              <p:nvPr/>
            </p:nvSpPr>
            <p:spPr>
              <a:xfrm>
                <a:off x="7075836" y="2695411"/>
                <a:ext cx="771525" cy="1466387"/>
              </a:xfrm>
              <a:custGeom>
                <a:avLst/>
                <a:gdLst>
                  <a:gd name="connsiteX0" fmla="*/ 768752 w 771525"/>
                  <a:gd name="connsiteY0" fmla="*/ 1451374 h 1466387"/>
                  <a:gd name="connsiteX1" fmla="*/ 771514 w 771525"/>
                  <a:gd name="connsiteY1" fmla="*/ 458488 h 1466387"/>
                  <a:gd name="connsiteX2" fmla="*/ 750845 w 771525"/>
                  <a:gd name="connsiteY2" fmla="*/ 422579 h 1466387"/>
                  <a:gd name="connsiteX3" fmla="*/ 23802 w 771525"/>
                  <a:gd name="connsiteY3" fmla="*/ 2812 h 1466387"/>
                  <a:gd name="connsiteX4" fmla="*/ 9038 w 771525"/>
                  <a:gd name="connsiteY4" fmla="*/ 1288 h 1466387"/>
                  <a:gd name="connsiteX5" fmla="*/ 2847 w 771525"/>
                  <a:gd name="connsiteY5" fmla="*/ 14719 h 1466387"/>
                  <a:gd name="connsiteX6" fmla="*/ -11 w 771525"/>
                  <a:gd name="connsiteY6" fmla="*/ 1007986 h 1466387"/>
                  <a:gd name="connsiteX7" fmla="*/ 20659 w 771525"/>
                  <a:gd name="connsiteY7" fmla="*/ 1043895 h 1466387"/>
                  <a:gd name="connsiteX8" fmla="*/ 747702 w 771525"/>
                  <a:gd name="connsiteY8" fmla="*/ 1463566 h 1466387"/>
                  <a:gd name="connsiteX9" fmla="*/ 762752 w 771525"/>
                  <a:gd name="connsiteY9" fmla="*/ 1464805 h 1466387"/>
                  <a:gd name="connsiteX10" fmla="*/ 768752 w 771525"/>
                  <a:gd name="connsiteY10" fmla="*/ 1451374 h 1466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1525" h="1466387">
                    <a:moveTo>
                      <a:pt x="768752" y="1451374"/>
                    </a:moveTo>
                    <a:lnTo>
                      <a:pt x="771514" y="458488"/>
                    </a:lnTo>
                    <a:cubicBezTo>
                      <a:pt x="770752" y="443905"/>
                      <a:pt x="763075" y="430561"/>
                      <a:pt x="750845" y="422579"/>
                    </a:cubicBezTo>
                    <a:lnTo>
                      <a:pt x="23802" y="2812"/>
                    </a:lnTo>
                    <a:cubicBezTo>
                      <a:pt x="19516" y="-312"/>
                      <a:pt x="13877" y="-893"/>
                      <a:pt x="9038" y="1288"/>
                    </a:cubicBezTo>
                    <a:cubicBezTo>
                      <a:pt x="4685" y="4308"/>
                      <a:pt x="2314" y="9451"/>
                      <a:pt x="2847" y="14719"/>
                    </a:cubicBezTo>
                    <a:lnTo>
                      <a:pt x="-11" y="1007986"/>
                    </a:lnTo>
                    <a:cubicBezTo>
                      <a:pt x="790" y="1022559"/>
                      <a:pt x="8467" y="1035884"/>
                      <a:pt x="20659" y="1043895"/>
                    </a:cubicBezTo>
                    <a:lnTo>
                      <a:pt x="747702" y="1463566"/>
                    </a:lnTo>
                    <a:cubicBezTo>
                      <a:pt x="752084" y="1466795"/>
                      <a:pt x="757903" y="1467272"/>
                      <a:pt x="762752" y="1464805"/>
                    </a:cubicBezTo>
                    <a:cubicBezTo>
                      <a:pt x="766952" y="1461680"/>
                      <a:pt x="769228" y="1456594"/>
                      <a:pt x="768752" y="1451374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2" name="任意多边形 185"/>
              <p:cNvSpPr/>
              <p:nvPr/>
            </p:nvSpPr>
            <p:spPr>
              <a:xfrm>
                <a:off x="7400352" y="2871787"/>
                <a:ext cx="447008" cy="343852"/>
              </a:xfrm>
              <a:custGeom>
                <a:avLst/>
                <a:gdLst>
                  <a:gd name="connsiteX0" fmla="*/ 426328 w 447008"/>
                  <a:gd name="connsiteY0" fmla="*/ 245823 h 343852"/>
                  <a:gd name="connsiteX1" fmla="*/ 446998 w 447008"/>
                  <a:gd name="connsiteY1" fmla="*/ 281732 h 343852"/>
                  <a:gd name="connsiteX2" fmla="*/ 446998 w 447008"/>
                  <a:gd name="connsiteY2" fmla="*/ 343835 h 343852"/>
                  <a:gd name="connsiteX3" fmla="*/ -11 w 447008"/>
                  <a:gd name="connsiteY3" fmla="*/ 85708 h 343852"/>
                  <a:gd name="connsiteX4" fmla="*/ -11 w 447008"/>
                  <a:gd name="connsiteY4" fmla="*/ -17 h 34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7008" h="343852">
                    <a:moveTo>
                      <a:pt x="426328" y="245823"/>
                    </a:moveTo>
                    <a:cubicBezTo>
                      <a:pt x="438520" y="253833"/>
                      <a:pt x="446198" y="267159"/>
                      <a:pt x="446998" y="281732"/>
                    </a:cubicBezTo>
                    <a:lnTo>
                      <a:pt x="446998" y="343835"/>
                    </a:lnTo>
                    <a:lnTo>
                      <a:pt x="-11" y="85708"/>
                    </a:ln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3" name="任意多边形 186"/>
              <p:cNvSpPr/>
              <p:nvPr/>
            </p:nvSpPr>
            <p:spPr>
              <a:xfrm>
                <a:off x="7779352" y="3783996"/>
                <a:ext cx="14096" cy="8477"/>
              </a:xfrm>
              <a:custGeom>
                <a:avLst/>
                <a:gdLst>
                  <a:gd name="connsiteX0" fmla="*/ 14097 w 14096"/>
                  <a:gd name="connsiteY0" fmla="*/ 8477 h 8477"/>
                  <a:gd name="connsiteX1" fmla="*/ 14097 w 14096"/>
                  <a:gd name="connsiteY1" fmla="*/ 8477 h 8477"/>
                  <a:gd name="connsiteX2" fmla="*/ 9144 w 14096"/>
                  <a:gd name="connsiteY2" fmla="*/ 0 h 8477"/>
                  <a:gd name="connsiteX3" fmla="*/ 0 w 14096"/>
                  <a:gd name="connsiteY3" fmla="*/ 5334 h 8477"/>
                  <a:gd name="connsiteX4" fmla="*/ 9144 w 14096"/>
                  <a:gd name="connsiteY4" fmla="*/ 0 h 8477"/>
                  <a:gd name="connsiteX5" fmla="*/ 14097 w 14096"/>
                  <a:gd name="connsiteY5" fmla="*/ 8477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" h="8477">
                    <a:moveTo>
                      <a:pt x="14097" y="8477"/>
                    </a:moveTo>
                    <a:lnTo>
                      <a:pt x="14097" y="8477"/>
                    </a:lnTo>
                    <a:lnTo>
                      <a:pt x="9144" y="0"/>
                    </a:lnTo>
                    <a:lnTo>
                      <a:pt x="0" y="5334"/>
                    </a:lnTo>
                    <a:lnTo>
                      <a:pt x="9144" y="0"/>
                    </a:lnTo>
                    <a:lnTo>
                      <a:pt x="14097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4" name="任意多边形 187"/>
              <p:cNvSpPr/>
              <p:nvPr/>
            </p:nvSpPr>
            <p:spPr>
              <a:xfrm>
                <a:off x="7779924" y="3567016"/>
                <a:ext cx="14096" cy="8477"/>
              </a:xfrm>
              <a:custGeom>
                <a:avLst/>
                <a:gdLst>
                  <a:gd name="connsiteX0" fmla="*/ 14097 w 14096"/>
                  <a:gd name="connsiteY0" fmla="*/ 8477 h 8477"/>
                  <a:gd name="connsiteX1" fmla="*/ 14097 w 14096"/>
                  <a:gd name="connsiteY1" fmla="*/ 8477 h 8477"/>
                  <a:gd name="connsiteX2" fmla="*/ 9239 w 14096"/>
                  <a:gd name="connsiteY2" fmla="*/ 0 h 8477"/>
                  <a:gd name="connsiteX3" fmla="*/ 0 w 14096"/>
                  <a:gd name="connsiteY3" fmla="*/ 5239 h 8477"/>
                  <a:gd name="connsiteX4" fmla="*/ 9239 w 14096"/>
                  <a:gd name="connsiteY4" fmla="*/ 0 h 8477"/>
                  <a:gd name="connsiteX5" fmla="*/ 14097 w 14096"/>
                  <a:gd name="connsiteY5" fmla="*/ 8477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" h="8477">
                    <a:moveTo>
                      <a:pt x="14097" y="8477"/>
                    </a:moveTo>
                    <a:lnTo>
                      <a:pt x="14097" y="8477"/>
                    </a:lnTo>
                    <a:lnTo>
                      <a:pt x="9239" y="0"/>
                    </a:lnTo>
                    <a:lnTo>
                      <a:pt x="0" y="5239"/>
                    </a:lnTo>
                    <a:lnTo>
                      <a:pt x="9239" y="0"/>
                    </a:lnTo>
                    <a:lnTo>
                      <a:pt x="14097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5" name="任意多边形 188"/>
              <p:cNvSpPr/>
              <p:nvPr/>
            </p:nvSpPr>
            <p:spPr>
              <a:xfrm>
                <a:off x="7766112" y="3468718"/>
                <a:ext cx="4952" cy="2762"/>
              </a:xfrm>
              <a:custGeom>
                <a:avLst/>
                <a:gdLst>
                  <a:gd name="connsiteX0" fmla="*/ 4953 w 4952"/>
                  <a:gd name="connsiteY0" fmla="*/ 0 h 2762"/>
                  <a:gd name="connsiteX1" fmla="*/ 0 w 4952"/>
                  <a:gd name="connsiteY1" fmla="*/ 2762 h 2762"/>
                  <a:gd name="connsiteX2" fmla="*/ 4953 w 4952"/>
                  <a:gd name="connsiteY2" fmla="*/ 0 h 2762"/>
                  <a:gd name="connsiteX3" fmla="*/ 4953 w 4952"/>
                  <a:gd name="connsiteY3" fmla="*/ 0 h 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2762">
                    <a:moveTo>
                      <a:pt x="4953" y="0"/>
                    </a:moveTo>
                    <a:lnTo>
                      <a:pt x="0" y="2762"/>
                    </a:lnTo>
                    <a:lnTo>
                      <a:pt x="4953" y="0"/>
                    </a:lnTo>
                    <a:lnTo>
                      <a:pt x="4953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6" name="任意多边形 189"/>
              <p:cNvSpPr/>
              <p:nvPr/>
            </p:nvSpPr>
            <p:spPr>
              <a:xfrm>
                <a:off x="7370539" y="3457765"/>
                <a:ext cx="14097" cy="27050"/>
              </a:xfrm>
              <a:custGeom>
                <a:avLst/>
                <a:gdLst>
                  <a:gd name="connsiteX0" fmla="*/ 14097 w 14097"/>
                  <a:gd name="connsiteY0" fmla="*/ 27051 h 27050"/>
                  <a:gd name="connsiteX1" fmla="*/ 0 w 14097"/>
                  <a:gd name="connsiteY1" fmla="*/ 2762 h 27050"/>
                  <a:gd name="connsiteX2" fmla="*/ 4953 w 14097"/>
                  <a:gd name="connsiteY2" fmla="*/ 0 h 27050"/>
                  <a:gd name="connsiteX3" fmla="*/ 0 w 14097"/>
                  <a:gd name="connsiteY3" fmla="*/ 2762 h 27050"/>
                  <a:gd name="connsiteX4" fmla="*/ 14097 w 14097"/>
                  <a:gd name="connsiteY4" fmla="*/ 27051 h 27050"/>
                  <a:gd name="connsiteX5" fmla="*/ 14097 w 14097"/>
                  <a:gd name="connsiteY5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7" h="27050">
                    <a:moveTo>
                      <a:pt x="14097" y="27051"/>
                    </a:moveTo>
                    <a:lnTo>
                      <a:pt x="0" y="276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lnTo>
                      <a:pt x="14097" y="27051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7" name="任意多边形 190"/>
              <p:cNvSpPr/>
              <p:nvPr/>
            </p:nvSpPr>
            <p:spPr>
              <a:xfrm>
                <a:off x="7764493" y="4033170"/>
                <a:ext cx="8286" cy="5810"/>
              </a:xfrm>
              <a:custGeom>
                <a:avLst/>
                <a:gdLst>
                  <a:gd name="connsiteX0" fmla="*/ 8287 w 8286"/>
                  <a:gd name="connsiteY0" fmla="*/ 5810 h 5810"/>
                  <a:gd name="connsiteX1" fmla="*/ 4953 w 8286"/>
                  <a:gd name="connsiteY1" fmla="*/ 0 h 5810"/>
                  <a:gd name="connsiteX2" fmla="*/ 0 w 8286"/>
                  <a:gd name="connsiteY2" fmla="*/ 2858 h 5810"/>
                  <a:gd name="connsiteX3" fmla="*/ 4953 w 8286"/>
                  <a:gd name="connsiteY3" fmla="*/ 0 h 5810"/>
                  <a:gd name="connsiteX4" fmla="*/ 8287 w 8286"/>
                  <a:gd name="connsiteY4" fmla="*/ 581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6" h="5810">
                    <a:moveTo>
                      <a:pt x="8287" y="5810"/>
                    </a:moveTo>
                    <a:lnTo>
                      <a:pt x="4953" y="0"/>
                    </a:lnTo>
                    <a:lnTo>
                      <a:pt x="0" y="2858"/>
                    </a:lnTo>
                    <a:lnTo>
                      <a:pt x="4953" y="0"/>
                    </a:lnTo>
                    <a:lnTo>
                      <a:pt x="8287" y="581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8" name="任意多边形 191"/>
              <p:cNvSpPr/>
              <p:nvPr/>
            </p:nvSpPr>
            <p:spPr>
              <a:xfrm>
                <a:off x="7765255" y="3773423"/>
                <a:ext cx="14097" cy="15906"/>
              </a:xfrm>
              <a:custGeom>
                <a:avLst/>
                <a:gdLst>
                  <a:gd name="connsiteX0" fmla="*/ 14097 w 14097"/>
                  <a:gd name="connsiteY0" fmla="*/ 15907 h 15906"/>
                  <a:gd name="connsiteX1" fmla="*/ 4953 w 14097"/>
                  <a:gd name="connsiteY1" fmla="*/ 0 h 15906"/>
                  <a:gd name="connsiteX2" fmla="*/ 0 w 14097"/>
                  <a:gd name="connsiteY2" fmla="*/ 2857 h 15906"/>
                  <a:gd name="connsiteX3" fmla="*/ 4953 w 14097"/>
                  <a:gd name="connsiteY3" fmla="*/ 0 h 15906"/>
                  <a:gd name="connsiteX4" fmla="*/ 14097 w 14097"/>
                  <a:gd name="connsiteY4" fmla="*/ 15907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5906">
                    <a:moveTo>
                      <a:pt x="14097" y="15907"/>
                    </a:moveTo>
                    <a:lnTo>
                      <a:pt x="4953" y="0"/>
                    </a:lnTo>
                    <a:lnTo>
                      <a:pt x="0" y="2857"/>
                    </a:lnTo>
                    <a:lnTo>
                      <a:pt x="4953" y="0"/>
                    </a:lnTo>
                    <a:lnTo>
                      <a:pt x="14097" y="1590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9" name="任意多边形 192"/>
              <p:cNvSpPr/>
              <p:nvPr/>
            </p:nvSpPr>
            <p:spPr>
              <a:xfrm>
                <a:off x="7370349" y="3545395"/>
                <a:ext cx="28098" cy="19050"/>
              </a:xfrm>
              <a:custGeom>
                <a:avLst/>
                <a:gdLst>
                  <a:gd name="connsiteX0" fmla="*/ 4858 w 28098"/>
                  <a:gd name="connsiteY0" fmla="*/ 0 h 19050"/>
                  <a:gd name="connsiteX1" fmla="*/ 14002 w 28098"/>
                  <a:gd name="connsiteY1" fmla="*/ 15907 h 19050"/>
                  <a:gd name="connsiteX2" fmla="*/ 23241 w 28098"/>
                  <a:gd name="connsiteY2" fmla="*/ 10573 h 19050"/>
                  <a:gd name="connsiteX3" fmla="*/ 28099 w 28098"/>
                  <a:gd name="connsiteY3" fmla="*/ 19050 h 19050"/>
                  <a:gd name="connsiteX4" fmla="*/ 28099 w 28098"/>
                  <a:gd name="connsiteY4" fmla="*/ 19050 h 19050"/>
                  <a:gd name="connsiteX5" fmla="*/ 23241 w 28098"/>
                  <a:gd name="connsiteY5" fmla="*/ 10573 h 19050"/>
                  <a:gd name="connsiteX6" fmla="*/ 14002 w 28098"/>
                  <a:gd name="connsiteY6" fmla="*/ 15907 h 19050"/>
                  <a:gd name="connsiteX7" fmla="*/ 4858 w 28098"/>
                  <a:gd name="connsiteY7" fmla="*/ 0 h 19050"/>
                  <a:gd name="connsiteX8" fmla="*/ 0 w 28098"/>
                  <a:gd name="connsiteY8" fmla="*/ 2858 h 19050"/>
                  <a:gd name="connsiteX9" fmla="*/ 0 w 28098"/>
                  <a:gd name="connsiteY9" fmla="*/ 2858 h 19050"/>
                  <a:gd name="connsiteX10" fmla="*/ 4858 w 28098"/>
                  <a:gd name="connsiteY10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98" h="19050">
                    <a:moveTo>
                      <a:pt x="4858" y="0"/>
                    </a:moveTo>
                    <a:lnTo>
                      <a:pt x="14002" y="15907"/>
                    </a:lnTo>
                    <a:lnTo>
                      <a:pt x="23241" y="10573"/>
                    </a:lnTo>
                    <a:lnTo>
                      <a:pt x="28099" y="19050"/>
                    </a:lnTo>
                    <a:lnTo>
                      <a:pt x="28099" y="19050"/>
                    </a:lnTo>
                    <a:lnTo>
                      <a:pt x="23241" y="10573"/>
                    </a:lnTo>
                    <a:lnTo>
                      <a:pt x="14002" y="15907"/>
                    </a:lnTo>
                    <a:lnTo>
                      <a:pt x="4858" y="0"/>
                    </a:lnTo>
                    <a:lnTo>
                      <a:pt x="0" y="2858"/>
                    </a:lnTo>
                    <a:lnTo>
                      <a:pt x="0" y="2858"/>
                    </a:lnTo>
                    <a:lnTo>
                      <a:pt x="4858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0" name="任意多边形 193"/>
              <p:cNvSpPr/>
              <p:nvPr/>
            </p:nvSpPr>
            <p:spPr>
              <a:xfrm>
                <a:off x="7370920" y="3328415"/>
                <a:ext cx="4952" cy="2762"/>
              </a:xfrm>
              <a:custGeom>
                <a:avLst/>
                <a:gdLst>
                  <a:gd name="connsiteX0" fmla="*/ 4953 w 4952"/>
                  <a:gd name="connsiteY0" fmla="*/ 0 h 2762"/>
                  <a:gd name="connsiteX1" fmla="*/ 4953 w 4952"/>
                  <a:gd name="connsiteY1" fmla="*/ 0 h 2762"/>
                  <a:gd name="connsiteX2" fmla="*/ 0 w 4952"/>
                  <a:gd name="connsiteY2" fmla="*/ 2762 h 2762"/>
                  <a:gd name="connsiteX3" fmla="*/ 0 w 4952"/>
                  <a:gd name="connsiteY3" fmla="*/ 2762 h 2762"/>
                  <a:gd name="connsiteX4" fmla="*/ 4953 w 4952"/>
                  <a:gd name="connsiteY4" fmla="*/ 0 h 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2" h="2762">
                    <a:moveTo>
                      <a:pt x="4953" y="0"/>
                    </a:moveTo>
                    <a:lnTo>
                      <a:pt x="4953" y="0"/>
                    </a:lnTo>
                    <a:lnTo>
                      <a:pt x="0" y="2762"/>
                    </a:lnTo>
                    <a:lnTo>
                      <a:pt x="0" y="2762"/>
                    </a:lnTo>
                    <a:lnTo>
                      <a:pt x="4953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1" name="任意多边形 194"/>
              <p:cNvSpPr/>
              <p:nvPr/>
            </p:nvSpPr>
            <p:spPr>
              <a:xfrm>
                <a:off x="7383684" y="3815809"/>
                <a:ext cx="14097" cy="8477"/>
              </a:xfrm>
              <a:custGeom>
                <a:avLst/>
                <a:gdLst>
                  <a:gd name="connsiteX0" fmla="*/ 14097 w 14097"/>
                  <a:gd name="connsiteY0" fmla="*/ 8477 h 8477"/>
                  <a:gd name="connsiteX1" fmla="*/ 14097 w 14097"/>
                  <a:gd name="connsiteY1" fmla="*/ 8477 h 8477"/>
                  <a:gd name="connsiteX2" fmla="*/ 9144 w 14097"/>
                  <a:gd name="connsiteY2" fmla="*/ 0 h 8477"/>
                  <a:gd name="connsiteX3" fmla="*/ 0 w 14097"/>
                  <a:gd name="connsiteY3" fmla="*/ 5239 h 8477"/>
                  <a:gd name="connsiteX4" fmla="*/ 9144 w 14097"/>
                  <a:gd name="connsiteY4" fmla="*/ 0 h 8477"/>
                  <a:gd name="connsiteX5" fmla="*/ 14097 w 14097"/>
                  <a:gd name="connsiteY5" fmla="*/ 8477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7" h="8477">
                    <a:moveTo>
                      <a:pt x="14097" y="8477"/>
                    </a:moveTo>
                    <a:lnTo>
                      <a:pt x="14097" y="8477"/>
                    </a:lnTo>
                    <a:lnTo>
                      <a:pt x="9144" y="0"/>
                    </a:lnTo>
                    <a:lnTo>
                      <a:pt x="0" y="5239"/>
                    </a:lnTo>
                    <a:lnTo>
                      <a:pt x="9144" y="0"/>
                    </a:lnTo>
                    <a:lnTo>
                      <a:pt x="14097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2" name="任意多边形 195"/>
              <p:cNvSpPr/>
              <p:nvPr/>
            </p:nvSpPr>
            <p:spPr>
              <a:xfrm>
                <a:off x="7369587" y="3805141"/>
                <a:ext cx="8858" cy="18288"/>
              </a:xfrm>
              <a:custGeom>
                <a:avLst/>
                <a:gdLst>
                  <a:gd name="connsiteX0" fmla="*/ 0 w 8858"/>
                  <a:gd name="connsiteY0" fmla="*/ 2858 h 18288"/>
                  <a:gd name="connsiteX1" fmla="*/ 4953 w 8858"/>
                  <a:gd name="connsiteY1" fmla="*/ 95 h 18288"/>
                  <a:gd name="connsiteX2" fmla="*/ 4953 w 8858"/>
                  <a:gd name="connsiteY2" fmla="*/ 0 h 18288"/>
                  <a:gd name="connsiteX3" fmla="*/ 0 w 8858"/>
                  <a:gd name="connsiteY3" fmla="*/ 2858 h 18288"/>
                  <a:gd name="connsiteX4" fmla="*/ 8858 w 8858"/>
                  <a:gd name="connsiteY4" fmla="*/ 18288 h 18288"/>
                  <a:gd name="connsiteX5" fmla="*/ 0 w 8858"/>
                  <a:gd name="connsiteY5" fmla="*/ 2858 h 1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58" h="18288">
                    <a:moveTo>
                      <a:pt x="0" y="2858"/>
                    </a:moveTo>
                    <a:lnTo>
                      <a:pt x="4953" y="95"/>
                    </a:lnTo>
                    <a:lnTo>
                      <a:pt x="4953" y="0"/>
                    </a:lnTo>
                    <a:lnTo>
                      <a:pt x="0" y="2858"/>
                    </a:lnTo>
                    <a:lnTo>
                      <a:pt x="8858" y="18288"/>
                    </a:lnTo>
                    <a:lnTo>
                      <a:pt x="0" y="2858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3" name="任意多边形 196"/>
              <p:cNvSpPr/>
              <p:nvPr/>
            </p:nvSpPr>
            <p:spPr>
              <a:xfrm>
                <a:off x="7778590" y="4043743"/>
                <a:ext cx="14097" cy="8572"/>
              </a:xfrm>
              <a:custGeom>
                <a:avLst/>
                <a:gdLst>
                  <a:gd name="connsiteX0" fmla="*/ 9144 w 14097"/>
                  <a:gd name="connsiteY0" fmla="*/ 0 h 8572"/>
                  <a:gd name="connsiteX1" fmla="*/ 14097 w 14097"/>
                  <a:gd name="connsiteY1" fmla="*/ 8572 h 8572"/>
                  <a:gd name="connsiteX2" fmla="*/ 9144 w 14097"/>
                  <a:gd name="connsiteY2" fmla="*/ 0 h 8572"/>
                  <a:gd name="connsiteX3" fmla="*/ 0 w 14097"/>
                  <a:gd name="connsiteY3" fmla="*/ 5334 h 8572"/>
                  <a:gd name="connsiteX4" fmla="*/ 0 w 14097"/>
                  <a:gd name="connsiteY4" fmla="*/ 5334 h 8572"/>
                  <a:gd name="connsiteX5" fmla="*/ 9144 w 14097"/>
                  <a:gd name="connsiteY5" fmla="*/ 0 h 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7" h="8572">
                    <a:moveTo>
                      <a:pt x="9144" y="0"/>
                    </a:moveTo>
                    <a:lnTo>
                      <a:pt x="14097" y="8572"/>
                    </a:lnTo>
                    <a:lnTo>
                      <a:pt x="9144" y="0"/>
                    </a:lnTo>
                    <a:lnTo>
                      <a:pt x="0" y="5334"/>
                    </a:lnTo>
                    <a:lnTo>
                      <a:pt x="0" y="5334"/>
                    </a:lnTo>
                    <a:lnTo>
                      <a:pt x="9144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4" name="任意多边形 197"/>
              <p:cNvSpPr/>
              <p:nvPr/>
            </p:nvSpPr>
            <p:spPr>
              <a:xfrm>
                <a:off x="7765827" y="3556444"/>
                <a:ext cx="4952" cy="2762"/>
              </a:xfrm>
              <a:custGeom>
                <a:avLst/>
                <a:gdLst>
                  <a:gd name="connsiteX0" fmla="*/ 0 w 4952"/>
                  <a:gd name="connsiteY0" fmla="*/ 2762 h 2762"/>
                  <a:gd name="connsiteX1" fmla="*/ 0 w 4952"/>
                  <a:gd name="connsiteY1" fmla="*/ 2762 h 2762"/>
                  <a:gd name="connsiteX2" fmla="*/ 4953 w 4952"/>
                  <a:gd name="connsiteY2" fmla="*/ 0 h 2762"/>
                  <a:gd name="connsiteX3" fmla="*/ 0 w 4952"/>
                  <a:gd name="connsiteY3" fmla="*/ 2762 h 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2762">
                    <a:moveTo>
                      <a:pt x="0" y="2762"/>
                    </a:moveTo>
                    <a:lnTo>
                      <a:pt x="0" y="2762"/>
                    </a:lnTo>
                    <a:lnTo>
                      <a:pt x="4953" y="0"/>
                    </a:lnTo>
                    <a:lnTo>
                      <a:pt x="0" y="2762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5" name="任意多边形 198"/>
              <p:cNvSpPr/>
              <p:nvPr/>
            </p:nvSpPr>
            <p:spPr>
              <a:xfrm>
                <a:off x="7780495" y="3365658"/>
                <a:ext cx="9239" cy="5238"/>
              </a:xfrm>
              <a:custGeom>
                <a:avLst/>
                <a:gdLst>
                  <a:gd name="connsiteX0" fmla="*/ 9239 w 9239"/>
                  <a:gd name="connsiteY0" fmla="*/ 0 h 5238"/>
                  <a:gd name="connsiteX1" fmla="*/ 0 w 9239"/>
                  <a:gd name="connsiteY1" fmla="*/ 5239 h 5238"/>
                  <a:gd name="connsiteX2" fmla="*/ 9239 w 9239"/>
                  <a:gd name="connsiteY2" fmla="*/ 0 h 5238"/>
                  <a:gd name="connsiteX3" fmla="*/ 9239 w 9239"/>
                  <a:gd name="connsiteY3" fmla="*/ 0 h 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39" h="5238">
                    <a:moveTo>
                      <a:pt x="9239" y="0"/>
                    </a:moveTo>
                    <a:lnTo>
                      <a:pt x="0" y="5239"/>
                    </a:lnTo>
                    <a:lnTo>
                      <a:pt x="9239" y="0"/>
                    </a:lnTo>
                    <a:lnTo>
                      <a:pt x="9239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6" name="任意多边形 199"/>
              <p:cNvSpPr/>
              <p:nvPr/>
            </p:nvSpPr>
            <p:spPr>
              <a:xfrm>
                <a:off x="7108887" y="3370230"/>
                <a:ext cx="51244" cy="91439"/>
              </a:xfrm>
              <a:custGeom>
                <a:avLst/>
                <a:gdLst>
                  <a:gd name="connsiteX0" fmla="*/ 51245 w 51244"/>
                  <a:gd name="connsiteY0" fmla="*/ 29432 h 91439"/>
                  <a:gd name="connsiteX1" fmla="*/ 190 w 51244"/>
                  <a:gd name="connsiteY1" fmla="*/ 0 h 91439"/>
                  <a:gd name="connsiteX2" fmla="*/ 0 w 51244"/>
                  <a:gd name="connsiteY2" fmla="*/ 62008 h 91439"/>
                  <a:gd name="connsiteX3" fmla="*/ 51054 w 51244"/>
                  <a:gd name="connsiteY3" fmla="*/ 91440 h 91439"/>
                  <a:gd name="connsiteX4" fmla="*/ 51245 w 51244"/>
                  <a:gd name="connsiteY4" fmla="*/ 29432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51245" y="29432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7" name="任意多边形 200"/>
              <p:cNvSpPr/>
              <p:nvPr/>
            </p:nvSpPr>
            <p:spPr>
              <a:xfrm>
                <a:off x="7109173" y="3282504"/>
                <a:ext cx="51244" cy="91440"/>
              </a:xfrm>
              <a:custGeom>
                <a:avLst/>
                <a:gdLst>
                  <a:gd name="connsiteX0" fmla="*/ 51245 w 51244"/>
                  <a:gd name="connsiteY0" fmla="*/ 29528 h 91440"/>
                  <a:gd name="connsiteX1" fmla="*/ 191 w 51244"/>
                  <a:gd name="connsiteY1" fmla="*/ 0 h 91440"/>
                  <a:gd name="connsiteX2" fmla="*/ 0 w 51244"/>
                  <a:gd name="connsiteY2" fmla="*/ 62008 h 91440"/>
                  <a:gd name="connsiteX3" fmla="*/ 51054 w 51244"/>
                  <a:gd name="connsiteY3" fmla="*/ 91440 h 91440"/>
                  <a:gd name="connsiteX4" fmla="*/ 51245 w 51244"/>
                  <a:gd name="connsiteY4" fmla="*/ 2952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40">
                    <a:moveTo>
                      <a:pt x="51245" y="29528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52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8" name="任意多边形 201"/>
              <p:cNvSpPr/>
              <p:nvPr/>
            </p:nvSpPr>
            <p:spPr>
              <a:xfrm>
                <a:off x="7110793" y="2742723"/>
                <a:ext cx="249269" cy="172402"/>
              </a:xfrm>
              <a:custGeom>
                <a:avLst/>
                <a:gdLst>
                  <a:gd name="connsiteX0" fmla="*/ 249269 w 249269"/>
                  <a:gd name="connsiteY0" fmla="*/ 143923 h 172402"/>
                  <a:gd name="connsiteX1" fmla="*/ 95 w 249269"/>
                  <a:gd name="connsiteY1" fmla="*/ 0 h 172402"/>
                  <a:gd name="connsiteX2" fmla="*/ 0 w 249269"/>
                  <a:gd name="connsiteY2" fmla="*/ 28480 h 172402"/>
                  <a:gd name="connsiteX3" fmla="*/ 249174 w 249269"/>
                  <a:gd name="connsiteY3" fmla="*/ 172403 h 172402"/>
                  <a:gd name="connsiteX4" fmla="*/ 249269 w 249269"/>
                  <a:gd name="connsiteY4" fmla="*/ 143923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69" h="172402">
                    <a:moveTo>
                      <a:pt x="249269" y="143923"/>
                    </a:moveTo>
                    <a:lnTo>
                      <a:pt x="95" y="0"/>
                    </a:lnTo>
                    <a:lnTo>
                      <a:pt x="0" y="28480"/>
                    </a:lnTo>
                    <a:lnTo>
                      <a:pt x="249174" y="172403"/>
                    </a:lnTo>
                    <a:lnTo>
                      <a:pt x="249269" y="14392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9" name="任意多边形 202"/>
              <p:cNvSpPr/>
              <p:nvPr/>
            </p:nvSpPr>
            <p:spPr>
              <a:xfrm>
                <a:off x="7766398" y="3355085"/>
                <a:ext cx="28193" cy="27050"/>
              </a:xfrm>
              <a:custGeom>
                <a:avLst/>
                <a:gdLst>
                  <a:gd name="connsiteX0" fmla="*/ 28194 w 28193"/>
                  <a:gd name="connsiteY0" fmla="*/ 18955 h 27050"/>
                  <a:gd name="connsiteX1" fmla="*/ 23336 w 28193"/>
                  <a:gd name="connsiteY1" fmla="*/ 10573 h 27050"/>
                  <a:gd name="connsiteX2" fmla="*/ 14097 w 28193"/>
                  <a:gd name="connsiteY2" fmla="*/ 15811 h 27050"/>
                  <a:gd name="connsiteX3" fmla="*/ 4953 w 28193"/>
                  <a:gd name="connsiteY3" fmla="*/ 0 h 27050"/>
                  <a:gd name="connsiteX4" fmla="*/ 0 w 28193"/>
                  <a:gd name="connsiteY4" fmla="*/ 2762 h 27050"/>
                  <a:gd name="connsiteX5" fmla="*/ 14097 w 28193"/>
                  <a:gd name="connsiteY5" fmla="*/ 27051 h 27050"/>
                  <a:gd name="connsiteX6" fmla="*/ 28194 w 28193"/>
                  <a:gd name="connsiteY6" fmla="*/ 18955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28194" y="18955"/>
                    </a:moveTo>
                    <a:lnTo>
                      <a:pt x="23336" y="10573"/>
                    </a:lnTo>
                    <a:lnTo>
                      <a:pt x="14097" y="15811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lnTo>
                      <a:pt x="28194" y="1895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0" name="任意多边形 203"/>
              <p:cNvSpPr/>
              <p:nvPr/>
            </p:nvSpPr>
            <p:spPr>
              <a:xfrm>
                <a:off x="7109554" y="3153250"/>
                <a:ext cx="51244" cy="91439"/>
              </a:xfrm>
              <a:custGeom>
                <a:avLst/>
                <a:gdLst>
                  <a:gd name="connsiteX0" fmla="*/ 51245 w 51244"/>
                  <a:gd name="connsiteY0" fmla="*/ 29432 h 91439"/>
                  <a:gd name="connsiteX1" fmla="*/ 190 w 51244"/>
                  <a:gd name="connsiteY1" fmla="*/ 0 h 91439"/>
                  <a:gd name="connsiteX2" fmla="*/ 0 w 51244"/>
                  <a:gd name="connsiteY2" fmla="*/ 62008 h 91439"/>
                  <a:gd name="connsiteX3" fmla="*/ 51054 w 51244"/>
                  <a:gd name="connsiteY3" fmla="*/ 91440 h 91439"/>
                  <a:gd name="connsiteX4" fmla="*/ 51245 w 51244"/>
                  <a:gd name="connsiteY4" fmla="*/ 29432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51245" y="29432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1" name="任意多边形 204"/>
              <p:cNvSpPr/>
              <p:nvPr/>
            </p:nvSpPr>
            <p:spPr>
              <a:xfrm>
                <a:off x="7109840" y="3065525"/>
                <a:ext cx="51149" cy="91440"/>
              </a:xfrm>
              <a:custGeom>
                <a:avLst/>
                <a:gdLst>
                  <a:gd name="connsiteX0" fmla="*/ 51149 w 51149"/>
                  <a:gd name="connsiteY0" fmla="*/ 29432 h 91440"/>
                  <a:gd name="connsiteX1" fmla="*/ 95 w 51149"/>
                  <a:gd name="connsiteY1" fmla="*/ 0 h 91440"/>
                  <a:gd name="connsiteX2" fmla="*/ 0 w 51149"/>
                  <a:gd name="connsiteY2" fmla="*/ 62008 h 91440"/>
                  <a:gd name="connsiteX3" fmla="*/ 50959 w 51149"/>
                  <a:gd name="connsiteY3" fmla="*/ 91440 h 91440"/>
                  <a:gd name="connsiteX4" fmla="*/ 51149 w 51149"/>
                  <a:gd name="connsiteY4" fmla="*/ 29432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51149" y="29432"/>
                    </a:moveTo>
                    <a:lnTo>
                      <a:pt x="95" y="0"/>
                    </a:lnTo>
                    <a:lnTo>
                      <a:pt x="0" y="62008"/>
                    </a:lnTo>
                    <a:lnTo>
                      <a:pt x="50959" y="91440"/>
                    </a:lnTo>
                    <a:lnTo>
                      <a:pt x="51149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2" name="任意多边形 205"/>
              <p:cNvSpPr/>
              <p:nvPr/>
            </p:nvSpPr>
            <p:spPr>
              <a:xfrm>
                <a:off x="7110126" y="2951796"/>
                <a:ext cx="636269" cy="429291"/>
              </a:xfrm>
              <a:custGeom>
                <a:avLst/>
                <a:gdLst>
                  <a:gd name="connsiteX0" fmla="*/ 190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190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190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3" name="任意多边形 206"/>
              <p:cNvSpPr/>
              <p:nvPr/>
            </p:nvSpPr>
            <p:spPr>
              <a:xfrm>
                <a:off x="7746110" y="3318985"/>
                <a:ext cx="68484" cy="101536"/>
              </a:xfrm>
              <a:custGeom>
                <a:avLst/>
                <a:gdLst>
                  <a:gd name="connsiteX0" fmla="*/ 84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1 h 101536"/>
                  <a:gd name="connsiteX3" fmla="*/ -11 w 68484"/>
                  <a:gd name="connsiteY3" fmla="*/ -17 h 101536"/>
                  <a:gd name="connsiteX4" fmla="*/ 25231 w 68484"/>
                  <a:gd name="connsiteY4" fmla="*/ 35987 h 101536"/>
                  <a:gd name="connsiteX5" fmla="*/ 34756 w 68484"/>
                  <a:gd name="connsiteY5" fmla="*/ 51799 h 101536"/>
                  <a:gd name="connsiteX6" fmla="*/ 44281 w 68484"/>
                  <a:gd name="connsiteY6" fmla="*/ 46560 h 101536"/>
                  <a:gd name="connsiteX7" fmla="*/ 44281 w 68484"/>
                  <a:gd name="connsiteY7" fmla="*/ 46560 h 101536"/>
                  <a:gd name="connsiteX8" fmla="*/ 49233 w 68484"/>
                  <a:gd name="connsiteY8" fmla="*/ 55037 h 101536"/>
                  <a:gd name="connsiteX9" fmla="*/ 34089 w 68484"/>
                  <a:gd name="connsiteY9" fmla="*/ 63514 h 101536"/>
                  <a:gd name="connsiteX10" fmla="*/ 20087 w 68484"/>
                  <a:gd name="connsiteY10" fmla="*/ 39226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484" h="101536">
                    <a:moveTo>
                      <a:pt x="84" y="61990"/>
                    </a:moveTo>
                    <a:lnTo>
                      <a:pt x="68474" y="101519"/>
                    </a:lnTo>
                    <a:lnTo>
                      <a:pt x="68474" y="39511"/>
                    </a:lnTo>
                    <a:lnTo>
                      <a:pt x="-11" y="-17"/>
                    </a:lnTo>
                    <a:close/>
                    <a:moveTo>
                      <a:pt x="25231" y="35987"/>
                    </a:moveTo>
                    <a:lnTo>
                      <a:pt x="34756" y="51799"/>
                    </a:lnTo>
                    <a:lnTo>
                      <a:pt x="44281" y="46560"/>
                    </a:lnTo>
                    <a:lnTo>
                      <a:pt x="44281" y="46560"/>
                    </a:lnTo>
                    <a:lnTo>
                      <a:pt x="49233" y="55037"/>
                    </a:lnTo>
                    <a:lnTo>
                      <a:pt x="34089" y="63514"/>
                    </a:lnTo>
                    <a:lnTo>
                      <a:pt x="20087" y="39226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4" name="任意多边形 207"/>
              <p:cNvSpPr/>
              <p:nvPr/>
            </p:nvSpPr>
            <p:spPr>
              <a:xfrm>
                <a:off x="7110412" y="2859404"/>
                <a:ext cx="636269" cy="429291"/>
              </a:xfrm>
              <a:custGeom>
                <a:avLst/>
                <a:gdLst>
                  <a:gd name="connsiteX0" fmla="*/ 95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95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95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5" name="任意多边形 208"/>
              <p:cNvSpPr/>
              <p:nvPr/>
            </p:nvSpPr>
            <p:spPr>
              <a:xfrm>
                <a:off x="7766684" y="3262597"/>
                <a:ext cx="28193" cy="27050"/>
              </a:xfrm>
              <a:custGeom>
                <a:avLst/>
                <a:gdLst>
                  <a:gd name="connsiteX0" fmla="*/ 28194 w 28193"/>
                  <a:gd name="connsiteY0" fmla="*/ 19050 h 27050"/>
                  <a:gd name="connsiteX1" fmla="*/ 23241 w 28193"/>
                  <a:gd name="connsiteY1" fmla="*/ 10573 h 27050"/>
                  <a:gd name="connsiteX2" fmla="*/ 14097 w 28193"/>
                  <a:gd name="connsiteY2" fmla="*/ 15812 h 27050"/>
                  <a:gd name="connsiteX3" fmla="*/ 4953 w 28193"/>
                  <a:gd name="connsiteY3" fmla="*/ 0 h 27050"/>
                  <a:gd name="connsiteX4" fmla="*/ 0 w 28193"/>
                  <a:gd name="connsiteY4" fmla="*/ 2858 h 27050"/>
                  <a:gd name="connsiteX5" fmla="*/ 14097 w 28193"/>
                  <a:gd name="connsiteY5" fmla="*/ 27051 h 27050"/>
                  <a:gd name="connsiteX6" fmla="*/ 28194 w 28193"/>
                  <a:gd name="connsiteY6" fmla="*/ 19050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28194" y="19050"/>
                    </a:moveTo>
                    <a:lnTo>
                      <a:pt x="23241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858"/>
                    </a:lnTo>
                    <a:lnTo>
                      <a:pt x="14097" y="27051"/>
                    </a:lnTo>
                    <a:lnTo>
                      <a:pt x="28194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6" name="任意多边形 209"/>
              <p:cNvSpPr/>
              <p:nvPr/>
            </p:nvSpPr>
            <p:spPr>
              <a:xfrm>
                <a:off x="7746396" y="3226688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84 w 68484"/>
                  <a:gd name="connsiteY3" fmla="*/ -17 h 101441"/>
                  <a:gd name="connsiteX4" fmla="*/ 25135 w 68484"/>
                  <a:gd name="connsiteY4" fmla="*/ 35892 h 101441"/>
                  <a:gd name="connsiteX5" fmla="*/ 34660 w 68484"/>
                  <a:gd name="connsiteY5" fmla="*/ 51703 h 101441"/>
                  <a:gd name="connsiteX6" fmla="*/ 44185 w 68484"/>
                  <a:gd name="connsiteY6" fmla="*/ 46465 h 101441"/>
                  <a:gd name="connsiteX7" fmla="*/ 49043 w 68484"/>
                  <a:gd name="connsiteY7" fmla="*/ 54942 h 101441"/>
                  <a:gd name="connsiteX8" fmla="*/ 34946 w 68484"/>
                  <a:gd name="connsiteY8" fmla="*/ 62943 h 101441"/>
                  <a:gd name="connsiteX9" fmla="*/ 20944 w 68484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84" y="-17"/>
                    </a:lnTo>
                    <a:close/>
                    <a:moveTo>
                      <a:pt x="25135" y="35892"/>
                    </a:move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4942"/>
                    </a:lnTo>
                    <a:lnTo>
                      <a:pt x="34946" y="62943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7" name="任意多边形 210"/>
              <p:cNvSpPr/>
              <p:nvPr/>
            </p:nvSpPr>
            <p:spPr>
              <a:xfrm>
                <a:off x="7371206" y="3240690"/>
                <a:ext cx="28098" cy="27146"/>
              </a:xfrm>
              <a:custGeom>
                <a:avLst/>
                <a:gdLst>
                  <a:gd name="connsiteX0" fmla="*/ 28099 w 28098"/>
                  <a:gd name="connsiteY0" fmla="*/ 19050 h 27146"/>
                  <a:gd name="connsiteX1" fmla="*/ 23241 w 28098"/>
                  <a:gd name="connsiteY1" fmla="*/ 10573 h 27146"/>
                  <a:gd name="connsiteX2" fmla="*/ 14002 w 28098"/>
                  <a:gd name="connsiteY2" fmla="*/ 15907 h 27146"/>
                  <a:gd name="connsiteX3" fmla="*/ 4858 w 28098"/>
                  <a:gd name="connsiteY3" fmla="*/ 0 h 27146"/>
                  <a:gd name="connsiteX4" fmla="*/ 0 w 28098"/>
                  <a:gd name="connsiteY4" fmla="*/ 2762 h 27146"/>
                  <a:gd name="connsiteX5" fmla="*/ 14002 w 28098"/>
                  <a:gd name="connsiteY5" fmla="*/ 27146 h 27146"/>
                  <a:gd name="connsiteX6" fmla="*/ 28099 w 28098"/>
                  <a:gd name="connsiteY6" fmla="*/ 19050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98" h="27146">
                    <a:moveTo>
                      <a:pt x="28099" y="19050"/>
                    </a:moveTo>
                    <a:lnTo>
                      <a:pt x="23241" y="10573"/>
                    </a:lnTo>
                    <a:lnTo>
                      <a:pt x="14002" y="15907"/>
                    </a:lnTo>
                    <a:lnTo>
                      <a:pt x="4858" y="0"/>
                    </a:lnTo>
                    <a:lnTo>
                      <a:pt x="0" y="2762"/>
                    </a:lnTo>
                    <a:lnTo>
                      <a:pt x="14002" y="27146"/>
                    </a:lnTo>
                    <a:lnTo>
                      <a:pt x="28099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8" name="任意多边形 211"/>
              <p:cNvSpPr/>
              <p:nvPr/>
            </p:nvSpPr>
            <p:spPr>
              <a:xfrm>
                <a:off x="7351585" y="3204685"/>
                <a:ext cx="67722" cy="101631"/>
              </a:xfrm>
              <a:custGeom>
                <a:avLst/>
                <a:gdLst>
                  <a:gd name="connsiteX0" fmla="*/ 67712 w 67722"/>
                  <a:gd name="connsiteY0" fmla="*/ 101614 h 101631"/>
                  <a:gd name="connsiteX1" fmla="*/ 67712 w 67722"/>
                  <a:gd name="connsiteY1" fmla="*/ 39607 h 101631"/>
                  <a:gd name="connsiteX2" fmla="*/ -11 w 67722"/>
                  <a:gd name="connsiteY2" fmla="*/ -17 h 101631"/>
                  <a:gd name="connsiteX3" fmla="*/ -11 w 67722"/>
                  <a:gd name="connsiteY3" fmla="*/ 61990 h 101631"/>
                  <a:gd name="connsiteX4" fmla="*/ 24469 w 67722"/>
                  <a:gd name="connsiteY4" fmla="*/ 36082 h 101631"/>
                  <a:gd name="connsiteX5" fmla="*/ 33994 w 67722"/>
                  <a:gd name="connsiteY5" fmla="*/ 51894 h 101631"/>
                  <a:gd name="connsiteX6" fmla="*/ 43519 w 67722"/>
                  <a:gd name="connsiteY6" fmla="*/ 46655 h 101631"/>
                  <a:gd name="connsiteX7" fmla="*/ 48472 w 67722"/>
                  <a:gd name="connsiteY7" fmla="*/ 55132 h 101631"/>
                  <a:gd name="connsiteX8" fmla="*/ 34374 w 67722"/>
                  <a:gd name="connsiteY8" fmla="*/ 63133 h 101631"/>
                  <a:gd name="connsiteX9" fmla="*/ 20278 w 67722"/>
                  <a:gd name="connsiteY9" fmla="*/ 38845 h 10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722" h="101631">
                    <a:moveTo>
                      <a:pt x="67712" y="101614"/>
                    </a:moveTo>
                    <a:lnTo>
                      <a:pt x="67712" y="3960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4469" y="36082"/>
                    </a:moveTo>
                    <a:lnTo>
                      <a:pt x="33994" y="51894"/>
                    </a:lnTo>
                    <a:lnTo>
                      <a:pt x="43519" y="46655"/>
                    </a:lnTo>
                    <a:lnTo>
                      <a:pt x="48472" y="55132"/>
                    </a:lnTo>
                    <a:lnTo>
                      <a:pt x="34374" y="63133"/>
                    </a:lnTo>
                    <a:lnTo>
                      <a:pt x="20278" y="3884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9" name="任意多边形 212"/>
              <p:cNvSpPr/>
              <p:nvPr/>
            </p:nvSpPr>
            <p:spPr>
              <a:xfrm>
                <a:off x="7186612" y="3197637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1 h 156781"/>
                  <a:gd name="connsiteX2" fmla="*/ 164116 w 164306"/>
                  <a:gd name="connsiteY2" fmla="*/ 156781 h 156781"/>
                  <a:gd name="connsiteX3" fmla="*/ 164116 w 164306"/>
                  <a:gd name="connsiteY3" fmla="*/ 156781 h 156781"/>
                  <a:gd name="connsiteX4" fmla="*/ 164306 w 164306"/>
                  <a:gd name="connsiteY4" fmla="*/ 94774 h 156781"/>
                  <a:gd name="connsiteX5" fmla="*/ 95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0" name="任意多边形 213"/>
              <p:cNvSpPr/>
              <p:nvPr/>
            </p:nvSpPr>
            <p:spPr>
              <a:xfrm>
                <a:off x="7186802" y="3109912"/>
                <a:ext cx="164306" cy="156781"/>
              </a:xfrm>
              <a:custGeom>
                <a:avLst/>
                <a:gdLst>
                  <a:gd name="connsiteX0" fmla="*/ 164306 w 164306"/>
                  <a:gd name="connsiteY0" fmla="*/ 94774 h 156781"/>
                  <a:gd name="connsiteX1" fmla="*/ 191 w 164306"/>
                  <a:gd name="connsiteY1" fmla="*/ 0 h 156781"/>
                  <a:gd name="connsiteX2" fmla="*/ 0 w 164306"/>
                  <a:gd name="connsiteY2" fmla="*/ 62008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64306" y="94774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1" name="任意多边形 214"/>
              <p:cNvSpPr/>
              <p:nvPr/>
            </p:nvSpPr>
            <p:spPr>
              <a:xfrm>
                <a:off x="7370920" y="3328415"/>
                <a:ext cx="28193" cy="27050"/>
              </a:xfrm>
              <a:custGeom>
                <a:avLst/>
                <a:gdLst>
                  <a:gd name="connsiteX0" fmla="*/ 14002 w 28193"/>
                  <a:gd name="connsiteY0" fmla="*/ 27051 h 27050"/>
                  <a:gd name="connsiteX1" fmla="*/ 28194 w 28193"/>
                  <a:gd name="connsiteY1" fmla="*/ 19050 h 27050"/>
                  <a:gd name="connsiteX2" fmla="*/ 23241 w 28193"/>
                  <a:gd name="connsiteY2" fmla="*/ 10573 h 27050"/>
                  <a:gd name="connsiteX3" fmla="*/ 14097 w 28193"/>
                  <a:gd name="connsiteY3" fmla="*/ 15812 h 27050"/>
                  <a:gd name="connsiteX4" fmla="*/ 4953 w 28193"/>
                  <a:gd name="connsiteY4" fmla="*/ 0 h 27050"/>
                  <a:gd name="connsiteX5" fmla="*/ 0 w 28193"/>
                  <a:gd name="connsiteY5" fmla="*/ 2762 h 27050"/>
                  <a:gd name="connsiteX6" fmla="*/ 14002 w 28193"/>
                  <a:gd name="connsiteY6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14002" y="27051"/>
                    </a:move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02" y="270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2" name="任意多边形 215"/>
              <p:cNvSpPr/>
              <p:nvPr/>
            </p:nvSpPr>
            <p:spPr>
              <a:xfrm>
                <a:off x="7350632" y="3292410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-11 w 68389"/>
                  <a:gd name="connsiteY4" fmla="*/ -17 h 101536"/>
                  <a:gd name="connsiteX5" fmla="*/ -11 w 68389"/>
                  <a:gd name="connsiteY5" fmla="*/ 61990 h 101536"/>
                  <a:gd name="connsiteX6" fmla="*/ 25135 w 68389"/>
                  <a:gd name="connsiteY6" fmla="*/ 35892 h 101536"/>
                  <a:gd name="connsiteX7" fmla="*/ 25135 w 68389"/>
                  <a:gd name="connsiteY7" fmla="*/ 35892 h 101536"/>
                  <a:gd name="connsiteX8" fmla="*/ 34660 w 68389"/>
                  <a:gd name="connsiteY8" fmla="*/ 51703 h 101536"/>
                  <a:gd name="connsiteX9" fmla="*/ 44185 w 68389"/>
                  <a:gd name="connsiteY9" fmla="*/ 46465 h 101536"/>
                  <a:gd name="connsiteX10" fmla="*/ 49043 w 68389"/>
                  <a:gd name="connsiteY10" fmla="*/ 55037 h 101536"/>
                  <a:gd name="connsiteX11" fmla="*/ 34946 w 68389"/>
                  <a:gd name="connsiteY11" fmla="*/ 63038 h 101536"/>
                  <a:gd name="connsiteX12" fmla="*/ 19992 w 68389"/>
                  <a:gd name="connsiteY12" fmla="*/ 38749 h 101536"/>
                  <a:gd name="connsiteX13" fmla="*/ 19992 w 68389"/>
                  <a:gd name="connsiteY13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135" y="35892"/>
                    </a:moveTo>
                    <a:lnTo>
                      <a:pt x="25135" y="35892"/>
                    </a:ln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5037"/>
                    </a:lnTo>
                    <a:lnTo>
                      <a:pt x="34946" y="63038"/>
                    </a:lnTo>
                    <a:lnTo>
                      <a:pt x="19992" y="38749"/>
                    </a:lnTo>
                    <a:lnTo>
                      <a:pt x="19992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3" name="任意多边形 216"/>
              <p:cNvSpPr/>
              <p:nvPr/>
            </p:nvSpPr>
            <p:spPr>
              <a:xfrm>
                <a:off x="7745538" y="3520534"/>
                <a:ext cx="68484" cy="101536"/>
              </a:xfrm>
              <a:custGeom>
                <a:avLst/>
                <a:gdLst>
                  <a:gd name="connsiteX0" fmla="*/ 85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2 h 101536"/>
                  <a:gd name="connsiteX3" fmla="*/ -11 w 68484"/>
                  <a:gd name="connsiteY3" fmla="*/ -17 h 101536"/>
                  <a:gd name="connsiteX4" fmla="*/ 20278 w 68484"/>
                  <a:gd name="connsiteY4" fmla="*/ 38749 h 101536"/>
                  <a:gd name="connsiteX5" fmla="*/ 25231 w 68484"/>
                  <a:gd name="connsiteY5" fmla="*/ 35892 h 101536"/>
                  <a:gd name="connsiteX6" fmla="*/ 34756 w 68484"/>
                  <a:gd name="connsiteY6" fmla="*/ 51704 h 101536"/>
                  <a:gd name="connsiteX7" fmla="*/ 44281 w 68484"/>
                  <a:gd name="connsiteY7" fmla="*/ 46465 h 101536"/>
                  <a:gd name="connsiteX8" fmla="*/ 49234 w 68484"/>
                  <a:gd name="connsiteY8" fmla="*/ 55037 h 101536"/>
                  <a:gd name="connsiteX9" fmla="*/ 49234 w 68484"/>
                  <a:gd name="connsiteY9" fmla="*/ 55037 h 101536"/>
                  <a:gd name="connsiteX10" fmla="*/ 35042 w 68484"/>
                  <a:gd name="connsiteY10" fmla="*/ 63038 h 101536"/>
                  <a:gd name="connsiteX11" fmla="*/ 21040 w 68484"/>
                  <a:gd name="connsiteY11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536">
                    <a:moveTo>
                      <a:pt x="85" y="61990"/>
                    </a:moveTo>
                    <a:lnTo>
                      <a:pt x="68474" y="101519"/>
                    </a:lnTo>
                    <a:lnTo>
                      <a:pt x="68474" y="39512"/>
                    </a:lnTo>
                    <a:lnTo>
                      <a:pt x="-11" y="-17"/>
                    </a:lnTo>
                    <a:close/>
                    <a:moveTo>
                      <a:pt x="20278" y="38749"/>
                    </a:moveTo>
                    <a:lnTo>
                      <a:pt x="25231" y="35892"/>
                    </a:lnTo>
                    <a:lnTo>
                      <a:pt x="34756" y="51704"/>
                    </a:lnTo>
                    <a:lnTo>
                      <a:pt x="44281" y="46465"/>
                    </a:lnTo>
                    <a:lnTo>
                      <a:pt x="49234" y="55037"/>
                    </a:lnTo>
                    <a:lnTo>
                      <a:pt x="49234" y="55037"/>
                    </a:lnTo>
                    <a:lnTo>
                      <a:pt x="35042" y="63038"/>
                    </a:lnTo>
                    <a:lnTo>
                      <a:pt x="21040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4" name="任意多边形 217"/>
              <p:cNvSpPr/>
              <p:nvPr/>
            </p:nvSpPr>
            <p:spPr>
              <a:xfrm>
                <a:off x="7745253" y="3649788"/>
                <a:ext cx="68389" cy="101441"/>
              </a:xfrm>
              <a:custGeom>
                <a:avLst/>
                <a:gdLst>
                  <a:gd name="connsiteX0" fmla="*/ -11 w 68389"/>
                  <a:gd name="connsiteY0" fmla="*/ 61990 h 101441"/>
                  <a:gd name="connsiteX1" fmla="*/ 68379 w 68389"/>
                  <a:gd name="connsiteY1" fmla="*/ 101424 h 101441"/>
                  <a:gd name="connsiteX2" fmla="*/ 68379 w 68389"/>
                  <a:gd name="connsiteY2" fmla="*/ 39416 h 101441"/>
                  <a:gd name="connsiteX3" fmla="*/ -11 w 68389"/>
                  <a:gd name="connsiteY3" fmla="*/ -17 h 101441"/>
                  <a:gd name="connsiteX4" fmla="*/ 25135 w 68389"/>
                  <a:gd name="connsiteY4" fmla="*/ 35987 h 101441"/>
                  <a:gd name="connsiteX5" fmla="*/ 34660 w 68389"/>
                  <a:gd name="connsiteY5" fmla="*/ 51799 h 101441"/>
                  <a:gd name="connsiteX6" fmla="*/ 44185 w 68389"/>
                  <a:gd name="connsiteY6" fmla="*/ 46560 h 101441"/>
                  <a:gd name="connsiteX7" fmla="*/ 49138 w 68389"/>
                  <a:gd name="connsiteY7" fmla="*/ 54942 h 101441"/>
                  <a:gd name="connsiteX8" fmla="*/ 34946 w 68389"/>
                  <a:gd name="connsiteY8" fmla="*/ 63038 h 101441"/>
                  <a:gd name="connsiteX9" fmla="*/ 20944 w 68389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389" h="101441">
                    <a:moveTo>
                      <a:pt x="-11" y="61990"/>
                    </a:move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799"/>
                    </a:lnTo>
                    <a:lnTo>
                      <a:pt x="44185" y="46560"/>
                    </a:lnTo>
                    <a:lnTo>
                      <a:pt x="49138" y="54942"/>
                    </a:lnTo>
                    <a:lnTo>
                      <a:pt x="34946" y="63038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5" name="任意多边形 218"/>
              <p:cNvSpPr/>
              <p:nvPr/>
            </p:nvSpPr>
            <p:spPr>
              <a:xfrm>
                <a:off x="7744967" y="3737419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25135 w 68389"/>
                  <a:gd name="connsiteY4" fmla="*/ 35987 h 101536"/>
                  <a:gd name="connsiteX5" fmla="*/ 34660 w 68389"/>
                  <a:gd name="connsiteY5" fmla="*/ 51894 h 101536"/>
                  <a:gd name="connsiteX6" fmla="*/ 44185 w 68389"/>
                  <a:gd name="connsiteY6" fmla="*/ 46560 h 101536"/>
                  <a:gd name="connsiteX7" fmla="*/ 49043 w 68389"/>
                  <a:gd name="connsiteY7" fmla="*/ 55037 h 101536"/>
                  <a:gd name="connsiteX8" fmla="*/ 49043 w 68389"/>
                  <a:gd name="connsiteY8" fmla="*/ 55037 h 101536"/>
                  <a:gd name="connsiteX9" fmla="*/ 34946 w 68389"/>
                  <a:gd name="connsiteY9" fmla="*/ 63133 h 101536"/>
                  <a:gd name="connsiteX10" fmla="*/ 20849 w 68389"/>
                  <a:gd name="connsiteY10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894"/>
                    </a:lnTo>
                    <a:lnTo>
                      <a:pt x="44185" y="46560"/>
                    </a:lnTo>
                    <a:lnTo>
                      <a:pt x="49043" y="55037"/>
                    </a:lnTo>
                    <a:lnTo>
                      <a:pt x="49043" y="55037"/>
                    </a:lnTo>
                    <a:lnTo>
                      <a:pt x="34946" y="63133"/>
                    </a:lnTo>
                    <a:lnTo>
                      <a:pt x="20849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6" name="任意多边形 219"/>
              <p:cNvSpPr/>
              <p:nvPr/>
            </p:nvSpPr>
            <p:spPr>
              <a:xfrm>
                <a:off x="7580851" y="3642740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211 w 164306"/>
                  <a:gd name="connsiteY2" fmla="*/ 156781 h 156781"/>
                  <a:gd name="connsiteX3" fmla="*/ 164211 w 164306"/>
                  <a:gd name="connsiteY3" fmla="*/ 156781 h 156781"/>
                  <a:gd name="connsiteX4" fmla="*/ 164306 w 164306"/>
                  <a:gd name="connsiteY4" fmla="*/ 94774 h 156781"/>
                  <a:gd name="connsiteX5" fmla="*/ 190 w 164306"/>
                  <a:gd name="connsiteY5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211" y="156781"/>
                    </a:lnTo>
                    <a:lnTo>
                      <a:pt x="164211" y="156781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7" name="任意多边形 220"/>
              <p:cNvSpPr/>
              <p:nvPr/>
            </p:nvSpPr>
            <p:spPr>
              <a:xfrm>
                <a:off x="7581137" y="3555015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0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8" name="任意多边形 221"/>
              <p:cNvSpPr/>
              <p:nvPr/>
            </p:nvSpPr>
            <p:spPr>
              <a:xfrm>
                <a:off x="7581518" y="3425665"/>
                <a:ext cx="164306" cy="156781"/>
              </a:xfrm>
              <a:custGeom>
                <a:avLst/>
                <a:gdLst>
                  <a:gd name="connsiteX0" fmla="*/ 191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1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1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9" name="任意多边形 222"/>
              <p:cNvSpPr/>
              <p:nvPr/>
            </p:nvSpPr>
            <p:spPr>
              <a:xfrm>
                <a:off x="7581804" y="3337940"/>
                <a:ext cx="164306" cy="156781"/>
              </a:xfrm>
              <a:custGeom>
                <a:avLst/>
                <a:gdLst>
                  <a:gd name="connsiteX0" fmla="*/ 95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1 h 156781"/>
                  <a:gd name="connsiteX3" fmla="*/ 164306 w 164306"/>
                  <a:gd name="connsiteY3" fmla="*/ 94774 h 156781"/>
                  <a:gd name="connsiteX4" fmla="*/ 95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95" y="0"/>
                    </a:moveTo>
                    <a:lnTo>
                      <a:pt x="0" y="62008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0" name="任意多边形 223"/>
              <p:cNvSpPr/>
              <p:nvPr/>
            </p:nvSpPr>
            <p:spPr>
              <a:xfrm>
                <a:off x="7766112" y="3468718"/>
                <a:ext cx="28193" cy="27050"/>
              </a:xfrm>
              <a:custGeom>
                <a:avLst/>
                <a:gdLst>
                  <a:gd name="connsiteX0" fmla="*/ 28194 w 28193"/>
                  <a:gd name="connsiteY0" fmla="*/ 19050 h 27050"/>
                  <a:gd name="connsiteX1" fmla="*/ 23241 w 28193"/>
                  <a:gd name="connsiteY1" fmla="*/ 10573 h 27050"/>
                  <a:gd name="connsiteX2" fmla="*/ 14097 w 28193"/>
                  <a:gd name="connsiteY2" fmla="*/ 15907 h 27050"/>
                  <a:gd name="connsiteX3" fmla="*/ 4953 w 28193"/>
                  <a:gd name="connsiteY3" fmla="*/ 0 h 27050"/>
                  <a:gd name="connsiteX4" fmla="*/ 0 w 28193"/>
                  <a:gd name="connsiteY4" fmla="*/ 2762 h 27050"/>
                  <a:gd name="connsiteX5" fmla="*/ 14002 w 28193"/>
                  <a:gd name="connsiteY5" fmla="*/ 27051 h 27050"/>
                  <a:gd name="connsiteX6" fmla="*/ 28194 w 28193"/>
                  <a:gd name="connsiteY6" fmla="*/ 19050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28194" y="19050"/>
                    </a:moveTo>
                    <a:lnTo>
                      <a:pt x="23241" y="10573"/>
                    </a:lnTo>
                    <a:lnTo>
                      <a:pt x="14097" y="15907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02" y="27051"/>
                    </a:lnTo>
                    <a:lnTo>
                      <a:pt x="28194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1" name="任意多边形 224"/>
              <p:cNvSpPr/>
              <p:nvPr/>
            </p:nvSpPr>
            <p:spPr>
              <a:xfrm>
                <a:off x="7746015" y="3432714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68379 w 68389"/>
                  <a:gd name="connsiteY2" fmla="*/ 101519 h 101536"/>
                  <a:gd name="connsiteX3" fmla="*/ 68379 w 68389"/>
                  <a:gd name="connsiteY3" fmla="*/ 39511 h 101536"/>
                  <a:gd name="connsiteX4" fmla="*/ -11 w 68389"/>
                  <a:gd name="connsiteY4" fmla="*/ -17 h 101536"/>
                  <a:gd name="connsiteX5" fmla="*/ 24659 w 68389"/>
                  <a:gd name="connsiteY5" fmla="*/ 35511 h 101536"/>
                  <a:gd name="connsiteX6" fmla="*/ 24659 w 68389"/>
                  <a:gd name="connsiteY6" fmla="*/ 35511 h 101536"/>
                  <a:gd name="connsiteX7" fmla="*/ 34184 w 68389"/>
                  <a:gd name="connsiteY7" fmla="*/ 51418 h 101536"/>
                  <a:gd name="connsiteX8" fmla="*/ 43709 w 68389"/>
                  <a:gd name="connsiteY8" fmla="*/ 46179 h 101536"/>
                  <a:gd name="connsiteX9" fmla="*/ 48567 w 68389"/>
                  <a:gd name="connsiteY9" fmla="*/ 54656 h 101536"/>
                  <a:gd name="connsiteX10" fmla="*/ 34470 w 68389"/>
                  <a:gd name="connsiteY10" fmla="*/ 62657 h 101536"/>
                  <a:gd name="connsiteX11" fmla="*/ 20373 w 68389"/>
                  <a:gd name="connsiteY11" fmla="*/ 38368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659" y="35511"/>
                    </a:moveTo>
                    <a:lnTo>
                      <a:pt x="24659" y="35511"/>
                    </a:lnTo>
                    <a:lnTo>
                      <a:pt x="34184" y="51418"/>
                    </a:lnTo>
                    <a:lnTo>
                      <a:pt x="43709" y="46179"/>
                    </a:lnTo>
                    <a:lnTo>
                      <a:pt x="48567" y="54656"/>
                    </a:lnTo>
                    <a:lnTo>
                      <a:pt x="34470" y="62657"/>
                    </a:lnTo>
                    <a:lnTo>
                      <a:pt x="20373" y="3836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2" name="任意多边形 225"/>
              <p:cNvSpPr/>
              <p:nvPr/>
            </p:nvSpPr>
            <p:spPr>
              <a:xfrm>
                <a:off x="7504461" y="3381279"/>
                <a:ext cx="51244" cy="91439"/>
              </a:xfrm>
              <a:custGeom>
                <a:avLst/>
                <a:gdLst>
                  <a:gd name="connsiteX0" fmla="*/ 0 w 51244"/>
                  <a:gd name="connsiteY0" fmla="*/ 62008 h 91439"/>
                  <a:gd name="connsiteX1" fmla="*/ 51054 w 51244"/>
                  <a:gd name="connsiteY1" fmla="*/ 91440 h 91439"/>
                  <a:gd name="connsiteX2" fmla="*/ 51245 w 51244"/>
                  <a:gd name="connsiteY2" fmla="*/ 29432 h 91439"/>
                  <a:gd name="connsiteX3" fmla="*/ 191 w 51244"/>
                  <a:gd name="connsiteY3" fmla="*/ 0 h 91439"/>
                  <a:gd name="connsiteX4" fmla="*/ 0 w 51244"/>
                  <a:gd name="connsiteY4" fmla="*/ 62008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245" y="29432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3" name="任意多边形 226"/>
              <p:cNvSpPr/>
              <p:nvPr/>
            </p:nvSpPr>
            <p:spPr>
              <a:xfrm>
                <a:off x="7504746" y="3293553"/>
                <a:ext cx="51149" cy="91440"/>
              </a:xfrm>
              <a:custGeom>
                <a:avLst/>
                <a:gdLst>
                  <a:gd name="connsiteX0" fmla="*/ 51149 w 51149"/>
                  <a:gd name="connsiteY0" fmla="*/ 29432 h 91440"/>
                  <a:gd name="connsiteX1" fmla="*/ 191 w 51149"/>
                  <a:gd name="connsiteY1" fmla="*/ 0 h 91440"/>
                  <a:gd name="connsiteX2" fmla="*/ 0 w 51149"/>
                  <a:gd name="connsiteY2" fmla="*/ 62008 h 91440"/>
                  <a:gd name="connsiteX3" fmla="*/ 51054 w 51149"/>
                  <a:gd name="connsiteY3" fmla="*/ 91440 h 91440"/>
                  <a:gd name="connsiteX4" fmla="*/ 51149 w 51149"/>
                  <a:gd name="connsiteY4" fmla="*/ 29432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51149" y="29432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149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4" name="任意多边形 227"/>
              <p:cNvSpPr/>
              <p:nvPr/>
            </p:nvSpPr>
            <p:spPr>
              <a:xfrm>
                <a:off x="7765827" y="3556444"/>
                <a:ext cx="28193" cy="27050"/>
              </a:xfrm>
              <a:custGeom>
                <a:avLst/>
                <a:gdLst>
                  <a:gd name="connsiteX0" fmla="*/ 14097 w 28193"/>
                  <a:gd name="connsiteY0" fmla="*/ 27051 h 27050"/>
                  <a:gd name="connsiteX1" fmla="*/ 28194 w 28193"/>
                  <a:gd name="connsiteY1" fmla="*/ 19050 h 27050"/>
                  <a:gd name="connsiteX2" fmla="*/ 28194 w 28193"/>
                  <a:gd name="connsiteY2" fmla="*/ 19050 h 27050"/>
                  <a:gd name="connsiteX3" fmla="*/ 23336 w 28193"/>
                  <a:gd name="connsiteY3" fmla="*/ 10573 h 27050"/>
                  <a:gd name="connsiteX4" fmla="*/ 14097 w 28193"/>
                  <a:gd name="connsiteY4" fmla="*/ 15811 h 27050"/>
                  <a:gd name="connsiteX5" fmla="*/ 4953 w 28193"/>
                  <a:gd name="connsiteY5" fmla="*/ 0 h 27050"/>
                  <a:gd name="connsiteX6" fmla="*/ 0 w 28193"/>
                  <a:gd name="connsiteY6" fmla="*/ 2762 h 27050"/>
                  <a:gd name="connsiteX7" fmla="*/ 0 w 28193"/>
                  <a:gd name="connsiteY7" fmla="*/ 2762 h 27050"/>
                  <a:gd name="connsiteX8" fmla="*/ 14097 w 28193"/>
                  <a:gd name="connsiteY8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93" h="27050">
                    <a:moveTo>
                      <a:pt x="14097" y="27051"/>
                    </a:moveTo>
                    <a:lnTo>
                      <a:pt x="28194" y="19050"/>
                    </a:lnTo>
                    <a:lnTo>
                      <a:pt x="28194" y="19050"/>
                    </a:lnTo>
                    <a:lnTo>
                      <a:pt x="23336" y="10573"/>
                    </a:lnTo>
                    <a:lnTo>
                      <a:pt x="14097" y="15811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0" y="2762"/>
                    </a:lnTo>
                    <a:lnTo>
                      <a:pt x="14097" y="270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5" name="任意多边形 228"/>
              <p:cNvSpPr/>
              <p:nvPr/>
            </p:nvSpPr>
            <p:spPr>
              <a:xfrm>
                <a:off x="7186230" y="3326986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6" name="任意多边形 229"/>
              <p:cNvSpPr/>
              <p:nvPr/>
            </p:nvSpPr>
            <p:spPr>
              <a:xfrm>
                <a:off x="7350251" y="3421760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-11 w 68484"/>
                  <a:gd name="connsiteY3" fmla="*/ -17 h 101441"/>
                  <a:gd name="connsiteX4" fmla="*/ -11 w 68484"/>
                  <a:gd name="connsiteY4" fmla="*/ 61990 h 101441"/>
                  <a:gd name="connsiteX5" fmla="*/ 25231 w 68484"/>
                  <a:gd name="connsiteY5" fmla="*/ 35987 h 101441"/>
                  <a:gd name="connsiteX6" fmla="*/ 34279 w 68484"/>
                  <a:gd name="connsiteY6" fmla="*/ 51799 h 101441"/>
                  <a:gd name="connsiteX7" fmla="*/ 43804 w 68484"/>
                  <a:gd name="connsiteY7" fmla="*/ 46560 h 101441"/>
                  <a:gd name="connsiteX8" fmla="*/ 48662 w 68484"/>
                  <a:gd name="connsiteY8" fmla="*/ 54942 h 101441"/>
                  <a:gd name="connsiteX9" fmla="*/ 34565 w 68484"/>
                  <a:gd name="connsiteY9" fmla="*/ 63038 h 101441"/>
                  <a:gd name="connsiteX10" fmla="*/ 34565 w 68484"/>
                  <a:gd name="connsiteY10" fmla="*/ 63038 h 101441"/>
                  <a:gd name="connsiteX11" fmla="*/ 20373 w 68484"/>
                  <a:gd name="connsiteY11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231" y="35987"/>
                    </a:moveTo>
                    <a:lnTo>
                      <a:pt x="34279" y="51799"/>
                    </a:lnTo>
                    <a:lnTo>
                      <a:pt x="43804" y="46560"/>
                    </a:lnTo>
                    <a:lnTo>
                      <a:pt x="48662" y="54942"/>
                    </a:lnTo>
                    <a:lnTo>
                      <a:pt x="34565" y="63038"/>
                    </a:lnTo>
                    <a:lnTo>
                      <a:pt x="3456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7" name="任意多边形 230"/>
              <p:cNvSpPr/>
              <p:nvPr/>
            </p:nvSpPr>
            <p:spPr>
              <a:xfrm>
                <a:off x="7370539" y="3457765"/>
                <a:ext cx="28193" cy="27050"/>
              </a:xfrm>
              <a:custGeom>
                <a:avLst/>
                <a:gdLst>
                  <a:gd name="connsiteX0" fmla="*/ 14097 w 28193"/>
                  <a:gd name="connsiteY0" fmla="*/ 27051 h 27050"/>
                  <a:gd name="connsiteX1" fmla="*/ 14097 w 28193"/>
                  <a:gd name="connsiteY1" fmla="*/ 27051 h 27050"/>
                  <a:gd name="connsiteX2" fmla="*/ 28194 w 28193"/>
                  <a:gd name="connsiteY2" fmla="*/ 19050 h 27050"/>
                  <a:gd name="connsiteX3" fmla="*/ 23241 w 28193"/>
                  <a:gd name="connsiteY3" fmla="*/ 10573 h 27050"/>
                  <a:gd name="connsiteX4" fmla="*/ 14097 w 28193"/>
                  <a:gd name="connsiteY4" fmla="*/ 15811 h 27050"/>
                  <a:gd name="connsiteX5" fmla="*/ 4953 w 28193"/>
                  <a:gd name="connsiteY5" fmla="*/ 0 h 27050"/>
                  <a:gd name="connsiteX6" fmla="*/ 0 w 28193"/>
                  <a:gd name="connsiteY6" fmla="*/ 2762 h 27050"/>
                  <a:gd name="connsiteX7" fmla="*/ 14097 w 28193"/>
                  <a:gd name="connsiteY7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3" h="27050">
                    <a:moveTo>
                      <a:pt x="14097" y="27051"/>
                    </a:moveTo>
                    <a:lnTo>
                      <a:pt x="14097" y="27051"/>
                    </a:ln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811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8" name="任意多边形 231"/>
              <p:cNvSpPr/>
              <p:nvPr/>
            </p:nvSpPr>
            <p:spPr>
              <a:xfrm>
                <a:off x="7370349" y="3545395"/>
                <a:ext cx="28098" cy="27146"/>
              </a:xfrm>
              <a:custGeom>
                <a:avLst/>
                <a:gdLst>
                  <a:gd name="connsiteX0" fmla="*/ 14002 w 28098"/>
                  <a:gd name="connsiteY0" fmla="*/ 15907 h 27146"/>
                  <a:gd name="connsiteX1" fmla="*/ 4858 w 28098"/>
                  <a:gd name="connsiteY1" fmla="*/ 0 h 27146"/>
                  <a:gd name="connsiteX2" fmla="*/ 0 w 28098"/>
                  <a:gd name="connsiteY2" fmla="*/ 2858 h 27146"/>
                  <a:gd name="connsiteX3" fmla="*/ 14002 w 28098"/>
                  <a:gd name="connsiteY3" fmla="*/ 27146 h 27146"/>
                  <a:gd name="connsiteX4" fmla="*/ 28099 w 28098"/>
                  <a:gd name="connsiteY4" fmla="*/ 19050 h 27146"/>
                  <a:gd name="connsiteX5" fmla="*/ 23241 w 28098"/>
                  <a:gd name="connsiteY5" fmla="*/ 10573 h 27146"/>
                  <a:gd name="connsiteX6" fmla="*/ 14002 w 28098"/>
                  <a:gd name="connsiteY6" fmla="*/ 15907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98" h="27146">
                    <a:moveTo>
                      <a:pt x="14002" y="15907"/>
                    </a:moveTo>
                    <a:lnTo>
                      <a:pt x="4858" y="0"/>
                    </a:lnTo>
                    <a:lnTo>
                      <a:pt x="0" y="2858"/>
                    </a:lnTo>
                    <a:lnTo>
                      <a:pt x="14002" y="27146"/>
                    </a:lnTo>
                    <a:lnTo>
                      <a:pt x="28099" y="19050"/>
                    </a:lnTo>
                    <a:lnTo>
                      <a:pt x="23241" y="10573"/>
                    </a:lnTo>
                    <a:lnTo>
                      <a:pt x="14002" y="159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9" name="任意多边形 232"/>
              <p:cNvSpPr/>
              <p:nvPr/>
            </p:nvSpPr>
            <p:spPr>
              <a:xfrm>
                <a:off x="7349870" y="3509676"/>
                <a:ext cx="68389" cy="101441"/>
              </a:xfrm>
              <a:custGeom>
                <a:avLst/>
                <a:gdLst>
                  <a:gd name="connsiteX0" fmla="*/ 180 w 68389"/>
                  <a:gd name="connsiteY0" fmla="*/ 61800 h 101441"/>
                  <a:gd name="connsiteX1" fmla="*/ 180 w 68389"/>
                  <a:gd name="connsiteY1" fmla="*/ 61800 h 101441"/>
                  <a:gd name="connsiteX2" fmla="*/ 68379 w 68389"/>
                  <a:gd name="connsiteY2" fmla="*/ 101424 h 101441"/>
                  <a:gd name="connsiteX3" fmla="*/ 68379 w 68389"/>
                  <a:gd name="connsiteY3" fmla="*/ 39416 h 101441"/>
                  <a:gd name="connsiteX4" fmla="*/ -11 w 68389"/>
                  <a:gd name="connsiteY4" fmla="*/ -17 h 101441"/>
                  <a:gd name="connsiteX5" fmla="*/ -11 w 68389"/>
                  <a:gd name="connsiteY5" fmla="*/ -17 h 101441"/>
                  <a:gd name="connsiteX6" fmla="*/ 25326 w 68389"/>
                  <a:gd name="connsiteY6" fmla="*/ 35701 h 101441"/>
                  <a:gd name="connsiteX7" fmla="*/ 34851 w 68389"/>
                  <a:gd name="connsiteY7" fmla="*/ 51608 h 101441"/>
                  <a:gd name="connsiteX8" fmla="*/ 44376 w 68389"/>
                  <a:gd name="connsiteY8" fmla="*/ 46274 h 101441"/>
                  <a:gd name="connsiteX9" fmla="*/ 49329 w 68389"/>
                  <a:gd name="connsiteY9" fmla="*/ 54751 h 101441"/>
                  <a:gd name="connsiteX10" fmla="*/ 49329 w 68389"/>
                  <a:gd name="connsiteY10" fmla="*/ 54751 h 101441"/>
                  <a:gd name="connsiteX11" fmla="*/ 35137 w 68389"/>
                  <a:gd name="connsiteY11" fmla="*/ 62848 h 101441"/>
                  <a:gd name="connsiteX12" fmla="*/ 20754 w 68389"/>
                  <a:gd name="connsiteY12" fmla="*/ 38464 h 101441"/>
                  <a:gd name="connsiteX13" fmla="*/ 20754 w 68389"/>
                  <a:gd name="connsiteY13" fmla="*/ 38464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441">
                    <a:moveTo>
                      <a:pt x="180" y="61800"/>
                    </a:moveTo>
                    <a:lnTo>
                      <a:pt x="180" y="61800"/>
                    </a:ln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lnTo>
                      <a:pt x="-11" y="-17"/>
                    </a:lnTo>
                    <a:close/>
                    <a:moveTo>
                      <a:pt x="25326" y="35701"/>
                    </a:moveTo>
                    <a:lnTo>
                      <a:pt x="34851" y="51608"/>
                    </a:lnTo>
                    <a:lnTo>
                      <a:pt x="44376" y="46274"/>
                    </a:lnTo>
                    <a:lnTo>
                      <a:pt x="49329" y="54751"/>
                    </a:lnTo>
                    <a:lnTo>
                      <a:pt x="49329" y="54751"/>
                    </a:lnTo>
                    <a:lnTo>
                      <a:pt x="35137" y="62848"/>
                    </a:lnTo>
                    <a:lnTo>
                      <a:pt x="20754" y="38464"/>
                    </a:lnTo>
                    <a:lnTo>
                      <a:pt x="20754" y="38464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0" name="任意多边形 233"/>
              <p:cNvSpPr/>
              <p:nvPr/>
            </p:nvSpPr>
            <p:spPr>
              <a:xfrm>
                <a:off x="7197756" y="3545013"/>
                <a:ext cx="51244" cy="91440"/>
              </a:xfrm>
              <a:custGeom>
                <a:avLst/>
                <a:gdLst>
                  <a:gd name="connsiteX0" fmla="*/ 51054 w 51244"/>
                  <a:gd name="connsiteY0" fmla="*/ 91440 h 91440"/>
                  <a:gd name="connsiteX1" fmla="*/ 51244 w 51244"/>
                  <a:gd name="connsiteY1" fmla="*/ 29432 h 91440"/>
                  <a:gd name="connsiteX2" fmla="*/ 190 w 51244"/>
                  <a:gd name="connsiteY2" fmla="*/ 0 h 91440"/>
                  <a:gd name="connsiteX3" fmla="*/ 0 w 51244"/>
                  <a:gd name="connsiteY3" fmla="*/ 62008 h 91440"/>
                  <a:gd name="connsiteX4" fmla="*/ 51054 w 51244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40">
                    <a:moveTo>
                      <a:pt x="51054" y="91440"/>
                    </a:moveTo>
                    <a:lnTo>
                      <a:pt x="51244" y="29432"/>
                    </a:ln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1" name="任意多边形 234"/>
              <p:cNvSpPr/>
              <p:nvPr/>
            </p:nvSpPr>
            <p:spPr>
              <a:xfrm>
                <a:off x="7185945" y="3414712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2" name="任意多边形 235"/>
              <p:cNvSpPr/>
              <p:nvPr/>
            </p:nvSpPr>
            <p:spPr>
              <a:xfrm>
                <a:off x="7108221" y="3629977"/>
                <a:ext cx="241268" cy="201263"/>
              </a:xfrm>
              <a:custGeom>
                <a:avLst/>
                <a:gdLst>
                  <a:gd name="connsiteX0" fmla="*/ 241268 w 241268"/>
                  <a:gd name="connsiteY0" fmla="*/ 139255 h 201263"/>
                  <a:gd name="connsiteX1" fmla="*/ 241268 w 241268"/>
                  <a:gd name="connsiteY1" fmla="*/ 139255 h 201263"/>
                  <a:gd name="connsiteX2" fmla="*/ 191 w 241268"/>
                  <a:gd name="connsiteY2" fmla="*/ 0 h 201263"/>
                  <a:gd name="connsiteX3" fmla="*/ 0 w 241268"/>
                  <a:gd name="connsiteY3" fmla="*/ 62008 h 201263"/>
                  <a:gd name="connsiteX4" fmla="*/ 241078 w 241268"/>
                  <a:gd name="connsiteY4" fmla="*/ 201263 h 201263"/>
                  <a:gd name="connsiteX5" fmla="*/ 241268 w 241268"/>
                  <a:gd name="connsiteY5" fmla="*/ 139255 h 201263"/>
                  <a:gd name="connsiteX6" fmla="*/ 241268 w 241268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268" h="201263">
                    <a:moveTo>
                      <a:pt x="241268" y="139255"/>
                    </a:moveTo>
                    <a:lnTo>
                      <a:pt x="241268" y="139255"/>
                    </a:lnTo>
                    <a:lnTo>
                      <a:pt x="191" y="0"/>
                    </a:lnTo>
                    <a:lnTo>
                      <a:pt x="0" y="62008"/>
                    </a:lnTo>
                    <a:lnTo>
                      <a:pt x="241078" y="201263"/>
                    </a:lnTo>
                    <a:lnTo>
                      <a:pt x="241268" y="139255"/>
                    </a:lnTo>
                    <a:lnTo>
                      <a:pt x="241268" y="13925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3" name="任意多边形 236"/>
              <p:cNvSpPr/>
              <p:nvPr/>
            </p:nvSpPr>
            <p:spPr>
              <a:xfrm>
                <a:off x="7369587" y="3805237"/>
                <a:ext cx="28194" cy="27050"/>
              </a:xfrm>
              <a:custGeom>
                <a:avLst/>
                <a:gdLst>
                  <a:gd name="connsiteX0" fmla="*/ 8858 w 28194"/>
                  <a:gd name="connsiteY0" fmla="*/ 18193 h 27050"/>
                  <a:gd name="connsiteX1" fmla="*/ 14002 w 28194"/>
                  <a:gd name="connsiteY1" fmla="*/ 27051 h 27050"/>
                  <a:gd name="connsiteX2" fmla="*/ 28194 w 28194"/>
                  <a:gd name="connsiteY2" fmla="*/ 19050 h 27050"/>
                  <a:gd name="connsiteX3" fmla="*/ 23241 w 28194"/>
                  <a:gd name="connsiteY3" fmla="*/ 10573 h 27050"/>
                  <a:gd name="connsiteX4" fmla="*/ 14097 w 28194"/>
                  <a:gd name="connsiteY4" fmla="*/ 15812 h 27050"/>
                  <a:gd name="connsiteX5" fmla="*/ 4953 w 28194"/>
                  <a:gd name="connsiteY5" fmla="*/ 0 h 27050"/>
                  <a:gd name="connsiteX6" fmla="*/ 0 w 28194"/>
                  <a:gd name="connsiteY6" fmla="*/ 2762 h 27050"/>
                  <a:gd name="connsiteX7" fmla="*/ 8858 w 28194"/>
                  <a:gd name="connsiteY7" fmla="*/ 18193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4" h="27050">
                    <a:moveTo>
                      <a:pt x="8858" y="18193"/>
                    </a:moveTo>
                    <a:lnTo>
                      <a:pt x="14002" y="27051"/>
                    </a:ln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8858" y="181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4" name="任意多边形 237"/>
              <p:cNvSpPr/>
              <p:nvPr/>
            </p:nvSpPr>
            <p:spPr>
              <a:xfrm>
                <a:off x="7349489" y="3769232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-11 w 68389"/>
                  <a:gd name="connsiteY2" fmla="*/ 61990 h 101536"/>
                  <a:gd name="connsiteX3" fmla="*/ 68379 w 68389"/>
                  <a:gd name="connsiteY3" fmla="*/ 101519 h 101536"/>
                  <a:gd name="connsiteX4" fmla="*/ 68379 w 68389"/>
                  <a:gd name="connsiteY4" fmla="*/ 39511 h 101536"/>
                  <a:gd name="connsiteX5" fmla="*/ -11 w 68389"/>
                  <a:gd name="connsiteY5" fmla="*/ -17 h 101536"/>
                  <a:gd name="connsiteX6" fmla="*/ 24945 w 68389"/>
                  <a:gd name="connsiteY6" fmla="*/ 35892 h 101536"/>
                  <a:gd name="connsiteX7" fmla="*/ 24945 w 68389"/>
                  <a:gd name="connsiteY7" fmla="*/ 35892 h 101536"/>
                  <a:gd name="connsiteX8" fmla="*/ 34470 w 68389"/>
                  <a:gd name="connsiteY8" fmla="*/ 51799 h 101536"/>
                  <a:gd name="connsiteX9" fmla="*/ 43995 w 68389"/>
                  <a:gd name="connsiteY9" fmla="*/ 46465 h 101536"/>
                  <a:gd name="connsiteX10" fmla="*/ 48853 w 68389"/>
                  <a:gd name="connsiteY10" fmla="*/ 54942 h 101536"/>
                  <a:gd name="connsiteX11" fmla="*/ 48853 w 68389"/>
                  <a:gd name="connsiteY11" fmla="*/ 54942 h 101536"/>
                  <a:gd name="connsiteX12" fmla="*/ 34756 w 68389"/>
                  <a:gd name="connsiteY12" fmla="*/ 63038 h 101536"/>
                  <a:gd name="connsiteX13" fmla="*/ 29612 w 68389"/>
                  <a:gd name="connsiteY13" fmla="*/ 54180 h 101536"/>
                  <a:gd name="connsiteX14" fmla="*/ 20659 w 68389"/>
                  <a:gd name="connsiteY14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945" y="35892"/>
                    </a:moveTo>
                    <a:lnTo>
                      <a:pt x="24945" y="35892"/>
                    </a:lnTo>
                    <a:lnTo>
                      <a:pt x="34470" y="51799"/>
                    </a:lnTo>
                    <a:lnTo>
                      <a:pt x="43995" y="46465"/>
                    </a:lnTo>
                    <a:lnTo>
                      <a:pt x="48853" y="54942"/>
                    </a:lnTo>
                    <a:lnTo>
                      <a:pt x="48853" y="54942"/>
                    </a:lnTo>
                    <a:lnTo>
                      <a:pt x="34756" y="63038"/>
                    </a:lnTo>
                    <a:lnTo>
                      <a:pt x="29612" y="54180"/>
                    </a:lnTo>
                    <a:lnTo>
                      <a:pt x="20659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5" name="任意多边形 238"/>
              <p:cNvSpPr/>
              <p:nvPr/>
            </p:nvSpPr>
            <p:spPr>
              <a:xfrm>
                <a:off x="7503127" y="3858005"/>
                <a:ext cx="241363" cy="201263"/>
              </a:xfrm>
              <a:custGeom>
                <a:avLst/>
                <a:gdLst>
                  <a:gd name="connsiteX0" fmla="*/ 241363 w 241363"/>
                  <a:gd name="connsiteY0" fmla="*/ 139255 h 201263"/>
                  <a:gd name="connsiteX1" fmla="*/ 190 w 241363"/>
                  <a:gd name="connsiteY1" fmla="*/ 0 h 201263"/>
                  <a:gd name="connsiteX2" fmla="*/ 0 w 241363"/>
                  <a:gd name="connsiteY2" fmla="*/ 62008 h 201263"/>
                  <a:gd name="connsiteX3" fmla="*/ 241173 w 241363"/>
                  <a:gd name="connsiteY3" fmla="*/ 201263 h 201263"/>
                  <a:gd name="connsiteX4" fmla="*/ 241173 w 241363"/>
                  <a:gd name="connsiteY4" fmla="*/ 201263 h 201263"/>
                  <a:gd name="connsiteX5" fmla="*/ 241173 w 241363"/>
                  <a:gd name="connsiteY5" fmla="*/ 201263 h 201263"/>
                  <a:gd name="connsiteX6" fmla="*/ 241363 w 241363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63" h="201263">
                    <a:moveTo>
                      <a:pt x="241363" y="139255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363" y="13925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6" name="任意多边形 239"/>
              <p:cNvSpPr/>
              <p:nvPr/>
            </p:nvSpPr>
            <p:spPr>
              <a:xfrm>
                <a:off x="7110126" y="2951796"/>
                <a:ext cx="636269" cy="429291"/>
              </a:xfrm>
              <a:custGeom>
                <a:avLst/>
                <a:gdLst>
                  <a:gd name="connsiteX0" fmla="*/ 190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190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190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7" name="任意多边形 240"/>
              <p:cNvSpPr/>
              <p:nvPr/>
            </p:nvSpPr>
            <p:spPr>
              <a:xfrm>
                <a:off x="7110412" y="2859404"/>
                <a:ext cx="636269" cy="429291"/>
              </a:xfrm>
              <a:custGeom>
                <a:avLst/>
                <a:gdLst>
                  <a:gd name="connsiteX0" fmla="*/ 95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95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95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8" name="任意多边形 241"/>
              <p:cNvSpPr/>
              <p:nvPr/>
            </p:nvSpPr>
            <p:spPr>
              <a:xfrm>
                <a:off x="7186612" y="3197637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1 h 156781"/>
                  <a:gd name="connsiteX2" fmla="*/ 164116 w 164306"/>
                  <a:gd name="connsiteY2" fmla="*/ 156781 h 156781"/>
                  <a:gd name="connsiteX3" fmla="*/ 164116 w 164306"/>
                  <a:gd name="connsiteY3" fmla="*/ 156781 h 156781"/>
                  <a:gd name="connsiteX4" fmla="*/ 164306 w 164306"/>
                  <a:gd name="connsiteY4" fmla="*/ 94774 h 156781"/>
                  <a:gd name="connsiteX5" fmla="*/ 95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9" name="任意多边形 242"/>
              <p:cNvSpPr/>
              <p:nvPr/>
            </p:nvSpPr>
            <p:spPr>
              <a:xfrm>
                <a:off x="7186802" y="3109912"/>
                <a:ext cx="164306" cy="156781"/>
              </a:xfrm>
              <a:custGeom>
                <a:avLst/>
                <a:gdLst>
                  <a:gd name="connsiteX0" fmla="*/ 164306 w 164306"/>
                  <a:gd name="connsiteY0" fmla="*/ 94774 h 156781"/>
                  <a:gd name="connsiteX1" fmla="*/ 191 w 164306"/>
                  <a:gd name="connsiteY1" fmla="*/ 0 h 156781"/>
                  <a:gd name="connsiteX2" fmla="*/ 0 w 164306"/>
                  <a:gd name="connsiteY2" fmla="*/ 62008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64306" y="94774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0" name="任意多边形 243"/>
              <p:cNvSpPr/>
              <p:nvPr/>
            </p:nvSpPr>
            <p:spPr>
              <a:xfrm>
                <a:off x="7580851" y="3642740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211 w 164306"/>
                  <a:gd name="connsiteY2" fmla="*/ 156781 h 156781"/>
                  <a:gd name="connsiteX3" fmla="*/ 164211 w 164306"/>
                  <a:gd name="connsiteY3" fmla="*/ 156781 h 156781"/>
                  <a:gd name="connsiteX4" fmla="*/ 164306 w 164306"/>
                  <a:gd name="connsiteY4" fmla="*/ 94774 h 156781"/>
                  <a:gd name="connsiteX5" fmla="*/ 190 w 164306"/>
                  <a:gd name="connsiteY5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211" y="156781"/>
                    </a:lnTo>
                    <a:lnTo>
                      <a:pt x="164211" y="156781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1" name="任意多边形 244"/>
              <p:cNvSpPr/>
              <p:nvPr/>
            </p:nvSpPr>
            <p:spPr>
              <a:xfrm>
                <a:off x="7581137" y="3555015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0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2" name="任意多边形 245"/>
              <p:cNvSpPr/>
              <p:nvPr/>
            </p:nvSpPr>
            <p:spPr>
              <a:xfrm>
                <a:off x="7581518" y="3425665"/>
                <a:ext cx="164306" cy="156781"/>
              </a:xfrm>
              <a:custGeom>
                <a:avLst/>
                <a:gdLst>
                  <a:gd name="connsiteX0" fmla="*/ 191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1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1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3" name="任意多边形 246"/>
              <p:cNvSpPr/>
              <p:nvPr/>
            </p:nvSpPr>
            <p:spPr>
              <a:xfrm>
                <a:off x="7581804" y="3337940"/>
                <a:ext cx="164306" cy="156781"/>
              </a:xfrm>
              <a:custGeom>
                <a:avLst/>
                <a:gdLst>
                  <a:gd name="connsiteX0" fmla="*/ 95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1 h 156781"/>
                  <a:gd name="connsiteX3" fmla="*/ 164306 w 164306"/>
                  <a:gd name="connsiteY3" fmla="*/ 94774 h 156781"/>
                  <a:gd name="connsiteX4" fmla="*/ 95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95" y="0"/>
                    </a:moveTo>
                    <a:lnTo>
                      <a:pt x="0" y="62008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4" name="任意多边形 247"/>
              <p:cNvSpPr/>
              <p:nvPr/>
            </p:nvSpPr>
            <p:spPr>
              <a:xfrm>
                <a:off x="7186230" y="3326986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5" name="任意多边形 248"/>
              <p:cNvSpPr/>
              <p:nvPr/>
            </p:nvSpPr>
            <p:spPr>
              <a:xfrm>
                <a:off x="7185945" y="3414712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6" name="任意多边形 249"/>
              <p:cNvSpPr/>
              <p:nvPr/>
            </p:nvSpPr>
            <p:spPr>
              <a:xfrm>
                <a:off x="7108221" y="3629977"/>
                <a:ext cx="241268" cy="201263"/>
              </a:xfrm>
              <a:custGeom>
                <a:avLst/>
                <a:gdLst>
                  <a:gd name="connsiteX0" fmla="*/ 241268 w 241268"/>
                  <a:gd name="connsiteY0" fmla="*/ 139255 h 201263"/>
                  <a:gd name="connsiteX1" fmla="*/ 241268 w 241268"/>
                  <a:gd name="connsiteY1" fmla="*/ 139255 h 201263"/>
                  <a:gd name="connsiteX2" fmla="*/ 191 w 241268"/>
                  <a:gd name="connsiteY2" fmla="*/ 0 h 201263"/>
                  <a:gd name="connsiteX3" fmla="*/ 0 w 241268"/>
                  <a:gd name="connsiteY3" fmla="*/ 62008 h 201263"/>
                  <a:gd name="connsiteX4" fmla="*/ 241078 w 241268"/>
                  <a:gd name="connsiteY4" fmla="*/ 201263 h 201263"/>
                  <a:gd name="connsiteX5" fmla="*/ 241268 w 241268"/>
                  <a:gd name="connsiteY5" fmla="*/ 139255 h 201263"/>
                  <a:gd name="connsiteX6" fmla="*/ 241268 w 241268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268" h="201263">
                    <a:moveTo>
                      <a:pt x="241268" y="139255"/>
                    </a:moveTo>
                    <a:lnTo>
                      <a:pt x="241268" y="139255"/>
                    </a:lnTo>
                    <a:lnTo>
                      <a:pt x="191" y="0"/>
                    </a:lnTo>
                    <a:lnTo>
                      <a:pt x="0" y="62008"/>
                    </a:lnTo>
                    <a:lnTo>
                      <a:pt x="241078" y="201263"/>
                    </a:lnTo>
                    <a:lnTo>
                      <a:pt x="241268" y="139255"/>
                    </a:lnTo>
                    <a:lnTo>
                      <a:pt x="241268" y="139255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7" name="任意多边形 250"/>
              <p:cNvSpPr/>
              <p:nvPr/>
            </p:nvSpPr>
            <p:spPr>
              <a:xfrm>
                <a:off x="7503127" y="3858005"/>
                <a:ext cx="241363" cy="201263"/>
              </a:xfrm>
              <a:custGeom>
                <a:avLst/>
                <a:gdLst>
                  <a:gd name="connsiteX0" fmla="*/ 241363 w 241363"/>
                  <a:gd name="connsiteY0" fmla="*/ 139255 h 201263"/>
                  <a:gd name="connsiteX1" fmla="*/ 190 w 241363"/>
                  <a:gd name="connsiteY1" fmla="*/ 0 h 201263"/>
                  <a:gd name="connsiteX2" fmla="*/ 0 w 241363"/>
                  <a:gd name="connsiteY2" fmla="*/ 62008 h 201263"/>
                  <a:gd name="connsiteX3" fmla="*/ 241173 w 241363"/>
                  <a:gd name="connsiteY3" fmla="*/ 201263 h 201263"/>
                  <a:gd name="connsiteX4" fmla="*/ 241173 w 241363"/>
                  <a:gd name="connsiteY4" fmla="*/ 201263 h 201263"/>
                  <a:gd name="connsiteX5" fmla="*/ 241173 w 241363"/>
                  <a:gd name="connsiteY5" fmla="*/ 201263 h 201263"/>
                  <a:gd name="connsiteX6" fmla="*/ 241363 w 241363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63" h="201263">
                    <a:moveTo>
                      <a:pt x="241363" y="139255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363" y="139255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8" name="任意多边形 251"/>
              <p:cNvSpPr/>
              <p:nvPr/>
            </p:nvSpPr>
            <p:spPr>
              <a:xfrm>
                <a:off x="7744395" y="3997261"/>
                <a:ext cx="68484" cy="101441"/>
              </a:xfrm>
              <a:custGeom>
                <a:avLst/>
                <a:gdLst>
                  <a:gd name="connsiteX0" fmla="*/ -11 w 68484"/>
                  <a:gd name="connsiteY0" fmla="*/ -17 h 101441"/>
                  <a:gd name="connsiteX1" fmla="*/ -11 w 68484"/>
                  <a:gd name="connsiteY1" fmla="*/ 61990 h 101441"/>
                  <a:gd name="connsiteX2" fmla="*/ -11 w 68484"/>
                  <a:gd name="connsiteY2" fmla="*/ 61990 h 101441"/>
                  <a:gd name="connsiteX3" fmla="*/ 68474 w 68484"/>
                  <a:gd name="connsiteY3" fmla="*/ 101424 h 101441"/>
                  <a:gd name="connsiteX4" fmla="*/ 68474 w 68484"/>
                  <a:gd name="connsiteY4" fmla="*/ 39416 h 101441"/>
                  <a:gd name="connsiteX5" fmla="*/ -11 w 68484"/>
                  <a:gd name="connsiteY5" fmla="*/ -17 h 101441"/>
                  <a:gd name="connsiteX6" fmla="*/ 25040 w 68484"/>
                  <a:gd name="connsiteY6" fmla="*/ 35892 h 101441"/>
                  <a:gd name="connsiteX7" fmla="*/ 28374 w 68484"/>
                  <a:gd name="connsiteY7" fmla="*/ 41702 h 101441"/>
                  <a:gd name="connsiteX8" fmla="*/ 34089 w 68484"/>
                  <a:gd name="connsiteY8" fmla="*/ 51799 h 101441"/>
                  <a:gd name="connsiteX9" fmla="*/ 43614 w 68484"/>
                  <a:gd name="connsiteY9" fmla="*/ 46465 h 101441"/>
                  <a:gd name="connsiteX10" fmla="*/ 48472 w 68484"/>
                  <a:gd name="connsiteY10" fmla="*/ 54942 h 101441"/>
                  <a:gd name="connsiteX11" fmla="*/ 34375 w 68484"/>
                  <a:gd name="connsiteY11" fmla="*/ 63038 h 101441"/>
                  <a:gd name="connsiteX12" fmla="*/ 20373 w 68484"/>
                  <a:gd name="connsiteY12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484" h="101441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close/>
                    <a:moveTo>
                      <a:pt x="25040" y="35892"/>
                    </a:moveTo>
                    <a:lnTo>
                      <a:pt x="28374" y="41702"/>
                    </a:lnTo>
                    <a:lnTo>
                      <a:pt x="34089" y="51799"/>
                    </a:lnTo>
                    <a:lnTo>
                      <a:pt x="43614" y="46465"/>
                    </a:lnTo>
                    <a:lnTo>
                      <a:pt x="48472" y="54942"/>
                    </a:lnTo>
                    <a:lnTo>
                      <a:pt x="3437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9" name="任意多边形 252"/>
              <p:cNvSpPr/>
              <p:nvPr/>
            </p:nvSpPr>
            <p:spPr>
              <a:xfrm>
                <a:off x="7746110" y="3318985"/>
                <a:ext cx="68484" cy="101536"/>
              </a:xfrm>
              <a:custGeom>
                <a:avLst/>
                <a:gdLst>
                  <a:gd name="connsiteX0" fmla="*/ 84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1 h 101536"/>
                  <a:gd name="connsiteX3" fmla="*/ -11 w 68484"/>
                  <a:gd name="connsiteY3" fmla="*/ -17 h 101536"/>
                  <a:gd name="connsiteX4" fmla="*/ 25231 w 68484"/>
                  <a:gd name="connsiteY4" fmla="*/ 35987 h 101536"/>
                  <a:gd name="connsiteX5" fmla="*/ 34756 w 68484"/>
                  <a:gd name="connsiteY5" fmla="*/ 51799 h 101536"/>
                  <a:gd name="connsiteX6" fmla="*/ 44281 w 68484"/>
                  <a:gd name="connsiteY6" fmla="*/ 46560 h 101536"/>
                  <a:gd name="connsiteX7" fmla="*/ 44281 w 68484"/>
                  <a:gd name="connsiteY7" fmla="*/ 46560 h 101536"/>
                  <a:gd name="connsiteX8" fmla="*/ 49233 w 68484"/>
                  <a:gd name="connsiteY8" fmla="*/ 55037 h 101536"/>
                  <a:gd name="connsiteX9" fmla="*/ 34089 w 68484"/>
                  <a:gd name="connsiteY9" fmla="*/ 63514 h 101536"/>
                  <a:gd name="connsiteX10" fmla="*/ 20087 w 68484"/>
                  <a:gd name="connsiteY10" fmla="*/ 39226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484" h="101536">
                    <a:moveTo>
                      <a:pt x="84" y="61990"/>
                    </a:moveTo>
                    <a:lnTo>
                      <a:pt x="68474" y="101519"/>
                    </a:lnTo>
                    <a:lnTo>
                      <a:pt x="68474" y="39511"/>
                    </a:lnTo>
                    <a:lnTo>
                      <a:pt x="-11" y="-17"/>
                    </a:lnTo>
                    <a:close/>
                    <a:moveTo>
                      <a:pt x="25231" y="35987"/>
                    </a:moveTo>
                    <a:lnTo>
                      <a:pt x="34756" y="51799"/>
                    </a:lnTo>
                    <a:lnTo>
                      <a:pt x="44281" y="46560"/>
                    </a:lnTo>
                    <a:lnTo>
                      <a:pt x="44281" y="46560"/>
                    </a:lnTo>
                    <a:lnTo>
                      <a:pt x="49233" y="55037"/>
                    </a:lnTo>
                    <a:lnTo>
                      <a:pt x="34089" y="63514"/>
                    </a:lnTo>
                    <a:lnTo>
                      <a:pt x="20087" y="3922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0" name="任意多边形 253"/>
              <p:cNvSpPr/>
              <p:nvPr/>
            </p:nvSpPr>
            <p:spPr>
              <a:xfrm>
                <a:off x="7746396" y="3226688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84 w 68484"/>
                  <a:gd name="connsiteY3" fmla="*/ -17 h 101441"/>
                  <a:gd name="connsiteX4" fmla="*/ 25135 w 68484"/>
                  <a:gd name="connsiteY4" fmla="*/ 35892 h 101441"/>
                  <a:gd name="connsiteX5" fmla="*/ 34660 w 68484"/>
                  <a:gd name="connsiteY5" fmla="*/ 51703 h 101441"/>
                  <a:gd name="connsiteX6" fmla="*/ 44185 w 68484"/>
                  <a:gd name="connsiteY6" fmla="*/ 46465 h 101441"/>
                  <a:gd name="connsiteX7" fmla="*/ 49043 w 68484"/>
                  <a:gd name="connsiteY7" fmla="*/ 54942 h 101441"/>
                  <a:gd name="connsiteX8" fmla="*/ 34946 w 68484"/>
                  <a:gd name="connsiteY8" fmla="*/ 62943 h 101441"/>
                  <a:gd name="connsiteX9" fmla="*/ 20944 w 68484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84" y="-17"/>
                    </a:lnTo>
                    <a:close/>
                    <a:moveTo>
                      <a:pt x="25135" y="35892"/>
                    </a:move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4942"/>
                    </a:lnTo>
                    <a:lnTo>
                      <a:pt x="34946" y="62943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1" name="任意多边形 254"/>
              <p:cNvSpPr/>
              <p:nvPr/>
            </p:nvSpPr>
            <p:spPr>
              <a:xfrm>
                <a:off x="7351585" y="3204685"/>
                <a:ext cx="67722" cy="101631"/>
              </a:xfrm>
              <a:custGeom>
                <a:avLst/>
                <a:gdLst>
                  <a:gd name="connsiteX0" fmla="*/ 67712 w 67722"/>
                  <a:gd name="connsiteY0" fmla="*/ 101614 h 101631"/>
                  <a:gd name="connsiteX1" fmla="*/ 67712 w 67722"/>
                  <a:gd name="connsiteY1" fmla="*/ 39607 h 101631"/>
                  <a:gd name="connsiteX2" fmla="*/ -11 w 67722"/>
                  <a:gd name="connsiteY2" fmla="*/ -17 h 101631"/>
                  <a:gd name="connsiteX3" fmla="*/ -11 w 67722"/>
                  <a:gd name="connsiteY3" fmla="*/ 61990 h 101631"/>
                  <a:gd name="connsiteX4" fmla="*/ 24469 w 67722"/>
                  <a:gd name="connsiteY4" fmla="*/ 36082 h 101631"/>
                  <a:gd name="connsiteX5" fmla="*/ 33994 w 67722"/>
                  <a:gd name="connsiteY5" fmla="*/ 51894 h 101631"/>
                  <a:gd name="connsiteX6" fmla="*/ 43519 w 67722"/>
                  <a:gd name="connsiteY6" fmla="*/ 46655 h 101631"/>
                  <a:gd name="connsiteX7" fmla="*/ 48472 w 67722"/>
                  <a:gd name="connsiteY7" fmla="*/ 55132 h 101631"/>
                  <a:gd name="connsiteX8" fmla="*/ 34374 w 67722"/>
                  <a:gd name="connsiteY8" fmla="*/ 63133 h 101631"/>
                  <a:gd name="connsiteX9" fmla="*/ 20278 w 67722"/>
                  <a:gd name="connsiteY9" fmla="*/ 38845 h 10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722" h="101631">
                    <a:moveTo>
                      <a:pt x="67712" y="101614"/>
                    </a:moveTo>
                    <a:lnTo>
                      <a:pt x="67712" y="3960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4469" y="36082"/>
                    </a:moveTo>
                    <a:lnTo>
                      <a:pt x="33994" y="51894"/>
                    </a:lnTo>
                    <a:lnTo>
                      <a:pt x="43519" y="46655"/>
                    </a:lnTo>
                    <a:lnTo>
                      <a:pt x="48472" y="55132"/>
                    </a:lnTo>
                    <a:lnTo>
                      <a:pt x="34374" y="63133"/>
                    </a:lnTo>
                    <a:lnTo>
                      <a:pt x="20278" y="38845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2" name="任意多边形 255"/>
              <p:cNvSpPr/>
              <p:nvPr/>
            </p:nvSpPr>
            <p:spPr>
              <a:xfrm>
                <a:off x="7350632" y="3292410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-11 w 68389"/>
                  <a:gd name="connsiteY4" fmla="*/ -17 h 101536"/>
                  <a:gd name="connsiteX5" fmla="*/ -11 w 68389"/>
                  <a:gd name="connsiteY5" fmla="*/ 61990 h 101536"/>
                  <a:gd name="connsiteX6" fmla="*/ 25135 w 68389"/>
                  <a:gd name="connsiteY6" fmla="*/ 35892 h 101536"/>
                  <a:gd name="connsiteX7" fmla="*/ 25135 w 68389"/>
                  <a:gd name="connsiteY7" fmla="*/ 35892 h 101536"/>
                  <a:gd name="connsiteX8" fmla="*/ 34660 w 68389"/>
                  <a:gd name="connsiteY8" fmla="*/ 51703 h 101536"/>
                  <a:gd name="connsiteX9" fmla="*/ 44185 w 68389"/>
                  <a:gd name="connsiteY9" fmla="*/ 46465 h 101536"/>
                  <a:gd name="connsiteX10" fmla="*/ 49043 w 68389"/>
                  <a:gd name="connsiteY10" fmla="*/ 55037 h 101536"/>
                  <a:gd name="connsiteX11" fmla="*/ 34946 w 68389"/>
                  <a:gd name="connsiteY11" fmla="*/ 63038 h 101536"/>
                  <a:gd name="connsiteX12" fmla="*/ 19992 w 68389"/>
                  <a:gd name="connsiteY12" fmla="*/ 38749 h 101536"/>
                  <a:gd name="connsiteX13" fmla="*/ 19992 w 68389"/>
                  <a:gd name="connsiteY13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135" y="35892"/>
                    </a:moveTo>
                    <a:lnTo>
                      <a:pt x="25135" y="35892"/>
                    </a:ln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5037"/>
                    </a:lnTo>
                    <a:lnTo>
                      <a:pt x="34946" y="63038"/>
                    </a:lnTo>
                    <a:lnTo>
                      <a:pt x="19992" y="38749"/>
                    </a:lnTo>
                    <a:lnTo>
                      <a:pt x="19992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3" name="任意多边形 256"/>
              <p:cNvSpPr/>
              <p:nvPr/>
            </p:nvSpPr>
            <p:spPr>
              <a:xfrm>
                <a:off x="7745538" y="3520534"/>
                <a:ext cx="68484" cy="101536"/>
              </a:xfrm>
              <a:custGeom>
                <a:avLst/>
                <a:gdLst>
                  <a:gd name="connsiteX0" fmla="*/ 85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2 h 101536"/>
                  <a:gd name="connsiteX3" fmla="*/ -11 w 68484"/>
                  <a:gd name="connsiteY3" fmla="*/ -17 h 101536"/>
                  <a:gd name="connsiteX4" fmla="*/ 20278 w 68484"/>
                  <a:gd name="connsiteY4" fmla="*/ 38749 h 101536"/>
                  <a:gd name="connsiteX5" fmla="*/ 25231 w 68484"/>
                  <a:gd name="connsiteY5" fmla="*/ 35892 h 101536"/>
                  <a:gd name="connsiteX6" fmla="*/ 34756 w 68484"/>
                  <a:gd name="connsiteY6" fmla="*/ 51704 h 101536"/>
                  <a:gd name="connsiteX7" fmla="*/ 44281 w 68484"/>
                  <a:gd name="connsiteY7" fmla="*/ 46465 h 101536"/>
                  <a:gd name="connsiteX8" fmla="*/ 49234 w 68484"/>
                  <a:gd name="connsiteY8" fmla="*/ 55037 h 101536"/>
                  <a:gd name="connsiteX9" fmla="*/ 49234 w 68484"/>
                  <a:gd name="connsiteY9" fmla="*/ 55037 h 101536"/>
                  <a:gd name="connsiteX10" fmla="*/ 35042 w 68484"/>
                  <a:gd name="connsiteY10" fmla="*/ 63038 h 101536"/>
                  <a:gd name="connsiteX11" fmla="*/ 21040 w 68484"/>
                  <a:gd name="connsiteY11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536">
                    <a:moveTo>
                      <a:pt x="85" y="61990"/>
                    </a:moveTo>
                    <a:lnTo>
                      <a:pt x="68474" y="101519"/>
                    </a:lnTo>
                    <a:lnTo>
                      <a:pt x="68474" y="39512"/>
                    </a:lnTo>
                    <a:lnTo>
                      <a:pt x="-11" y="-17"/>
                    </a:lnTo>
                    <a:close/>
                    <a:moveTo>
                      <a:pt x="20278" y="38749"/>
                    </a:moveTo>
                    <a:lnTo>
                      <a:pt x="25231" y="35892"/>
                    </a:lnTo>
                    <a:lnTo>
                      <a:pt x="34756" y="51704"/>
                    </a:lnTo>
                    <a:lnTo>
                      <a:pt x="44281" y="46465"/>
                    </a:lnTo>
                    <a:lnTo>
                      <a:pt x="49234" y="55037"/>
                    </a:lnTo>
                    <a:lnTo>
                      <a:pt x="49234" y="55037"/>
                    </a:lnTo>
                    <a:lnTo>
                      <a:pt x="35042" y="63038"/>
                    </a:lnTo>
                    <a:lnTo>
                      <a:pt x="21040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4" name="任意多边形 257"/>
              <p:cNvSpPr/>
              <p:nvPr/>
            </p:nvSpPr>
            <p:spPr>
              <a:xfrm>
                <a:off x="7745253" y="3649788"/>
                <a:ext cx="68389" cy="101441"/>
              </a:xfrm>
              <a:custGeom>
                <a:avLst/>
                <a:gdLst>
                  <a:gd name="connsiteX0" fmla="*/ -11 w 68389"/>
                  <a:gd name="connsiteY0" fmla="*/ 61990 h 101441"/>
                  <a:gd name="connsiteX1" fmla="*/ 68379 w 68389"/>
                  <a:gd name="connsiteY1" fmla="*/ 101424 h 101441"/>
                  <a:gd name="connsiteX2" fmla="*/ 68379 w 68389"/>
                  <a:gd name="connsiteY2" fmla="*/ 39416 h 101441"/>
                  <a:gd name="connsiteX3" fmla="*/ -11 w 68389"/>
                  <a:gd name="connsiteY3" fmla="*/ -17 h 101441"/>
                  <a:gd name="connsiteX4" fmla="*/ 25135 w 68389"/>
                  <a:gd name="connsiteY4" fmla="*/ 35987 h 101441"/>
                  <a:gd name="connsiteX5" fmla="*/ 34660 w 68389"/>
                  <a:gd name="connsiteY5" fmla="*/ 51799 h 101441"/>
                  <a:gd name="connsiteX6" fmla="*/ 44185 w 68389"/>
                  <a:gd name="connsiteY6" fmla="*/ 46560 h 101441"/>
                  <a:gd name="connsiteX7" fmla="*/ 49138 w 68389"/>
                  <a:gd name="connsiteY7" fmla="*/ 54942 h 101441"/>
                  <a:gd name="connsiteX8" fmla="*/ 34946 w 68389"/>
                  <a:gd name="connsiteY8" fmla="*/ 63038 h 101441"/>
                  <a:gd name="connsiteX9" fmla="*/ 20944 w 68389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389" h="101441">
                    <a:moveTo>
                      <a:pt x="-11" y="61990"/>
                    </a:move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799"/>
                    </a:lnTo>
                    <a:lnTo>
                      <a:pt x="44185" y="46560"/>
                    </a:lnTo>
                    <a:lnTo>
                      <a:pt x="49138" y="54942"/>
                    </a:lnTo>
                    <a:lnTo>
                      <a:pt x="34946" y="63038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5" name="任意多边形 258"/>
              <p:cNvSpPr/>
              <p:nvPr/>
            </p:nvSpPr>
            <p:spPr>
              <a:xfrm>
                <a:off x="7744967" y="3737419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25135 w 68389"/>
                  <a:gd name="connsiteY4" fmla="*/ 35987 h 101536"/>
                  <a:gd name="connsiteX5" fmla="*/ 34660 w 68389"/>
                  <a:gd name="connsiteY5" fmla="*/ 51894 h 101536"/>
                  <a:gd name="connsiteX6" fmla="*/ 44185 w 68389"/>
                  <a:gd name="connsiteY6" fmla="*/ 46560 h 101536"/>
                  <a:gd name="connsiteX7" fmla="*/ 49043 w 68389"/>
                  <a:gd name="connsiteY7" fmla="*/ 55037 h 101536"/>
                  <a:gd name="connsiteX8" fmla="*/ 49043 w 68389"/>
                  <a:gd name="connsiteY8" fmla="*/ 55037 h 101536"/>
                  <a:gd name="connsiteX9" fmla="*/ 34946 w 68389"/>
                  <a:gd name="connsiteY9" fmla="*/ 63133 h 101536"/>
                  <a:gd name="connsiteX10" fmla="*/ 20849 w 68389"/>
                  <a:gd name="connsiteY10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894"/>
                    </a:lnTo>
                    <a:lnTo>
                      <a:pt x="44185" y="46560"/>
                    </a:lnTo>
                    <a:lnTo>
                      <a:pt x="49043" y="55037"/>
                    </a:lnTo>
                    <a:lnTo>
                      <a:pt x="49043" y="55037"/>
                    </a:lnTo>
                    <a:lnTo>
                      <a:pt x="34946" y="63133"/>
                    </a:lnTo>
                    <a:lnTo>
                      <a:pt x="20849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6" name="任意多边形 259"/>
              <p:cNvSpPr/>
              <p:nvPr/>
            </p:nvSpPr>
            <p:spPr>
              <a:xfrm>
                <a:off x="7746015" y="3432714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68379 w 68389"/>
                  <a:gd name="connsiteY2" fmla="*/ 101519 h 101536"/>
                  <a:gd name="connsiteX3" fmla="*/ 68379 w 68389"/>
                  <a:gd name="connsiteY3" fmla="*/ 39511 h 101536"/>
                  <a:gd name="connsiteX4" fmla="*/ -11 w 68389"/>
                  <a:gd name="connsiteY4" fmla="*/ -17 h 101536"/>
                  <a:gd name="connsiteX5" fmla="*/ 24659 w 68389"/>
                  <a:gd name="connsiteY5" fmla="*/ 35511 h 101536"/>
                  <a:gd name="connsiteX6" fmla="*/ 24659 w 68389"/>
                  <a:gd name="connsiteY6" fmla="*/ 35511 h 101536"/>
                  <a:gd name="connsiteX7" fmla="*/ 34184 w 68389"/>
                  <a:gd name="connsiteY7" fmla="*/ 51418 h 101536"/>
                  <a:gd name="connsiteX8" fmla="*/ 43709 w 68389"/>
                  <a:gd name="connsiteY8" fmla="*/ 46179 h 101536"/>
                  <a:gd name="connsiteX9" fmla="*/ 48567 w 68389"/>
                  <a:gd name="connsiteY9" fmla="*/ 54656 h 101536"/>
                  <a:gd name="connsiteX10" fmla="*/ 34470 w 68389"/>
                  <a:gd name="connsiteY10" fmla="*/ 62657 h 101536"/>
                  <a:gd name="connsiteX11" fmla="*/ 20373 w 68389"/>
                  <a:gd name="connsiteY11" fmla="*/ 38368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659" y="35511"/>
                    </a:moveTo>
                    <a:lnTo>
                      <a:pt x="24659" y="35511"/>
                    </a:lnTo>
                    <a:lnTo>
                      <a:pt x="34184" y="51418"/>
                    </a:lnTo>
                    <a:lnTo>
                      <a:pt x="43709" y="46179"/>
                    </a:lnTo>
                    <a:lnTo>
                      <a:pt x="48567" y="54656"/>
                    </a:lnTo>
                    <a:lnTo>
                      <a:pt x="34470" y="62657"/>
                    </a:lnTo>
                    <a:lnTo>
                      <a:pt x="20373" y="38368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7" name="任意多边形 260"/>
              <p:cNvSpPr/>
              <p:nvPr/>
            </p:nvSpPr>
            <p:spPr>
              <a:xfrm>
                <a:off x="7350251" y="3421760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-11 w 68484"/>
                  <a:gd name="connsiteY3" fmla="*/ -17 h 101441"/>
                  <a:gd name="connsiteX4" fmla="*/ -11 w 68484"/>
                  <a:gd name="connsiteY4" fmla="*/ 61990 h 101441"/>
                  <a:gd name="connsiteX5" fmla="*/ 25231 w 68484"/>
                  <a:gd name="connsiteY5" fmla="*/ 35987 h 101441"/>
                  <a:gd name="connsiteX6" fmla="*/ 34279 w 68484"/>
                  <a:gd name="connsiteY6" fmla="*/ 51799 h 101441"/>
                  <a:gd name="connsiteX7" fmla="*/ 43804 w 68484"/>
                  <a:gd name="connsiteY7" fmla="*/ 46560 h 101441"/>
                  <a:gd name="connsiteX8" fmla="*/ 48662 w 68484"/>
                  <a:gd name="connsiteY8" fmla="*/ 54942 h 101441"/>
                  <a:gd name="connsiteX9" fmla="*/ 34565 w 68484"/>
                  <a:gd name="connsiteY9" fmla="*/ 63038 h 101441"/>
                  <a:gd name="connsiteX10" fmla="*/ 34565 w 68484"/>
                  <a:gd name="connsiteY10" fmla="*/ 63038 h 101441"/>
                  <a:gd name="connsiteX11" fmla="*/ 20373 w 68484"/>
                  <a:gd name="connsiteY11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231" y="35987"/>
                    </a:moveTo>
                    <a:lnTo>
                      <a:pt x="34279" y="51799"/>
                    </a:lnTo>
                    <a:lnTo>
                      <a:pt x="43804" y="46560"/>
                    </a:lnTo>
                    <a:lnTo>
                      <a:pt x="48662" y="54942"/>
                    </a:lnTo>
                    <a:lnTo>
                      <a:pt x="34565" y="63038"/>
                    </a:lnTo>
                    <a:lnTo>
                      <a:pt x="3456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8" name="任意多边形 261"/>
              <p:cNvSpPr/>
              <p:nvPr/>
            </p:nvSpPr>
            <p:spPr>
              <a:xfrm>
                <a:off x="7349870" y="3509676"/>
                <a:ext cx="68389" cy="101441"/>
              </a:xfrm>
              <a:custGeom>
                <a:avLst/>
                <a:gdLst>
                  <a:gd name="connsiteX0" fmla="*/ 180 w 68389"/>
                  <a:gd name="connsiteY0" fmla="*/ 61800 h 101441"/>
                  <a:gd name="connsiteX1" fmla="*/ 180 w 68389"/>
                  <a:gd name="connsiteY1" fmla="*/ 61800 h 101441"/>
                  <a:gd name="connsiteX2" fmla="*/ 68379 w 68389"/>
                  <a:gd name="connsiteY2" fmla="*/ 101424 h 101441"/>
                  <a:gd name="connsiteX3" fmla="*/ 68379 w 68389"/>
                  <a:gd name="connsiteY3" fmla="*/ 39416 h 101441"/>
                  <a:gd name="connsiteX4" fmla="*/ -11 w 68389"/>
                  <a:gd name="connsiteY4" fmla="*/ -17 h 101441"/>
                  <a:gd name="connsiteX5" fmla="*/ -11 w 68389"/>
                  <a:gd name="connsiteY5" fmla="*/ -17 h 101441"/>
                  <a:gd name="connsiteX6" fmla="*/ 25326 w 68389"/>
                  <a:gd name="connsiteY6" fmla="*/ 35701 h 101441"/>
                  <a:gd name="connsiteX7" fmla="*/ 34851 w 68389"/>
                  <a:gd name="connsiteY7" fmla="*/ 51608 h 101441"/>
                  <a:gd name="connsiteX8" fmla="*/ 44376 w 68389"/>
                  <a:gd name="connsiteY8" fmla="*/ 46274 h 101441"/>
                  <a:gd name="connsiteX9" fmla="*/ 49329 w 68389"/>
                  <a:gd name="connsiteY9" fmla="*/ 54751 h 101441"/>
                  <a:gd name="connsiteX10" fmla="*/ 49329 w 68389"/>
                  <a:gd name="connsiteY10" fmla="*/ 54751 h 101441"/>
                  <a:gd name="connsiteX11" fmla="*/ 35137 w 68389"/>
                  <a:gd name="connsiteY11" fmla="*/ 62848 h 101441"/>
                  <a:gd name="connsiteX12" fmla="*/ 20754 w 68389"/>
                  <a:gd name="connsiteY12" fmla="*/ 38464 h 101441"/>
                  <a:gd name="connsiteX13" fmla="*/ 20754 w 68389"/>
                  <a:gd name="connsiteY13" fmla="*/ 38464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441">
                    <a:moveTo>
                      <a:pt x="180" y="61800"/>
                    </a:moveTo>
                    <a:lnTo>
                      <a:pt x="180" y="61800"/>
                    </a:ln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lnTo>
                      <a:pt x="-11" y="-17"/>
                    </a:lnTo>
                    <a:close/>
                    <a:moveTo>
                      <a:pt x="25326" y="35701"/>
                    </a:moveTo>
                    <a:lnTo>
                      <a:pt x="34851" y="51608"/>
                    </a:lnTo>
                    <a:lnTo>
                      <a:pt x="44376" y="46274"/>
                    </a:lnTo>
                    <a:lnTo>
                      <a:pt x="49329" y="54751"/>
                    </a:lnTo>
                    <a:lnTo>
                      <a:pt x="49329" y="54751"/>
                    </a:lnTo>
                    <a:lnTo>
                      <a:pt x="35137" y="62848"/>
                    </a:lnTo>
                    <a:lnTo>
                      <a:pt x="20754" y="38464"/>
                    </a:lnTo>
                    <a:lnTo>
                      <a:pt x="20754" y="38464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9" name="任意多边形 262"/>
              <p:cNvSpPr/>
              <p:nvPr/>
            </p:nvSpPr>
            <p:spPr>
              <a:xfrm>
                <a:off x="7349489" y="3769232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-11 w 68389"/>
                  <a:gd name="connsiteY2" fmla="*/ 61990 h 101536"/>
                  <a:gd name="connsiteX3" fmla="*/ 68379 w 68389"/>
                  <a:gd name="connsiteY3" fmla="*/ 101519 h 101536"/>
                  <a:gd name="connsiteX4" fmla="*/ 68379 w 68389"/>
                  <a:gd name="connsiteY4" fmla="*/ 39511 h 101536"/>
                  <a:gd name="connsiteX5" fmla="*/ -11 w 68389"/>
                  <a:gd name="connsiteY5" fmla="*/ -17 h 101536"/>
                  <a:gd name="connsiteX6" fmla="*/ 24945 w 68389"/>
                  <a:gd name="connsiteY6" fmla="*/ 35892 h 101536"/>
                  <a:gd name="connsiteX7" fmla="*/ 24945 w 68389"/>
                  <a:gd name="connsiteY7" fmla="*/ 35892 h 101536"/>
                  <a:gd name="connsiteX8" fmla="*/ 34470 w 68389"/>
                  <a:gd name="connsiteY8" fmla="*/ 51799 h 101536"/>
                  <a:gd name="connsiteX9" fmla="*/ 43995 w 68389"/>
                  <a:gd name="connsiteY9" fmla="*/ 46465 h 101536"/>
                  <a:gd name="connsiteX10" fmla="*/ 48853 w 68389"/>
                  <a:gd name="connsiteY10" fmla="*/ 54942 h 101536"/>
                  <a:gd name="connsiteX11" fmla="*/ 48853 w 68389"/>
                  <a:gd name="connsiteY11" fmla="*/ 54942 h 101536"/>
                  <a:gd name="connsiteX12" fmla="*/ 34756 w 68389"/>
                  <a:gd name="connsiteY12" fmla="*/ 63038 h 101536"/>
                  <a:gd name="connsiteX13" fmla="*/ 29612 w 68389"/>
                  <a:gd name="connsiteY13" fmla="*/ 54180 h 101536"/>
                  <a:gd name="connsiteX14" fmla="*/ 20659 w 68389"/>
                  <a:gd name="connsiteY14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945" y="35892"/>
                    </a:moveTo>
                    <a:lnTo>
                      <a:pt x="24945" y="35892"/>
                    </a:lnTo>
                    <a:lnTo>
                      <a:pt x="34470" y="51799"/>
                    </a:lnTo>
                    <a:lnTo>
                      <a:pt x="43995" y="46465"/>
                    </a:lnTo>
                    <a:lnTo>
                      <a:pt x="48853" y="54942"/>
                    </a:lnTo>
                    <a:lnTo>
                      <a:pt x="48853" y="54942"/>
                    </a:lnTo>
                    <a:lnTo>
                      <a:pt x="34756" y="63038"/>
                    </a:lnTo>
                    <a:lnTo>
                      <a:pt x="29612" y="54180"/>
                    </a:lnTo>
                    <a:lnTo>
                      <a:pt x="20659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0" name="任意多边形 263"/>
              <p:cNvSpPr/>
              <p:nvPr/>
            </p:nvSpPr>
            <p:spPr>
              <a:xfrm>
                <a:off x="7744395" y="3997261"/>
                <a:ext cx="68484" cy="101441"/>
              </a:xfrm>
              <a:custGeom>
                <a:avLst/>
                <a:gdLst>
                  <a:gd name="connsiteX0" fmla="*/ -11 w 68484"/>
                  <a:gd name="connsiteY0" fmla="*/ -17 h 101441"/>
                  <a:gd name="connsiteX1" fmla="*/ -11 w 68484"/>
                  <a:gd name="connsiteY1" fmla="*/ 61990 h 101441"/>
                  <a:gd name="connsiteX2" fmla="*/ -11 w 68484"/>
                  <a:gd name="connsiteY2" fmla="*/ 61990 h 101441"/>
                  <a:gd name="connsiteX3" fmla="*/ 68474 w 68484"/>
                  <a:gd name="connsiteY3" fmla="*/ 101424 h 101441"/>
                  <a:gd name="connsiteX4" fmla="*/ 68474 w 68484"/>
                  <a:gd name="connsiteY4" fmla="*/ 39416 h 101441"/>
                  <a:gd name="connsiteX5" fmla="*/ -11 w 68484"/>
                  <a:gd name="connsiteY5" fmla="*/ -17 h 101441"/>
                  <a:gd name="connsiteX6" fmla="*/ 25040 w 68484"/>
                  <a:gd name="connsiteY6" fmla="*/ 35892 h 101441"/>
                  <a:gd name="connsiteX7" fmla="*/ 28374 w 68484"/>
                  <a:gd name="connsiteY7" fmla="*/ 41702 h 101441"/>
                  <a:gd name="connsiteX8" fmla="*/ 34089 w 68484"/>
                  <a:gd name="connsiteY8" fmla="*/ 51799 h 101441"/>
                  <a:gd name="connsiteX9" fmla="*/ 43614 w 68484"/>
                  <a:gd name="connsiteY9" fmla="*/ 46465 h 101441"/>
                  <a:gd name="connsiteX10" fmla="*/ 48472 w 68484"/>
                  <a:gd name="connsiteY10" fmla="*/ 54942 h 101441"/>
                  <a:gd name="connsiteX11" fmla="*/ 34375 w 68484"/>
                  <a:gd name="connsiteY11" fmla="*/ 63038 h 101441"/>
                  <a:gd name="connsiteX12" fmla="*/ 20373 w 68484"/>
                  <a:gd name="connsiteY12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484" h="101441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close/>
                    <a:moveTo>
                      <a:pt x="25040" y="35892"/>
                    </a:moveTo>
                    <a:lnTo>
                      <a:pt x="28374" y="41702"/>
                    </a:lnTo>
                    <a:lnTo>
                      <a:pt x="34089" y="51799"/>
                    </a:lnTo>
                    <a:lnTo>
                      <a:pt x="43614" y="46465"/>
                    </a:lnTo>
                    <a:lnTo>
                      <a:pt x="48472" y="54942"/>
                    </a:lnTo>
                    <a:lnTo>
                      <a:pt x="3437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1" name="任意多边形 264"/>
              <p:cNvSpPr/>
              <p:nvPr/>
            </p:nvSpPr>
            <p:spPr>
              <a:xfrm>
                <a:off x="7764493" y="4033170"/>
                <a:ext cx="28193" cy="27146"/>
              </a:xfrm>
              <a:custGeom>
                <a:avLst/>
                <a:gdLst>
                  <a:gd name="connsiteX0" fmla="*/ 28194 w 28193"/>
                  <a:gd name="connsiteY0" fmla="*/ 19145 h 27146"/>
                  <a:gd name="connsiteX1" fmla="*/ 23241 w 28193"/>
                  <a:gd name="connsiteY1" fmla="*/ 10573 h 27146"/>
                  <a:gd name="connsiteX2" fmla="*/ 14097 w 28193"/>
                  <a:gd name="connsiteY2" fmla="*/ 15907 h 27146"/>
                  <a:gd name="connsiteX3" fmla="*/ 14097 w 28193"/>
                  <a:gd name="connsiteY3" fmla="*/ 15907 h 27146"/>
                  <a:gd name="connsiteX4" fmla="*/ 8287 w 28193"/>
                  <a:gd name="connsiteY4" fmla="*/ 5810 h 27146"/>
                  <a:gd name="connsiteX5" fmla="*/ 4953 w 28193"/>
                  <a:gd name="connsiteY5" fmla="*/ 0 h 27146"/>
                  <a:gd name="connsiteX6" fmla="*/ 0 w 28193"/>
                  <a:gd name="connsiteY6" fmla="*/ 2858 h 27146"/>
                  <a:gd name="connsiteX7" fmla="*/ 14097 w 28193"/>
                  <a:gd name="connsiteY7" fmla="*/ 27146 h 27146"/>
                  <a:gd name="connsiteX8" fmla="*/ 28194 w 28193"/>
                  <a:gd name="connsiteY8" fmla="*/ 19145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93" h="27146">
                    <a:moveTo>
                      <a:pt x="28194" y="19145"/>
                    </a:moveTo>
                    <a:lnTo>
                      <a:pt x="23241" y="10573"/>
                    </a:lnTo>
                    <a:lnTo>
                      <a:pt x="14097" y="15907"/>
                    </a:lnTo>
                    <a:lnTo>
                      <a:pt x="14097" y="15907"/>
                    </a:lnTo>
                    <a:lnTo>
                      <a:pt x="8287" y="5810"/>
                    </a:lnTo>
                    <a:lnTo>
                      <a:pt x="4953" y="0"/>
                    </a:lnTo>
                    <a:lnTo>
                      <a:pt x="0" y="2858"/>
                    </a:lnTo>
                    <a:lnTo>
                      <a:pt x="14097" y="27146"/>
                    </a:lnTo>
                    <a:lnTo>
                      <a:pt x="28194" y="1914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2" name="任意多边形 265"/>
              <p:cNvSpPr/>
              <p:nvPr/>
            </p:nvSpPr>
            <p:spPr>
              <a:xfrm>
                <a:off x="7503889" y="3598258"/>
                <a:ext cx="51149" cy="91439"/>
              </a:xfrm>
              <a:custGeom>
                <a:avLst/>
                <a:gdLst>
                  <a:gd name="connsiteX0" fmla="*/ 0 w 51149"/>
                  <a:gd name="connsiteY0" fmla="*/ 62008 h 91439"/>
                  <a:gd name="connsiteX1" fmla="*/ 51054 w 51149"/>
                  <a:gd name="connsiteY1" fmla="*/ 91440 h 91439"/>
                  <a:gd name="connsiteX2" fmla="*/ 51149 w 51149"/>
                  <a:gd name="connsiteY2" fmla="*/ 29432 h 91439"/>
                  <a:gd name="connsiteX3" fmla="*/ 190 w 51149"/>
                  <a:gd name="connsiteY3" fmla="*/ 0 h 91439"/>
                  <a:gd name="connsiteX4" fmla="*/ 0 w 51149"/>
                  <a:gd name="connsiteY4" fmla="*/ 62008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39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149" y="29432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3" name="任意多边形 266"/>
              <p:cNvSpPr/>
              <p:nvPr/>
            </p:nvSpPr>
            <p:spPr>
              <a:xfrm>
                <a:off x="7504080" y="3510533"/>
                <a:ext cx="51244" cy="91440"/>
              </a:xfrm>
              <a:custGeom>
                <a:avLst/>
                <a:gdLst>
                  <a:gd name="connsiteX0" fmla="*/ 0 w 51244"/>
                  <a:gd name="connsiteY0" fmla="*/ 62008 h 91440"/>
                  <a:gd name="connsiteX1" fmla="*/ 51054 w 51244"/>
                  <a:gd name="connsiteY1" fmla="*/ 91440 h 91440"/>
                  <a:gd name="connsiteX2" fmla="*/ 51245 w 51244"/>
                  <a:gd name="connsiteY2" fmla="*/ 29432 h 91440"/>
                  <a:gd name="connsiteX3" fmla="*/ 191 w 51244"/>
                  <a:gd name="connsiteY3" fmla="*/ 0 h 91440"/>
                  <a:gd name="connsiteX4" fmla="*/ 0 w 51244"/>
                  <a:gd name="connsiteY4" fmla="*/ 6200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40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245" y="29432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4" name="任意多边形 267"/>
              <p:cNvSpPr/>
              <p:nvPr/>
            </p:nvSpPr>
            <p:spPr>
              <a:xfrm>
                <a:off x="7765446" y="3685793"/>
                <a:ext cx="28194" cy="27050"/>
              </a:xfrm>
              <a:custGeom>
                <a:avLst/>
                <a:gdLst>
                  <a:gd name="connsiteX0" fmla="*/ 28194 w 28194"/>
                  <a:gd name="connsiteY0" fmla="*/ 18955 h 27050"/>
                  <a:gd name="connsiteX1" fmla="*/ 23336 w 28194"/>
                  <a:gd name="connsiteY1" fmla="*/ 10573 h 27050"/>
                  <a:gd name="connsiteX2" fmla="*/ 14097 w 28194"/>
                  <a:gd name="connsiteY2" fmla="*/ 15812 h 27050"/>
                  <a:gd name="connsiteX3" fmla="*/ 4953 w 28194"/>
                  <a:gd name="connsiteY3" fmla="*/ 0 h 27050"/>
                  <a:gd name="connsiteX4" fmla="*/ 0 w 28194"/>
                  <a:gd name="connsiteY4" fmla="*/ 2762 h 27050"/>
                  <a:gd name="connsiteX5" fmla="*/ 14097 w 28194"/>
                  <a:gd name="connsiteY5" fmla="*/ 27051 h 27050"/>
                  <a:gd name="connsiteX6" fmla="*/ 28194 w 28194"/>
                  <a:gd name="connsiteY6" fmla="*/ 18955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4" h="27050">
                    <a:moveTo>
                      <a:pt x="28194" y="18955"/>
                    </a:moveTo>
                    <a:lnTo>
                      <a:pt x="23336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lnTo>
                      <a:pt x="28194" y="1895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5" name="任意多边形 268"/>
              <p:cNvSpPr/>
              <p:nvPr/>
            </p:nvSpPr>
            <p:spPr>
              <a:xfrm>
                <a:off x="7765255" y="3773423"/>
                <a:ext cx="28193" cy="27146"/>
              </a:xfrm>
              <a:custGeom>
                <a:avLst/>
                <a:gdLst>
                  <a:gd name="connsiteX0" fmla="*/ 28194 w 28193"/>
                  <a:gd name="connsiteY0" fmla="*/ 19050 h 27146"/>
                  <a:gd name="connsiteX1" fmla="*/ 28194 w 28193"/>
                  <a:gd name="connsiteY1" fmla="*/ 19050 h 27146"/>
                  <a:gd name="connsiteX2" fmla="*/ 23241 w 28193"/>
                  <a:gd name="connsiteY2" fmla="*/ 10573 h 27146"/>
                  <a:gd name="connsiteX3" fmla="*/ 14097 w 28193"/>
                  <a:gd name="connsiteY3" fmla="*/ 15907 h 27146"/>
                  <a:gd name="connsiteX4" fmla="*/ 4953 w 28193"/>
                  <a:gd name="connsiteY4" fmla="*/ 0 h 27146"/>
                  <a:gd name="connsiteX5" fmla="*/ 0 w 28193"/>
                  <a:gd name="connsiteY5" fmla="*/ 2857 h 27146"/>
                  <a:gd name="connsiteX6" fmla="*/ 14002 w 28193"/>
                  <a:gd name="connsiteY6" fmla="*/ 27146 h 27146"/>
                  <a:gd name="connsiteX7" fmla="*/ 28194 w 28193"/>
                  <a:gd name="connsiteY7" fmla="*/ 19050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3" h="27146">
                    <a:moveTo>
                      <a:pt x="28194" y="19050"/>
                    </a:move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907"/>
                    </a:lnTo>
                    <a:lnTo>
                      <a:pt x="4953" y="0"/>
                    </a:lnTo>
                    <a:lnTo>
                      <a:pt x="0" y="2857"/>
                    </a:lnTo>
                    <a:lnTo>
                      <a:pt x="14002" y="27146"/>
                    </a:lnTo>
                    <a:lnTo>
                      <a:pt x="28194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6" name="任意多边形 269"/>
              <p:cNvSpPr/>
              <p:nvPr/>
            </p:nvSpPr>
            <p:spPr>
              <a:xfrm>
                <a:off x="7108602" y="3493578"/>
                <a:ext cx="51149" cy="91440"/>
              </a:xfrm>
              <a:custGeom>
                <a:avLst/>
                <a:gdLst>
                  <a:gd name="connsiteX0" fmla="*/ 51149 w 51149"/>
                  <a:gd name="connsiteY0" fmla="*/ 29432 h 91440"/>
                  <a:gd name="connsiteX1" fmla="*/ 190 w 51149"/>
                  <a:gd name="connsiteY1" fmla="*/ 0 h 91440"/>
                  <a:gd name="connsiteX2" fmla="*/ 0 w 51149"/>
                  <a:gd name="connsiteY2" fmla="*/ 62008 h 91440"/>
                  <a:gd name="connsiteX3" fmla="*/ 51054 w 51149"/>
                  <a:gd name="connsiteY3" fmla="*/ 91440 h 91440"/>
                  <a:gd name="connsiteX4" fmla="*/ 51149 w 51149"/>
                  <a:gd name="connsiteY4" fmla="*/ 29432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51149" y="29432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149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7" name="任意多边形 270"/>
              <p:cNvSpPr/>
              <p:nvPr/>
            </p:nvSpPr>
            <p:spPr>
              <a:xfrm>
                <a:off x="7398543" y="3660933"/>
                <a:ext cx="51149" cy="91440"/>
              </a:xfrm>
              <a:custGeom>
                <a:avLst/>
                <a:gdLst>
                  <a:gd name="connsiteX0" fmla="*/ 0 w 51149"/>
                  <a:gd name="connsiteY0" fmla="*/ 62008 h 91440"/>
                  <a:gd name="connsiteX1" fmla="*/ 51054 w 51149"/>
                  <a:gd name="connsiteY1" fmla="*/ 91440 h 91440"/>
                  <a:gd name="connsiteX2" fmla="*/ 51149 w 51149"/>
                  <a:gd name="connsiteY2" fmla="*/ 29432 h 91440"/>
                  <a:gd name="connsiteX3" fmla="*/ 190 w 51149"/>
                  <a:gd name="connsiteY3" fmla="*/ 0 h 91440"/>
                  <a:gd name="connsiteX4" fmla="*/ 0 w 51149"/>
                  <a:gd name="connsiteY4" fmla="*/ 6200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149" y="29432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8" name="任意多边形 271"/>
              <p:cNvSpPr/>
              <p:nvPr/>
            </p:nvSpPr>
            <p:spPr>
              <a:xfrm>
                <a:off x="7487602" y="3712368"/>
                <a:ext cx="51339" cy="91535"/>
              </a:xfrm>
              <a:custGeom>
                <a:avLst/>
                <a:gdLst>
                  <a:gd name="connsiteX0" fmla="*/ 0 w 51339"/>
                  <a:gd name="connsiteY0" fmla="*/ 62008 h 91535"/>
                  <a:gd name="connsiteX1" fmla="*/ 51149 w 51339"/>
                  <a:gd name="connsiteY1" fmla="*/ 91535 h 91535"/>
                  <a:gd name="connsiteX2" fmla="*/ 51340 w 51339"/>
                  <a:gd name="connsiteY2" fmla="*/ 29528 h 91535"/>
                  <a:gd name="connsiteX3" fmla="*/ 190 w 51339"/>
                  <a:gd name="connsiteY3" fmla="*/ 0 h 91535"/>
                  <a:gd name="connsiteX4" fmla="*/ 0 w 51339"/>
                  <a:gd name="connsiteY4" fmla="*/ 62008 h 91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39" h="91535">
                    <a:moveTo>
                      <a:pt x="0" y="62008"/>
                    </a:moveTo>
                    <a:lnTo>
                      <a:pt x="51149" y="91535"/>
                    </a:lnTo>
                    <a:lnTo>
                      <a:pt x="51340" y="29528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9" name="任意多边形 272"/>
              <p:cNvSpPr/>
              <p:nvPr/>
            </p:nvSpPr>
            <p:spPr>
              <a:xfrm>
                <a:off x="7672863" y="3819334"/>
                <a:ext cx="51244" cy="91439"/>
              </a:xfrm>
              <a:custGeom>
                <a:avLst/>
                <a:gdLst>
                  <a:gd name="connsiteX0" fmla="*/ 191 w 51244"/>
                  <a:gd name="connsiteY0" fmla="*/ 0 h 91439"/>
                  <a:gd name="connsiteX1" fmla="*/ 0 w 51244"/>
                  <a:gd name="connsiteY1" fmla="*/ 62008 h 91439"/>
                  <a:gd name="connsiteX2" fmla="*/ 51054 w 51244"/>
                  <a:gd name="connsiteY2" fmla="*/ 91440 h 91439"/>
                  <a:gd name="connsiteX3" fmla="*/ 51245 w 51244"/>
                  <a:gd name="connsiteY3" fmla="*/ 29432 h 91439"/>
                  <a:gd name="connsiteX4" fmla="*/ 191 w 51244"/>
                  <a:gd name="connsiteY4" fmla="*/ 0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191" y="0"/>
                    </a:move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43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0" name="任意多边形 273"/>
              <p:cNvSpPr/>
              <p:nvPr/>
            </p:nvSpPr>
            <p:spPr>
              <a:xfrm>
                <a:off x="7762017" y="3870769"/>
                <a:ext cx="51244" cy="91535"/>
              </a:xfrm>
              <a:custGeom>
                <a:avLst/>
                <a:gdLst>
                  <a:gd name="connsiteX0" fmla="*/ 0 w 51244"/>
                  <a:gd name="connsiteY0" fmla="*/ 62008 h 91535"/>
                  <a:gd name="connsiteX1" fmla="*/ 51054 w 51244"/>
                  <a:gd name="connsiteY1" fmla="*/ 91535 h 91535"/>
                  <a:gd name="connsiteX2" fmla="*/ 51245 w 51244"/>
                  <a:gd name="connsiteY2" fmla="*/ 29528 h 91535"/>
                  <a:gd name="connsiteX3" fmla="*/ 190 w 51244"/>
                  <a:gd name="connsiteY3" fmla="*/ 0 h 91535"/>
                  <a:gd name="connsiteX4" fmla="*/ 0 w 51244"/>
                  <a:gd name="connsiteY4" fmla="*/ 62008 h 91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535">
                    <a:moveTo>
                      <a:pt x="0" y="62008"/>
                    </a:moveTo>
                    <a:lnTo>
                      <a:pt x="51054" y="91535"/>
                    </a:lnTo>
                    <a:lnTo>
                      <a:pt x="51245" y="29528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1" name="任意多边形 274"/>
              <p:cNvSpPr/>
              <p:nvPr/>
            </p:nvSpPr>
            <p:spPr>
              <a:xfrm>
                <a:off x="7765160" y="3103625"/>
                <a:ext cx="50196" cy="37052"/>
              </a:xfrm>
              <a:custGeom>
                <a:avLst/>
                <a:gdLst>
                  <a:gd name="connsiteX0" fmla="*/ 0 w 50196"/>
                  <a:gd name="connsiteY0" fmla="*/ 0 h 37052"/>
                  <a:gd name="connsiteX1" fmla="*/ 0 w 50196"/>
                  <a:gd name="connsiteY1" fmla="*/ 8096 h 37052"/>
                  <a:gd name="connsiteX2" fmla="*/ 50197 w 50196"/>
                  <a:gd name="connsiteY2" fmla="*/ 37052 h 37052"/>
                  <a:gd name="connsiteX3" fmla="*/ 50197 w 50196"/>
                  <a:gd name="connsiteY3" fmla="*/ 29051 h 37052"/>
                  <a:gd name="connsiteX4" fmla="*/ 0 w 50196"/>
                  <a:gd name="connsiteY4" fmla="*/ 0 h 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7052">
                    <a:moveTo>
                      <a:pt x="0" y="0"/>
                    </a:moveTo>
                    <a:lnTo>
                      <a:pt x="0" y="8096"/>
                    </a:lnTo>
                    <a:lnTo>
                      <a:pt x="50197" y="37052"/>
                    </a:lnTo>
                    <a:lnTo>
                      <a:pt x="50197" y="290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2" name="任意多边形 275"/>
              <p:cNvSpPr/>
              <p:nvPr/>
            </p:nvSpPr>
            <p:spPr>
              <a:xfrm>
                <a:off x="7765065" y="3144868"/>
                <a:ext cx="50196" cy="36957"/>
              </a:xfrm>
              <a:custGeom>
                <a:avLst/>
                <a:gdLst>
                  <a:gd name="connsiteX0" fmla="*/ 0 w 50196"/>
                  <a:gd name="connsiteY0" fmla="*/ 8001 h 36957"/>
                  <a:gd name="connsiteX1" fmla="*/ 50197 w 50196"/>
                  <a:gd name="connsiteY1" fmla="*/ 36957 h 36957"/>
                  <a:gd name="connsiteX2" fmla="*/ 50197 w 50196"/>
                  <a:gd name="connsiteY2" fmla="*/ 29051 h 36957"/>
                  <a:gd name="connsiteX3" fmla="*/ 0 w 50196"/>
                  <a:gd name="connsiteY3" fmla="*/ 0 h 36957"/>
                  <a:gd name="connsiteX4" fmla="*/ 0 w 50196"/>
                  <a:gd name="connsiteY4" fmla="*/ 8001 h 3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6957">
                    <a:moveTo>
                      <a:pt x="0" y="8001"/>
                    </a:moveTo>
                    <a:lnTo>
                      <a:pt x="50197" y="36957"/>
                    </a:lnTo>
                    <a:lnTo>
                      <a:pt x="50197" y="2905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3" name="任意多边形 276"/>
              <p:cNvSpPr/>
              <p:nvPr/>
            </p:nvSpPr>
            <p:spPr>
              <a:xfrm>
                <a:off x="7765160" y="3117436"/>
                <a:ext cx="50196" cy="36957"/>
              </a:xfrm>
              <a:custGeom>
                <a:avLst/>
                <a:gdLst>
                  <a:gd name="connsiteX0" fmla="*/ 0 w 50196"/>
                  <a:gd name="connsiteY0" fmla="*/ 8001 h 36957"/>
                  <a:gd name="connsiteX1" fmla="*/ 50197 w 50196"/>
                  <a:gd name="connsiteY1" fmla="*/ 36957 h 36957"/>
                  <a:gd name="connsiteX2" fmla="*/ 50197 w 50196"/>
                  <a:gd name="connsiteY2" fmla="*/ 28956 h 36957"/>
                  <a:gd name="connsiteX3" fmla="*/ 0 w 50196"/>
                  <a:gd name="connsiteY3" fmla="*/ 0 h 36957"/>
                  <a:gd name="connsiteX4" fmla="*/ 0 w 50196"/>
                  <a:gd name="connsiteY4" fmla="*/ 8001 h 3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6957">
                    <a:moveTo>
                      <a:pt x="0" y="8001"/>
                    </a:moveTo>
                    <a:lnTo>
                      <a:pt x="50197" y="36957"/>
                    </a:lnTo>
                    <a:lnTo>
                      <a:pt x="50197" y="28956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4" name="任意多边形 277"/>
              <p:cNvSpPr/>
              <p:nvPr/>
            </p:nvSpPr>
            <p:spPr>
              <a:xfrm>
                <a:off x="7765065" y="3131152"/>
                <a:ext cx="50291" cy="36957"/>
              </a:xfrm>
              <a:custGeom>
                <a:avLst/>
                <a:gdLst>
                  <a:gd name="connsiteX0" fmla="*/ 0 w 50291"/>
                  <a:gd name="connsiteY0" fmla="*/ 7906 h 36957"/>
                  <a:gd name="connsiteX1" fmla="*/ 50197 w 50291"/>
                  <a:gd name="connsiteY1" fmla="*/ 36957 h 36957"/>
                  <a:gd name="connsiteX2" fmla="*/ 50292 w 50291"/>
                  <a:gd name="connsiteY2" fmla="*/ 28956 h 36957"/>
                  <a:gd name="connsiteX3" fmla="*/ 0 w 50291"/>
                  <a:gd name="connsiteY3" fmla="*/ 0 h 36957"/>
                  <a:gd name="connsiteX4" fmla="*/ 0 w 50291"/>
                  <a:gd name="connsiteY4" fmla="*/ 7906 h 3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1" h="36957">
                    <a:moveTo>
                      <a:pt x="0" y="7906"/>
                    </a:moveTo>
                    <a:lnTo>
                      <a:pt x="50197" y="36957"/>
                    </a:lnTo>
                    <a:lnTo>
                      <a:pt x="50292" y="28956"/>
                    </a:lnTo>
                    <a:lnTo>
                      <a:pt x="0" y="0"/>
                    </a:lnTo>
                    <a:lnTo>
                      <a:pt x="0" y="790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5" name="任意多边形 278"/>
              <p:cNvSpPr/>
              <p:nvPr/>
            </p:nvSpPr>
            <p:spPr>
              <a:xfrm>
                <a:off x="7084885" y="2655827"/>
                <a:ext cx="814577" cy="479992"/>
              </a:xfrm>
              <a:custGeom>
                <a:avLst/>
                <a:gdLst>
                  <a:gd name="connsiteX0" fmla="*/ 796279 w 814577"/>
                  <a:gd name="connsiteY0" fmla="*/ 422825 h 479992"/>
                  <a:gd name="connsiteX1" fmla="*/ 69236 w 814577"/>
                  <a:gd name="connsiteY1" fmla="*/ 2773 h 479992"/>
                  <a:gd name="connsiteX2" fmla="*/ 54568 w 814577"/>
                  <a:gd name="connsiteY2" fmla="*/ 1344 h 479992"/>
                  <a:gd name="connsiteX3" fmla="*/ 54568 w 814577"/>
                  <a:gd name="connsiteY3" fmla="*/ 1344 h 479992"/>
                  <a:gd name="connsiteX4" fmla="*/ -11 w 814577"/>
                  <a:gd name="connsiteY4" fmla="*/ 40873 h 479992"/>
                  <a:gd name="connsiteX5" fmla="*/ -11 w 814577"/>
                  <a:gd name="connsiteY5" fmla="*/ 40873 h 479992"/>
                  <a:gd name="connsiteX6" fmla="*/ 14563 w 814577"/>
                  <a:gd name="connsiteY6" fmla="*/ 42397 h 479992"/>
                  <a:gd name="connsiteX7" fmla="*/ 741606 w 814577"/>
                  <a:gd name="connsiteY7" fmla="*/ 462164 h 479992"/>
                  <a:gd name="connsiteX8" fmla="*/ 757417 w 814577"/>
                  <a:gd name="connsiteY8" fmla="*/ 479975 h 479992"/>
                  <a:gd name="connsiteX9" fmla="*/ 814567 w 814577"/>
                  <a:gd name="connsiteY9" fmla="*/ 447114 h 479992"/>
                  <a:gd name="connsiteX10" fmla="*/ 796279 w 814577"/>
                  <a:gd name="connsiteY10" fmla="*/ 422825 h 479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4577" h="479992">
                    <a:moveTo>
                      <a:pt x="796279" y="422825"/>
                    </a:moveTo>
                    <a:lnTo>
                      <a:pt x="69236" y="2773"/>
                    </a:lnTo>
                    <a:cubicBezTo>
                      <a:pt x="64969" y="-342"/>
                      <a:pt x="59349" y="-894"/>
                      <a:pt x="54568" y="1344"/>
                    </a:cubicBezTo>
                    <a:lnTo>
                      <a:pt x="54568" y="1344"/>
                    </a:lnTo>
                    <a:lnTo>
                      <a:pt x="-11" y="40873"/>
                    </a:lnTo>
                    <a:lnTo>
                      <a:pt x="-11" y="40873"/>
                    </a:lnTo>
                    <a:cubicBezTo>
                      <a:pt x="4771" y="38768"/>
                      <a:pt x="10315" y="39339"/>
                      <a:pt x="14563" y="42397"/>
                    </a:cubicBezTo>
                    <a:lnTo>
                      <a:pt x="741606" y="462164"/>
                    </a:lnTo>
                    <a:cubicBezTo>
                      <a:pt x="748416" y="466526"/>
                      <a:pt x="753893" y="472689"/>
                      <a:pt x="757417" y="479975"/>
                    </a:cubicBezTo>
                    <a:lnTo>
                      <a:pt x="814567" y="447114"/>
                    </a:lnTo>
                    <a:cubicBezTo>
                      <a:pt x="811472" y="437141"/>
                      <a:pt x="805004" y="428559"/>
                      <a:pt x="796279" y="422825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6" name="任意多边形 279"/>
              <p:cNvSpPr/>
              <p:nvPr/>
            </p:nvSpPr>
            <p:spPr>
              <a:xfrm>
                <a:off x="7838788" y="3102768"/>
                <a:ext cx="63055" cy="1057179"/>
              </a:xfrm>
              <a:custGeom>
                <a:avLst/>
                <a:gdLst>
                  <a:gd name="connsiteX0" fmla="*/ 3704 w 63055"/>
                  <a:gd name="connsiteY0" fmla="*/ 32749 h 1057179"/>
                  <a:gd name="connsiteX1" fmla="*/ 8562 w 63055"/>
                  <a:gd name="connsiteY1" fmla="*/ 50846 h 1057179"/>
                  <a:gd name="connsiteX2" fmla="*/ 5800 w 63055"/>
                  <a:gd name="connsiteY2" fmla="*/ 1044018 h 1057179"/>
                  <a:gd name="connsiteX3" fmla="*/ -11 w 63055"/>
                  <a:gd name="connsiteY3" fmla="*/ 1057162 h 1057179"/>
                  <a:gd name="connsiteX4" fmla="*/ -11 w 63055"/>
                  <a:gd name="connsiteY4" fmla="*/ 1057162 h 1057179"/>
                  <a:gd name="connsiteX5" fmla="*/ 55044 w 63055"/>
                  <a:gd name="connsiteY5" fmla="*/ 1017729 h 1057179"/>
                  <a:gd name="connsiteX6" fmla="*/ 55044 w 63055"/>
                  <a:gd name="connsiteY6" fmla="*/ 1017729 h 1057179"/>
                  <a:gd name="connsiteX7" fmla="*/ 60283 w 63055"/>
                  <a:gd name="connsiteY7" fmla="*/ 1005061 h 1057179"/>
                  <a:gd name="connsiteX8" fmla="*/ 63045 w 63055"/>
                  <a:gd name="connsiteY8" fmla="*/ 11889 h 1057179"/>
                  <a:gd name="connsiteX9" fmla="*/ 60854 w 63055"/>
                  <a:gd name="connsiteY9" fmla="*/ -17 h 105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055" h="1057179">
                    <a:moveTo>
                      <a:pt x="3704" y="32749"/>
                    </a:moveTo>
                    <a:cubicBezTo>
                      <a:pt x="6724" y="38311"/>
                      <a:pt x="8391" y="44512"/>
                      <a:pt x="8562" y="50846"/>
                    </a:cubicBezTo>
                    <a:lnTo>
                      <a:pt x="5800" y="1044018"/>
                    </a:lnTo>
                    <a:cubicBezTo>
                      <a:pt x="6219" y="1049104"/>
                      <a:pt x="4028" y="1054048"/>
                      <a:pt x="-11" y="1057162"/>
                    </a:cubicBezTo>
                    <a:lnTo>
                      <a:pt x="-11" y="1057162"/>
                    </a:lnTo>
                    <a:lnTo>
                      <a:pt x="55044" y="1017729"/>
                    </a:lnTo>
                    <a:lnTo>
                      <a:pt x="55044" y="1017729"/>
                    </a:lnTo>
                    <a:cubicBezTo>
                      <a:pt x="58663" y="1014547"/>
                      <a:pt x="60597" y="1009871"/>
                      <a:pt x="60283" y="1005061"/>
                    </a:cubicBezTo>
                    <a:lnTo>
                      <a:pt x="63045" y="11889"/>
                    </a:lnTo>
                    <a:cubicBezTo>
                      <a:pt x="62950" y="7831"/>
                      <a:pt x="62216" y="3812"/>
                      <a:pt x="60854" y="-1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42" name="组合 1141"/>
            <p:cNvGrpSpPr/>
            <p:nvPr/>
          </p:nvGrpSpPr>
          <p:grpSpPr>
            <a:xfrm>
              <a:off x="7095171" y="1761223"/>
              <a:ext cx="825055" cy="1206286"/>
              <a:chOff x="7095171" y="1761223"/>
              <a:chExt cx="825055" cy="1206286"/>
            </a:xfrm>
          </p:grpSpPr>
          <p:sp>
            <p:nvSpPr>
              <p:cNvPr id="1328" name="任意多边形 281"/>
              <p:cNvSpPr/>
              <p:nvPr/>
            </p:nvSpPr>
            <p:spPr>
              <a:xfrm>
                <a:off x="7103935" y="1761223"/>
                <a:ext cx="816292" cy="1204956"/>
              </a:xfrm>
              <a:custGeom>
                <a:avLst/>
                <a:gdLst>
                  <a:gd name="connsiteX0" fmla="*/ 795803 w 816292"/>
                  <a:gd name="connsiteY0" fmla="*/ 422460 h 1204956"/>
                  <a:gd name="connsiteX1" fmla="*/ 68855 w 816292"/>
                  <a:gd name="connsiteY1" fmla="*/ 2694 h 1204956"/>
                  <a:gd name="connsiteX2" fmla="*/ 54853 w 816292"/>
                  <a:gd name="connsiteY2" fmla="*/ 979 h 1204956"/>
                  <a:gd name="connsiteX3" fmla="*/ 54853 w 816292"/>
                  <a:gd name="connsiteY3" fmla="*/ 979 h 1204956"/>
                  <a:gd name="connsiteX4" fmla="*/ 54853 w 816292"/>
                  <a:gd name="connsiteY4" fmla="*/ 979 h 1204956"/>
                  <a:gd name="connsiteX5" fmla="*/ 54282 w 816292"/>
                  <a:gd name="connsiteY5" fmla="*/ 979 h 1204956"/>
                  <a:gd name="connsiteX6" fmla="*/ -11 w 816292"/>
                  <a:gd name="connsiteY6" fmla="*/ 31840 h 1204956"/>
                  <a:gd name="connsiteX7" fmla="*/ 14086 w 816292"/>
                  <a:gd name="connsiteY7" fmla="*/ 33555 h 1204956"/>
                  <a:gd name="connsiteX8" fmla="*/ 741034 w 816292"/>
                  <a:gd name="connsiteY8" fmla="*/ 453321 h 1204956"/>
                  <a:gd name="connsiteX9" fmla="*/ 761799 w 816292"/>
                  <a:gd name="connsiteY9" fmla="*/ 489135 h 1204956"/>
                  <a:gd name="connsiteX10" fmla="*/ 759798 w 816292"/>
                  <a:gd name="connsiteY10" fmla="*/ 1191604 h 1204956"/>
                  <a:gd name="connsiteX11" fmla="*/ 753607 w 816292"/>
                  <a:gd name="connsiteY11" fmla="*/ 1204939 h 1204956"/>
                  <a:gd name="connsiteX12" fmla="*/ 807805 w 816292"/>
                  <a:gd name="connsiteY12" fmla="*/ 1174269 h 1204956"/>
                  <a:gd name="connsiteX13" fmla="*/ 808852 w 816292"/>
                  <a:gd name="connsiteY13" fmla="*/ 1173697 h 1204956"/>
                  <a:gd name="connsiteX14" fmla="*/ 808852 w 816292"/>
                  <a:gd name="connsiteY14" fmla="*/ 1173697 h 1204956"/>
                  <a:gd name="connsiteX15" fmla="*/ 814282 w 816292"/>
                  <a:gd name="connsiteY15" fmla="*/ 1160838 h 1204956"/>
                  <a:gd name="connsiteX16" fmla="*/ 816282 w 816292"/>
                  <a:gd name="connsiteY16" fmla="*/ 458370 h 1204956"/>
                  <a:gd name="connsiteX17" fmla="*/ 795803 w 816292"/>
                  <a:gd name="connsiteY17" fmla="*/ 422460 h 120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6292" h="1204956">
                    <a:moveTo>
                      <a:pt x="795803" y="422460"/>
                    </a:moveTo>
                    <a:lnTo>
                      <a:pt x="68855" y="2694"/>
                    </a:lnTo>
                    <a:cubicBezTo>
                      <a:pt x="64759" y="-165"/>
                      <a:pt x="59521" y="-808"/>
                      <a:pt x="54853" y="979"/>
                    </a:cubicBezTo>
                    <a:lnTo>
                      <a:pt x="54853" y="979"/>
                    </a:lnTo>
                    <a:lnTo>
                      <a:pt x="54853" y="979"/>
                    </a:lnTo>
                    <a:lnTo>
                      <a:pt x="54282" y="979"/>
                    </a:lnTo>
                    <a:lnTo>
                      <a:pt x="-11" y="31840"/>
                    </a:lnTo>
                    <a:cubicBezTo>
                      <a:pt x="4676" y="30002"/>
                      <a:pt x="9972" y="30646"/>
                      <a:pt x="14086" y="33555"/>
                    </a:cubicBezTo>
                    <a:lnTo>
                      <a:pt x="741034" y="453321"/>
                    </a:lnTo>
                    <a:cubicBezTo>
                      <a:pt x="753293" y="461237"/>
                      <a:pt x="761018" y="474562"/>
                      <a:pt x="761799" y="489135"/>
                    </a:cubicBezTo>
                    <a:lnTo>
                      <a:pt x="759798" y="1191604"/>
                    </a:lnTo>
                    <a:cubicBezTo>
                      <a:pt x="760380" y="1196852"/>
                      <a:pt x="757989" y="1201996"/>
                      <a:pt x="753607" y="1204939"/>
                    </a:cubicBezTo>
                    <a:lnTo>
                      <a:pt x="807805" y="1174269"/>
                    </a:lnTo>
                    <a:cubicBezTo>
                      <a:pt x="808186" y="1174154"/>
                      <a:pt x="808548" y="1173964"/>
                      <a:pt x="808852" y="1173697"/>
                    </a:cubicBezTo>
                    <a:lnTo>
                      <a:pt x="808852" y="1173697"/>
                    </a:lnTo>
                    <a:cubicBezTo>
                      <a:pt x="812691" y="1170582"/>
                      <a:pt x="814720" y="1165763"/>
                      <a:pt x="814282" y="1160838"/>
                    </a:cubicBezTo>
                    <a:lnTo>
                      <a:pt x="816282" y="458370"/>
                    </a:lnTo>
                    <a:cubicBezTo>
                      <a:pt x="815615" y="443806"/>
                      <a:pt x="807995" y="430452"/>
                      <a:pt x="795803" y="422460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29" name="任意多边形 282"/>
              <p:cNvSpPr/>
              <p:nvPr/>
            </p:nvSpPr>
            <p:spPr>
              <a:xfrm>
                <a:off x="7095171" y="1792048"/>
                <a:ext cx="770572" cy="1175461"/>
              </a:xfrm>
              <a:custGeom>
                <a:avLst/>
                <a:gdLst>
                  <a:gd name="connsiteX0" fmla="*/ 768562 w 770572"/>
                  <a:gd name="connsiteY0" fmla="*/ 1160779 h 1175461"/>
                  <a:gd name="connsiteX1" fmla="*/ 770562 w 770572"/>
                  <a:gd name="connsiteY1" fmla="*/ 458310 h 1175461"/>
                  <a:gd name="connsiteX2" fmla="*/ 749797 w 770572"/>
                  <a:gd name="connsiteY2" fmla="*/ 422496 h 1175461"/>
                  <a:gd name="connsiteX3" fmla="*/ 22850 w 770572"/>
                  <a:gd name="connsiteY3" fmla="*/ 2730 h 1175461"/>
                  <a:gd name="connsiteX4" fmla="*/ 8752 w 770572"/>
                  <a:gd name="connsiteY4" fmla="*/ 1015 h 1175461"/>
                  <a:gd name="connsiteX5" fmla="*/ 7609 w 770572"/>
                  <a:gd name="connsiteY5" fmla="*/ 1682 h 1175461"/>
                  <a:gd name="connsiteX6" fmla="*/ 7609 w 770572"/>
                  <a:gd name="connsiteY6" fmla="*/ 1682 h 1175461"/>
                  <a:gd name="connsiteX7" fmla="*/ 1990 w 770572"/>
                  <a:gd name="connsiteY7" fmla="*/ 14636 h 1175461"/>
                  <a:gd name="connsiteX8" fmla="*/ -11 w 770572"/>
                  <a:gd name="connsiteY8" fmla="*/ 717105 h 1175461"/>
                  <a:gd name="connsiteX9" fmla="*/ 20754 w 770572"/>
                  <a:gd name="connsiteY9" fmla="*/ 752919 h 1175461"/>
                  <a:gd name="connsiteX10" fmla="*/ 747702 w 770572"/>
                  <a:gd name="connsiteY10" fmla="*/ 1172685 h 1175461"/>
                  <a:gd name="connsiteX11" fmla="*/ 762370 w 770572"/>
                  <a:gd name="connsiteY11" fmla="*/ 1174114 h 1175461"/>
                  <a:gd name="connsiteX12" fmla="*/ 768562 w 770572"/>
                  <a:gd name="connsiteY12" fmla="*/ 1160779 h 117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0572" h="1175461">
                    <a:moveTo>
                      <a:pt x="768562" y="1160779"/>
                    </a:moveTo>
                    <a:lnTo>
                      <a:pt x="770562" y="458310"/>
                    </a:lnTo>
                    <a:cubicBezTo>
                      <a:pt x="769781" y="443737"/>
                      <a:pt x="762056" y="430412"/>
                      <a:pt x="749797" y="422496"/>
                    </a:cubicBezTo>
                    <a:lnTo>
                      <a:pt x="22850" y="2730"/>
                    </a:lnTo>
                    <a:cubicBezTo>
                      <a:pt x="18735" y="-179"/>
                      <a:pt x="13439" y="-823"/>
                      <a:pt x="8752" y="1015"/>
                    </a:cubicBezTo>
                    <a:lnTo>
                      <a:pt x="7609" y="1682"/>
                    </a:lnTo>
                    <a:lnTo>
                      <a:pt x="7609" y="1682"/>
                    </a:lnTo>
                    <a:cubicBezTo>
                      <a:pt x="3657" y="4766"/>
                      <a:pt x="1542" y="9644"/>
                      <a:pt x="1990" y="14636"/>
                    </a:cubicBezTo>
                    <a:lnTo>
                      <a:pt x="-11" y="717105"/>
                    </a:lnTo>
                    <a:cubicBezTo>
                      <a:pt x="818" y="731668"/>
                      <a:pt x="8524" y="744965"/>
                      <a:pt x="20754" y="752919"/>
                    </a:cubicBezTo>
                    <a:lnTo>
                      <a:pt x="747702" y="1172685"/>
                    </a:lnTo>
                    <a:cubicBezTo>
                      <a:pt x="751979" y="1175762"/>
                      <a:pt x="757579" y="1176305"/>
                      <a:pt x="762370" y="1174114"/>
                    </a:cubicBezTo>
                    <a:cubicBezTo>
                      <a:pt x="766752" y="1171171"/>
                      <a:pt x="769143" y="1166027"/>
                      <a:pt x="768562" y="1160779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0" name="任意多边形 283"/>
              <p:cNvSpPr/>
              <p:nvPr/>
            </p:nvSpPr>
            <p:spPr>
              <a:xfrm>
                <a:off x="7430928" y="1975675"/>
                <a:ext cx="434911" cy="355758"/>
              </a:xfrm>
              <a:custGeom>
                <a:avLst/>
                <a:gdLst>
                  <a:gd name="connsiteX0" fmla="*/ 414136 w 434911"/>
                  <a:gd name="connsiteY0" fmla="*/ 238774 h 355758"/>
                  <a:gd name="connsiteX1" fmla="*/ 434901 w 434911"/>
                  <a:gd name="connsiteY1" fmla="*/ 274684 h 355758"/>
                  <a:gd name="connsiteX2" fmla="*/ 434901 w 434911"/>
                  <a:gd name="connsiteY2" fmla="*/ 355741 h 355758"/>
                  <a:gd name="connsiteX3" fmla="*/ -11 w 434911"/>
                  <a:gd name="connsiteY3" fmla="*/ 104758 h 355758"/>
                  <a:gd name="connsiteX4" fmla="*/ -11 w 434911"/>
                  <a:gd name="connsiteY4" fmla="*/ -17 h 355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11" h="355758">
                    <a:moveTo>
                      <a:pt x="414136" y="238774"/>
                    </a:moveTo>
                    <a:cubicBezTo>
                      <a:pt x="426367" y="246766"/>
                      <a:pt x="434072" y="260091"/>
                      <a:pt x="434901" y="274684"/>
                    </a:cubicBezTo>
                    <a:lnTo>
                      <a:pt x="434901" y="355741"/>
                    </a:lnTo>
                    <a:lnTo>
                      <a:pt x="-11" y="104758"/>
                    </a:ln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1" name="任意多边形 284"/>
              <p:cNvSpPr/>
              <p:nvPr/>
            </p:nvSpPr>
            <p:spPr>
              <a:xfrm>
                <a:off x="7221473" y="2190273"/>
                <a:ext cx="4572" cy="2571"/>
              </a:xfrm>
              <a:custGeom>
                <a:avLst/>
                <a:gdLst>
                  <a:gd name="connsiteX0" fmla="*/ 4572 w 4572"/>
                  <a:gd name="connsiteY0" fmla="*/ 0 h 2571"/>
                  <a:gd name="connsiteX1" fmla="*/ 0 w 4572"/>
                  <a:gd name="connsiteY1" fmla="*/ 2572 h 2571"/>
                  <a:gd name="connsiteX2" fmla="*/ 4572 w 4572"/>
                  <a:gd name="connsiteY2" fmla="*/ 0 h 2571"/>
                  <a:gd name="connsiteX3" fmla="*/ 4572 w 4572"/>
                  <a:gd name="connsiteY3" fmla="*/ 0 h 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" h="2571">
                    <a:moveTo>
                      <a:pt x="4572" y="0"/>
                    </a:moveTo>
                    <a:lnTo>
                      <a:pt x="0" y="2572"/>
                    </a:lnTo>
                    <a:lnTo>
                      <a:pt x="4572" y="0"/>
                    </a:lnTo>
                    <a:lnTo>
                      <a:pt x="4572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2" name="任意多边形 285"/>
              <p:cNvSpPr/>
              <p:nvPr/>
            </p:nvSpPr>
            <p:spPr>
              <a:xfrm>
                <a:off x="7221568" y="2166174"/>
                <a:ext cx="14763" cy="16002"/>
              </a:xfrm>
              <a:custGeom>
                <a:avLst/>
                <a:gdLst>
                  <a:gd name="connsiteX0" fmla="*/ 0 w 14763"/>
                  <a:gd name="connsiteY0" fmla="*/ 8287 h 16002"/>
                  <a:gd name="connsiteX1" fmla="*/ 14764 w 14763"/>
                  <a:gd name="connsiteY1" fmla="*/ 0 h 16002"/>
                  <a:gd name="connsiteX2" fmla="*/ 0 w 14763"/>
                  <a:gd name="connsiteY2" fmla="*/ 8287 h 16002"/>
                  <a:gd name="connsiteX3" fmla="*/ 4477 w 14763"/>
                  <a:gd name="connsiteY3" fmla="*/ 16002 h 16002"/>
                  <a:gd name="connsiteX4" fmla="*/ 0 w 14763"/>
                  <a:gd name="connsiteY4" fmla="*/ 8287 h 1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" h="16002">
                    <a:moveTo>
                      <a:pt x="0" y="8287"/>
                    </a:moveTo>
                    <a:lnTo>
                      <a:pt x="14764" y="0"/>
                    </a:lnTo>
                    <a:lnTo>
                      <a:pt x="0" y="8287"/>
                    </a:lnTo>
                    <a:lnTo>
                      <a:pt x="4477" y="16002"/>
                    </a:lnTo>
                    <a:lnTo>
                      <a:pt x="0" y="828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3" name="任意多边形 286"/>
              <p:cNvSpPr/>
              <p:nvPr/>
            </p:nvSpPr>
            <p:spPr>
              <a:xfrm>
                <a:off x="7221473" y="2192845"/>
                <a:ext cx="14668" cy="25336"/>
              </a:xfrm>
              <a:custGeom>
                <a:avLst/>
                <a:gdLst>
                  <a:gd name="connsiteX0" fmla="*/ 14669 w 14668"/>
                  <a:gd name="connsiteY0" fmla="*/ 25336 h 25336"/>
                  <a:gd name="connsiteX1" fmla="*/ 0 w 14668"/>
                  <a:gd name="connsiteY1" fmla="*/ 0 h 25336"/>
                  <a:gd name="connsiteX2" fmla="*/ 14669 w 14668"/>
                  <a:gd name="connsiteY2" fmla="*/ 25336 h 25336"/>
                  <a:gd name="connsiteX3" fmla="*/ 14669 w 14668"/>
                  <a:gd name="connsiteY3" fmla="*/ 25336 h 2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68" h="25336">
                    <a:moveTo>
                      <a:pt x="14669" y="25336"/>
                    </a:moveTo>
                    <a:lnTo>
                      <a:pt x="0" y="0"/>
                    </a:lnTo>
                    <a:lnTo>
                      <a:pt x="14669" y="25336"/>
                    </a:lnTo>
                    <a:lnTo>
                      <a:pt x="14669" y="25336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4" name="任意多边形 287"/>
              <p:cNvSpPr/>
              <p:nvPr/>
            </p:nvSpPr>
            <p:spPr>
              <a:xfrm>
                <a:off x="7607236" y="2416396"/>
                <a:ext cx="10286" cy="5810"/>
              </a:xfrm>
              <a:custGeom>
                <a:avLst/>
                <a:gdLst>
                  <a:gd name="connsiteX0" fmla="*/ 10287 w 10286"/>
                  <a:gd name="connsiteY0" fmla="*/ 0 h 5810"/>
                  <a:gd name="connsiteX1" fmla="*/ 0 w 10286"/>
                  <a:gd name="connsiteY1" fmla="*/ 5810 h 5810"/>
                  <a:gd name="connsiteX2" fmla="*/ 10287 w 10286"/>
                  <a:gd name="connsiteY2" fmla="*/ 0 h 5810"/>
                  <a:gd name="connsiteX3" fmla="*/ 10287 w 10286"/>
                  <a:gd name="connsiteY3" fmla="*/ 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86" h="5810">
                    <a:moveTo>
                      <a:pt x="10287" y="0"/>
                    </a:moveTo>
                    <a:lnTo>
                      <a:pt x="0" y="5810"/>
                    </a:lnTo>
                    <a:lnTo>
                      <a:pt x="10287" y="0"/>
                    </a:lnTo>
                    <a:lnTo>
                      <a:pt x="10287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5" name="任意多边形 288"/>
              <p:cNvSpPr/>
              <p:nvPr/>
            </p:nvSpPr>
            <p:spPr>
              <a:xfrm>
                <a:off x="7592662" y="2380392"/>
                <a:ext cx="29336" cy="25241"/>
              </a:xfrm>
              <a:custGeom>
                <a:avLst/>
                <a:gdLst>
                  <a:gd name="connsiteX0" fmla="*/ 0 w 29336"/>
                  <a:gd name="connsiteY0" fmla="*/ 8382 h 25241"/>
                  <a:gd name="connsiteX1" fmla="*/ 4477 w 29336"/>
                  <a:gd name="connsiteY1" fmla="*/ 16097 h 25241"/>
                  <a:gd name="connsiteX2" fmla="*/ 0 w 29336"/>
                  <a:gd name="connsiteY2" fmla="*/ 8382 h 25241"/>
                  <a:gd name="connsiteX3" fmla="*/ 14764 w 29336"/>
                  <a:gd name="connsiteY3" fmla="*/ 0 h 25241"/>
                  <a:gd name="connsiteX4" fmla="*/ 29337 w 29336"/>
                  <a:gd name="connsiteY4" fmla="*/ 25241 h 25241"/>
                  <a:gd name="connsiteX5" fmla="*/ 14764 w 29336"/>
                  <a:gd name="connsiteY5" fmla="*/ 0 h 25241"/>
                  <a:gd name="connsiteX6" fmla="*/ 0 w 29336"/>
                  <a:gd name="connsiteY6" fmla="*/ 8382 h 25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5241">
                    <a:moveTo>
                      <a:pt x="0" y="8382"/>
                    </a:moveTo>
                    <a:lnTo>
                      <a:pt x="4477" y="16097"/>
                    </a:lnTo>
                    <a:lnTo>
                      <a:pt x="0" y="8382"/>
                    </a:lnTo>
                    <a:lnTo>
                      <a:pt x="14764" y="0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382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6" name="任意多边形 289"/>
              <p:cNvSpPr/>
              <p:nvPr/>
            </p:nvSpPr>
            <p:spPr>
              <a:xfrm>
                <a:off x="7246333" y="2202084"/>
                <a:ext cx="4476" cy="7619"/>
              </a:xfrm>
              <a:custGeom>
                <a:avLst/>
                <a:gdLst>
                  <a:gd name="connsiteX0" fmla="*/ 4477 w 4476"/>
                  <a:gd name="connsiteY0" fmla="*/ 7620 h 7619"/>
                  <a:gd name="connsiteX1" fmla="*/ 0 w 4476"/>
                  <a:gd name="connsiteY1" fmla="*/ 0 h 7619"/>
                  <a:gd name="connsiteX2" fmla="*/ 4477 w 4476"/>
                  <a:gd name="connsiteY2" fmla="*/ 7620 h 7619"/>
                  <a:gd name="connsiteX3" fmla="*/ 4477 w 4476"/>
                  <a:gd name="connsiteY3" fmla="*/ 7620 h 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6" h="7619">
                    <a:moveTo>
                      <a:pt x="4477" y="7620"/>
                    </a:moveTo>
                    <a:lnTo>
                      <a:pt x="0" y="0"/>
                    </a:lnTo>
                    <a:lnTo>
                      <a:pt x="4477" y="7620"/>
                    </a:lnTo>
                    <a:lnTo>
                      <a:pt x="4477" y="762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7" name="任意多边形 290"/>
              <p:cNvSpPr/>
              <p:nvPr/>
            </p:nvSpPr>
            <p:spPr>
              <a:xfrm>
                <a:off x="7220806" y="2427064"/>
                <a:ext cx="4476" cy="2571"/>
              </a:xfrm>
              <a:custGeom>
                <a:avLst/>
                <a:gdLst>
                  <a:gd name="connsiteX0" fmla="*/ 4477 w 4476"/>
                  <a:gd name="connsiteY0" fmla="*/ 0 h 2571"/>
                  <a:gd name="connsiteX1" fmla="*/ 0 w 4476"/>
                  <a:gd name="connsiteY1" fmla="*/ 2572 h 2571"/>
                  <a:gd name="connsiteX2" fmla="*/ 4477 w 4476"/>
                  <a:gd name="connsiteY2" fmla="*/ 0 h 2571"/>
                  <a:gd name="connsiteX3" fmla="*/ 4477 w 4476"/>
                  <a:gd name="connsiteY3" fmla="*/ 0 h 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6" h="2571">
                    <a:moveTo>
                      <a:pt x="4477" y="0"/>
                    </a:moveTo>
                    <a:lnTo>
                      <a:pt x="0" y="2572"/>
                    </a:lnTo>
                    <a:lnTo>
                      <a:pt x="4477" y="0"/>
                    </a:lnTo>
                    <a:lnTo>
                      <a:pt x="4477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8" name="任意多边形 291"/>
              <p:cNvSpPr/>
              <p:nvPr/>
            </p:nvSpPr>
            <p:spPr>
              <a:xfrm>
                <a:off x="7235475" y="2438875"/>
                <a:ext cx="10191" cy="5810"/>
              </a:xfrm>
              <a:custGeom>
                <a:avLst/>
                <a:gdLst>
                  <a:gd name="connsiteX0" fmla="*/ 10192 w 10191"/>
                  <a:gd name="connsiteY0" fmla="*/ 0 h 5810"/>
                  <a:gd name="connsiteX1" fmla="*/ 0 w 10191"/>
                  <a:gd name="connsiteY1" fmla="*/ 5810 h 5810"/>
                  <a:gd name="connsiteX2" fmla="*/ 0 w 10191"/>
                  <a:gd name="connsiteY2" fmla="*/ 5810 h 5810"/>
                  <a:gd name="connsiteX3" fmla="*/ 10192 w 10191"/>
                  <a:gd name="connsiteY3" fmla="*/ 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" h="5810">
                    <a:moveTo>
                      <a:pt x="10192" y="0"/>
                    </a:moveTo>
                    <a:lnTo>
                      <a:pt x="0" y="5810"/>
                    </a:lnTo>
                    <a:lnTo>
                      <a:pt x="0" y="5810"/>
                    </a:lnTo>
                    <a:lnTo>
                      <a:pt x="10192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9" name="任意多边形 292"/>
              <p:cNvSpPr/>
              <p:nvPr/>
            </p:nvSpPr>
            <p:spPr>
              <a:xfrm>
                <a:off x="7236237" y="2176366"/>
                <a:ext cx="6477" cy="11239"/>
              </a:xfrm>
              <a:custGeom>
                <a:avLst/>
                <a:gdLst>
                  <a:gd name="connsiteX0" fmla="*/ 0 w 6477"/>
                  <a:gd name="connsiteY0" fmla="*/ 0 h 11239"/>
                  <a:gd name="connsiteX1" fmla="*/ 6477 w 6477"/>
                  <a:gd name="connsiteY1" fmla="*/ 11240 h 11239"/>
                  <a:gd name="connsiteX2" fmla="*/ 0 w 6477"/>
                  <a:gd name="connsiteY2" fmla="*/ 0 h 11239"/>
                  <a:gd name="connsiteX3" fmla="*/ 0 w 6477"/>
                  <a:gd name="connsiteY3" fmla="*/ 0 h 11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7" h="11239">
                    <a:moveTo>
                      <a:pt x="0" y="0"/>
                    </a:moveTo>
                    <a:lnTo>
                      <a:pt x="6477" y="1124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0" name="任意多边形 293"/>
              <p:cNvSpPr/>
              <p:nvPr/>
            </p:nvSpPr>
            <p:spPr>
              <a:xfrm>
                <a:off x="7220902" y="2402871"/>
                <a:ext cx="14763" cy="16097"/>
              </a:xfrm>
              <a:custGeom>
                <a:avLst/>
                <a:gdLst>
                  <a:gd name="connsiteX0" fmla="*/ 4477 w 14763"/>
                  <a:gd name="connsiteY0" fmla="*/ 16097 h 16097"/>
                  <a:gd name="connsiteX1" fmla="*/ 0 w 14763"/>
                  <a:gd name="connsiteY1" fmla="*/ 8382 h 16097"/>
                  <a:gd name="connsiteX2" fmla="*/ 14764 w 14763"/>
                  <a:gd name="connsiteY2" fmla="*/ 0 h 16097"/>
                  <a:gd name="connsiteX3" fmla="*/ 14764 w 14763"/>
                  <a:gd name="connsiteY3" fmla="*/ 0 h 16097"/>
                  <a:gd name="connsiteX4" fmla="*/ 0 w 14763"/>
                  <a:gd name="connsiteY4" fmla="*/ 8382 h 16097"/>
                  <a:gd name="connsiteX5" fmla="*/ 4477 w 14763"/>
                  <a:gd name="connsiteY5" fmla="*/ 16097 h 16097"/>
                  <a:gd name="connsiteX6" fmla="*/ 4477 w 14763"/>
                  <a:gd name="connsiteY6" fmla="*/ 16097 h 16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3" h="16097">
                    <a:moveTo>
                      <a:pt x="4477" y="16097"/>
                    </a:moveTo>
                    <a:lnTo>
                      <a:pt x="0" y="8382"/>
                    </a:lnTo>
                    <a:lnTo>
                      <a:pt x="14764" y="0"/>
                    </a:lnTo>
                    <a:lnTo>
                      <a:pt x="14764" y="0"/>
                    </a:lnTo>
                    <a:lnTo>
                      <a:pt x="0" y="8382"/>
                    </a:lnTo>
                    <a:lnTo>
                      <a:pt x="4477" y="16097"/>
                    </a:lnTo>
                    <a:lnTo>
                      <a:pt x="4477" y="1609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1" name="任意多边形 294"/>
              <p:cNvSpPr/>
              <p:nvPr/>
            </p:nvSpPr>
            <p:spPr>
              <a:xfrm>
                <a:off x="7221283" y="2258948"/>
                <a:ext cx="14763" cy="8286"/>
              </a:xfrm>
              <a:custGeom>
                <a:avLst/>
                <a:gdLst>
                  <a:gd name="connsiteX0" fmla="*/ 14764 w 14763"/>
                  <a:gd name="connsiteY0" fmla="*/ 0 h 8286"/>
                  <a:gd name="connsiteX1" fmla="*/ 0 w 14763"/>
                  <a:gd name="connsiteY1" fmla="*/ 8287 h 8286"/>
                  <a:gd name="connsiteX2" fmla="*/ 0 w 14763"/>
                  <a:gd name="connsiteY2" fmla="*/ 8287 h 8286"/>
                  <a:gd name="connsiteX3" fmla="*/ 14764 w 14763"/>
                  <a:gd name="connsiteY3" fmla="*/ 0 h 8286"/>
                  <a:gd name="connsiteX4" fmla="*/ 14764 w 14763"/>
                  <a:gd name="connsiteY4" fmla="*/ 0 h 8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" h="8286">
                    <a:moveTo>
                      <a:pt x="14764" y="0"/>
                    </a:moveTo>
                    <a:lnTo>
                      <a:pt x="0" y="8287"/>
                    </a:lnTo>
                    <a:lnTo>
                      <a:pt x="0" y="8287"/>
                    </a:lnTo>
                    <a:lnTo>
                      <a:pt x="14764" y="0"/>
                    </a:lnTo>
                    <a:lnTo>
                      <a:pt x="14764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2" name="任意多边形 295"/>
              <p:cNvSpPr/>
              <p:nvPr/>
            </p:nvSpPr>
            <p:spPr>
              <a:xfrm>
                <a:off x="7235951" y="2294857"/>
                <a:ext cx="10191" cy="5905"/>
              </a:xfrm>
              <a:custGeom>
                <a:avLst/>
                <a:gdLst>
                  <a:gd name="connsiteX0" fmla="*/ 10192 w 10191"/>
                  <a:gd name="connsiteY0" fmla="*/ 0 h 5905"/>
                  <a:gd name="connsiteX1" fmla="*/ 0 w 10191"/>
                  <a:gd name="connsiteY1" fmla="*/ 5906 h 5905"/>
                  <a:gd name="connsiteX2" fmla="*/ 0 w 10191"/>
                  <a:gd name="connsiteY2" fmla="*/ 5906 h 5905"/>
                  <a:gd name="connsiteX3" fmla="*/ 10192 w 10191"/>
                  <a:gd name="connsiteY3" fmla="*/ 0 h 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" h="5905">
                    <a:moveTo>
                      <a:pt x="10192" y="0"/>
                    </a:moveTo>
                    <a:lnTo>
                      <a:pt x="0" y="5906"/>
                    </a:lnTo>
                    <a:lnTo>
                      <a:pt x="0" y="5906"/>
                    </a:lnTo>
                    <a:lnTo>
                      <a:pt x="10192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3" name="任意多边形 296"/>
              <p:cNvSpPr/>
              <p:nvPr/>
            </p:nvSpPr>
            <p:spPr>
              <a:xfrm>
                <a:off x="7606664" y="2627375"/>
                <a:ext cx="10191" cy="17621"/>
              </a:xfrm>
              <a:custGeom>
                <a:avLst/>
                <a:gdLst>
                  <a:gd name="connsiteX0" fmla="*/ 0 w 10191"/>
                  <a:gd name="connsiteY0" fmla="*/ 0 h 17621"/>
                  <a:gd name="connsiteX1" fmla="*/ 10192 w 10191"/>
                  <a:gd name="connsiteY1" fmla="*/ 17621 h 17621"/>
                  <a:gd name="connsiteX2" fmla="*/ 10192 w 10191"/>
                  <a:gd name="connsiteY2" fmla="*/ 17621 h 17621"/>
                  <a:gd name="connsiteX3" fmla="*/ 0 w 10191"/>
                  <a:gd name="connsiteY3" fmla="*/ 0 h 17621"/>
                  <a:gd name="connsiteX4" fmla="*/ 0 w 10191"/>
                  <a:gd name="connsiteY4" fmla="*/ 0 h 1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1" h="17621">
                    <a:moveTo>
                      <a:pt x="0" y="0"/>
                    </a:moveTo>
                    <a:lnTo>
                      <a:pt x="10192" y="17621"/>
                    </a:lnTo>
                    <a:lnTo>
                      <a:pt x="10192" y="1762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4" name="任意多边形 297"/>
              <p:cNvSpPr/>
              <p:nvPr/>
            </p:nvSpPr>
            <p:spPr>
              <a:xfrm>
                <a:off x="7591995" y="2641377"/>
                <a:ext cx="14573" cy="27812"/>
              </a:xfrm>
              <a:custGeom>
                <a:avLst/>
                <a:gdLst>
                  <a:gd name="connsiteX0" fmla="*/ 14573 w 14573"/>
                  <a:gd name="connsiteY0" fmla="*/ 27813 h 27812"/>
                  <a:gd name="connsiteX1" fmla="*/ 0 w 14573"/>
                  <a:gd name="connsiteY1" fmla="*/ 2477 h 27812"/>
                  <a:gd name="connsiteX2" fmla="*/ 4381 w 14573"/>
                  <a:gd name="connsiteY2" fmla="*/ 0 h 27812"/>
                  <a:gd name="connsiteX3" fmla="*/ 0 w 14573"/>
                  <a:gd name="connsiteY3" fmla="*/ 2477 h 27812"/>
                  <a:gd name="connsiteX4" fmla="*/ 14573 w 14573"/>
                  <a:gd name="connsiteY4" fmla="*/ 27813 h 27812"/>
                  <a:gd name="connsiteX5" fmla="*/ 14573 w 14573"/>
                  <a:gd name="connsiteY5" fmla="*/ 27813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73" h="27812">
                    <a:moveTo>
                      <a:pt x="14573" y="27813"/>
                    </a:moveTo>
                    <a:lnTo>
                      <a:pt x="0" y="2477"/>
                    </a:lnTo>
                    <a:lnTo>
                      <a:pt x="4381" y="0"/>
                    </a:lnTo>
                    <a:lnTo>
                      <a:pt x="0" y="2477"/>
                    </a:lnTo>
                    <a:lnTo>
                      <a:pt x="14573" y="27813"/>
                    </a:lnTo>
                    <a:lnTo>
                      <a:pt x="14573" y="27813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5" name="任意多边形 298"/>
              <p:cNvSpPr/>
              <p:nvPr/>
            </p:nvSpPr>
            <p:spPr>
              <a:xfrm>
                <a:off x="7591995" y="2617088"/>
                <a:ext cx="29337" cy="25336"/>
              </a:xfrm>
              <a:custGeom>
                <a:avLst/>
                <a:gdLst>
                  <a:gd name="connsiteX0" fmla="*/ 0 w 29337"/>
                  <a:gd name="connsiteY0" fmla="*/ 8477 h 25336"/>
                  <a:gd name="connsiteX1" fmla="*/ 14764 w 29337"/>
                  <a:gd name="connsiteY1" fmla="*/ 0 h 25336"/>
                  <a:gd name="connsiteX2" fmla="*/ 29337 w 29337"/>
                  <a:gd name="connsiteY2" fmla="*/ 25337 h 25336"/>
                  <a:gd name="connsiteX3" fmla="*/ 29337 w 29337"/>
                  <a:gd name="connsiteY3" fmla="*/ 25337 h 25336"/>
                  <a:gd name="connsiteX4" fmla="*/ 14764 w 29337"/>
                  <a:gd name="connsiteY4" fmla="*/ 0 h 25336"/>
                  <a:gd name="connsiteX5" fmla="*/ 0 w 29337"/>
                  <a:gd name="connsiteY5" fmla="*/ 8477 h 25336"/>
                  <a:gd name="connsiteX6" fmla="*/ 4477 w 29337"/>
                  <a:gd name="connsiteY6" fmla="*/ 16097 h 25336"/>
                  <a:gd name="connsiteX7" fmla="*/ 0 w 29337"/>
                  <a:gd name="connsiteY7" fmla="*/ 8477 h 2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337" h="25336">
                    <a:moveTo>
                      <a:pt x="0" y="8477"/>
                    </a:moveTo>
                    <a:lnTo>
                      <a:pt x="14764" y="0"/>
                    </a:lnTo>
                    <a:lnTo>
                      <a:pt x="29337" y="25337"/>
                    </a:lnTo>
                    <a:lnTo>
                      <a:pt x="29337" y="25337"/>
                    </a:lnTo>
                    <a:lnTo>
                      <a:pt x="14764" y="0"/>
                    </a:lnTo>
                    <a:lnTo>
                      <a:pt x="0" y="8477"/>
                    </a:lnTo>
                    <a:lnTo>
                      <a:pt x="4477" y="16097"/>
                    </a:lnTo>
                    <a:lnTo>
                      <a:pt x="0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6" name="任意多边形 299"/>
              <p:cNvSpPr/>
              <p:nvPr/>
            </p:nvSpPr>
            <p:spPr>
              <a:xfrm>
                <a:off x="7143082" y="2029395"/>
                <a:ext cx="44386" cy="33623"/>
              </a:xfrm>
              <a:custGeom>
                <a:avLst/>
                <a:gdLst>
                  <a:gd name="connsiteX0" fmla="*/ 0 w 44386"/>
                  <a:gd name="connsiteY0" fmla="*/ 8001 h 33623"/>
                  <a:gd name="connsiteX1" fmla="*/ 44387 w 44386"/>
                  <a:gd name="connsiteY1" fmla="*/ 33623 h 33623"/>
                  <a:gd name="connsiteX2" fmla="*/ 44387 w 44386"/>
                  <a:gd name="connsiteY2" fmla="*/ 25622 h 33623"/>
                  <a:gd name="connsiteX3" fmla="*/ 0 w 44386"/>
                  <a:gd name="connsiteY3" fmla="*/ 0 h 33623"/>
                  <a:gd name="connsiteX4" fmla="*/ 0 w 44386"/>
                  <a:gd name="connsiteY4" fmla="*/ 8001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6" h="33623">
                    <a:moveTo>
                      <a:pt x="0" y="8001"/>
                    </a:moveTo>
                    <a:lnTo>
                      <a:pt x="44387" y="33623"/>
                    </a:lnTo>
                    <a:lnTo>
                      <a:pt x="44387" y="2562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7" name="任意多边形 300"/>
              <p:cNvSpPr/>
              <p:nvPr/>
            </p:nvSpPr>
            <p:spPr>
              <a:xfrm>
                <a:off x="7143082" y="2015489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483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483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8" name="任意多边形 301"/>
              <p:cNvSpPr/>
              <p:nvPr/>
            </p:nvSpPr>
            <p:spPr>
              <a:xfrm>
                <a:off x="7143178" y="2001582"/>
                <a:ext cx="44386" cy="33623"/>
              </a:xfrm>
              <a:custGeom>
                <a:avLst/>
                <a:gdLst>
                  <a:gd name="connsiteX0" fmla="*/ 44387 w 44386"/>
                  <a:gd name="connsiteY0" fmla="*/ 25622 h 33623"/>
                  <a:gd name="connsiteX1" fmla="*/ 0 w 44386"/>
                  <a:gd name="connsiteY1" fmla="*/ 0 h 33623"/>
                  <a:gd name="connsiteX2" fmla="*/ 0 w 44386"/>
                  <a:gd name="connsiteY2" fmla="*/ 8001 h 33623"/>
                  <a:gd name="connsiteX3" fmla="*/ 44387 w 44386"/>
                  <a:gd name="connsiteY3" fmla="*/ 33623 h 33623"/>
                  <a:gd name="connsiteX4" fmla="*/ 44387 w 44386"/>
                  <a:gd name="connsiteY4" fmla="*/ 25622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6" h="33623">
                    <a:moveTo>
                      <a:pt x="44387" y="25622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44387" y="33623"/>
                    </a:lnTo>
                    <a:lnTo>
                      <a:pt x="44387" y="2562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9" name="任意多边形 302"/>
              <p:cNvSpPr/>
              <p:nvPr/>
            </p:nvSpPr>
            <p:spPr>
              <a:xfrm>
                <a:off x="7143178" y="1987676"/>
                <a:ext cx="56578" cy="40576"/>
              </a:xfrm>
              <a:custGeom>
                <a:avLst/>
                <a:gdLst>
                  <a:gd name="connsiteX0" fmla="*/ 0 w 56578"/>
                  <a:gd name="connsiteY0" fmla="*/ 8001 h 40576"/>
                  <a:gd name="connsiteX1" fmla="*/ 56483 w 56578"/>
                  <a:gd name="connsiteY1" fmla="*/ 40577 h 40576"/>
                  <a:gd name="connsiteX2" fmla="*/ 56579 w 56578"/>
                  <a:gd name="connsiteY2" fmla="*/ 32575 h 40576"/>
                  <a:gd name="connsiteX3" fmla="*/ 0 w 56578"/>
                  <a:gd name="connsiteY3" fmla="*/ 0 h 40576"/>
                  <a:gd name="connsiteX4" fmla="*/ 0 w 56578"/>
                  <a:gd name="connsiteY4" fmla="*/ 8001 h 4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576">
                    <a:moveTo>
                      <a:pt x="0" y="8001"/>
                    </a:moveTo>
                    <a:lnTo>
                      <a:pt x="56483" y="40577"/>
                    </a:lnTo>
                    <a:lnTo>
                      <a:pt x="56579" y="32575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0" name="任意多边形 303"/>
              <p:cNvSpPr/>
              <p:nvPr/>
            </p:nvSpPr>
            <p:spPr>
              <a:xfrm>
                <a:off x="7143178" y="1973674"/>
                <a:ext cx="44481" cy="33718"/>
              </a:xfrm>
              <a:custGeom>
                <a:avLst/>
                <a:gdLst>
                  <a:gd name="connsiteX0" fmla="*/ 44482 w 44481"/>
                  <a:gd name="connsiteY0" fmla="*/ 25718 h 33718"/>
                  <a:gd name="connsiteX1" fmla="*/ 95 w 44481"/>
                  <a:gd name="connsiteY1" fmla="*/ 0 h 33718"/>
                  <a:gd name="connsiteX2" fmla="*/ 0 w 44481"/>
                  <a:gd name="connsiteY2" fmla="*/ 8096 h 33718"/>
                  <a:gd name="connsiteX3" fmla="*/ 44482 w 44481"/>
                  <a:gd name="connsiteY3" fmla="*/ 33719 h 33718"/>
                  <a:gd name="connsiteX4" fmla="*/ 44482 w 44481"/>
                  <a:gd name="connsiteY4" fmla="*/ 25718 h 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481" h="33718">
                    <a:moveTo>
                      <a:pt x="44482" y="25718"/>
                    </a:moveTo>
                    <a:lnTo>
                      <a:pt x="95" y="0"/>
                    </a:lnTo>
                    <a:lnTo>
                      <a:pt x="0" y="8096"/>
                    </a:lnTo>
                    <a:lnTo>
                      <a:pt x="44482" y="33719"/>
                    </a:lnTo>
                    <a:lnTo>
                      <a:pt x="44482" y="2571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1" name="任意多边形 304"/>
              <p:cNvSpPr/>
              <p:nvPr/>
            </p:nvSpPr>
            <p:spPr>
              <a:xfrm>
                <a:off x="7148702" y="1847754"/>
                <a:ext cx="232029" cy="166782"/>
              </a:xfrm>
              <a:custGeom>
                <a:avLst/>
                <a:gdLst>
                  <a:gd name="connsiteX0" fmla="*/ 232029 w 232029"/>
                  <a:gd name="connsiteY0" fmla="*/ 133922 h 166782"/>
                  <a:gd name="connsiteX1" fmla="*/ 95 w 232029"/>
                  <a:gd name="connsiteY1" fmla="*/ 0 h 166782"/>
                  <a:gd name="connsiteX2" fmla="*/ 0 w 232029"/>
                  <a:gd name="connsiteY2" fmla="*/ 32861 h 166782"/>
                  <a:gd name="connsiteX3" fmla="*/ 231934 w 232029"/>
                  <a:gd name="connsiteY3" fmla="*/ 166783 h 166782"/>
                  <a:gd name="connsiteX4" fmla="*/ 232029 w 232029"/>
                  <a:gd name="connsiteY4" fmla="*/ 133922 h 16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029" h="166782">
                    <a:moveTo>
                      <a:pt x="232029" y="133922"/>
                    </a:moveTo>
                    <a:lnTo>
                      <a:pt x="95" y="0"/>
                    </a:lnTo>
                    <a:lnTo>
                      <a:pt x="0" y="32861"/>
                    </a:lnTo>
                    <a:lnTo>
                      <a:pt x="231934" y="166783"/>
                    </a:lnTo>
                    <a:lnTo>
                      <a:pt x="232029" y="13392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2" name="任意多边形 305"/>
              <p:cNvSpPr/>
              <p:nvPr/>
            </p:nvSpPr>
            <p:spPr>
              <a:xfrm>
                <a:off x="7265669" y="2414396"/>
                <a:ext cx="180403" cy="167830"/>
              </a:xfrm>
              <a:custGeom>
                <a:avLst/>
                <a:gdLst>
                  <a:gd name="connsiteX0" fmla="*/ 0 w 180403"/>
                  <a:gd name="connsiteY0" fmla="*/ 63722 h 167830"/>
                  <a:gd name="connsiteX1" fmla="*/ 180213 w 180403"/>
                  <a:gd name="connsiteY1" fmla="*/ 167831 h 167830"/>
                  <a:gd name="connsiteX2" fmla="*/ 180404 w 180403"/>
                  <a:gd name="connsiteY2" fmla="*/ 104108 h 167830"/>
                  <a:gd name="connsiteX3" fmla="*/ 191 w 180403"/>
                  <a:gd name="connsiteY3" fmla="*/ 0 h 167830"/>
                  <a:gd name="connsiteX4" fmla="*/ 0 w 180403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03" h="167830">
                    <a:moveTo>
                      <a:pt x="0" y="63722"/>
                    </a:moveTo>
                    <a:lnTo>
                      <a:pt x="180213" y="167831"/>
                    </a:lnTo>
                    <a:lnTo>
                      <a:pt x="180404" y="104108"/>
                    </a:lnTo>
                    <a:lnTo>
                      <a:pt x="191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3" name="任意多边形 306"/>
              <p:cNvSpPr/>
              <p:nvPr/>
            </p:nvSpPr>
            <p:spPr>
              <a:xfrm>
                <a:off x="7206043" y="2490501"/>
                <a:ext cx="232028" cy="166687"/>
              </a:xfrm>
              <a:custGeom>
                <a:avLst/>
                <a:gdLst>
                  <a:gd name="connsiteX0" fmla="*/ 0 w 232028"/>
                  <a:gd name="connsiteY0" fmla="*/ 32766 h 166687"/>
                  <a:gd name="connsiteX1" fmla="*/ 231934 w 232028"/>
                  <a:gd name="connsiteY1" fmla="*/ 166688 h 166687"/>
                  <a:gd name="connsiteX2" fmla="*/ 232029 w 232028"/>
                  <a:gd name="connsiteY2" fmla="*/ 133921 h 166687"/>
                  <a:gd name="connsiteX3" fmla="*/ 95 w 232028"/>
                  <a:gd name="connsiteY3" fmla="*/ 0 h 166687"/>
                  <a:gd name="connsiteX4" fmla="*/ 0 w 232028"/>
                  <a:gd name="connsiteY4" fmla="*/ 32766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028" h="166687">
                    <a:moveTo>
                      <a:pt x="0" y="32766"/>
                    </a:moveTo>
                    <a:lnTo>
                      <a:pt x="231934" y="166688"/>
                    </a:lnTo>
                    <a:lnTo>
                      <a:pt x="232029" y="133921"/>
                    </a:lnTo>
                    <a:lnTo>
                      <a:pt x="95" y="0"/>
                    </a:lnTo>
                    <a:lnTo>
                      <a:pt x="0" y="3276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4" name="任意多边形 307"/>
              <p:cNvSpPr/>
              <p:nvPr/>
            </p:nvSpPr>
            <p:spPr>
              <a:xfrm>
                <a:off x="7266812" y="2086926"/>
                <a:ext cx="56483" cy="40671"/>
              </a:xfrm>
              <a:custGeom>
                <a:avLst/>
                <a:gdLst>
                  <a:gd name="connsiteX0" fmla="*/ 56483 w 56483"/>
                  <a:gd name="connsiteY0" fmla="*/ 32671 h 40671"/>
                  <a:gd name="connsiteX1" fmla="*/ 0 w 56483"/>
                  <a:gd name="connsiteY1" fmla="*/ 0 h 40671"/>
                  <a:gd name="connsiteX2" fmla="*/ 0 w 56483"/>
                  <a:gd name="connsiteY2" fmla="*/ 8001 h 40671"/>
                  <a:gd name="connsiteX3" fmla="*/ 56483 w 56483"/>
                  <a:gd name="connsiteY3" fmla="*/ 40672 h 40671"/>
                  <a:gd name="connsiteX4" fmla="*/ 56483 w 56483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83" h="40671">
                    <a:moveTo>
                      <a:pt x="56483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483" y="40672"/>
                    </a:lnTo>
                    <a:lnTo>
                      <a:pt x="56483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5" name="任意多边形 308"/>
              <p:cNvSpPr/>
              <p:nvPr/>
            </p:nvSpPr>
            <p:spPr>
              <a:xfrm>
                <a:off x="7276242" y="2106357"/>
                <a:ext cx="37433" cy="29527"/>
              </a:xfrm>
              <a:custGeom>
                <a:avLst/>
                <a:gdLst>
                  <a:gd name="connsiteX0" fmla="*/ 37433 w 37433"/>
                  <a:gd name="connsiteY0" fmla="*/ 29527 h 29527"/>
                  <a:gd name="connsiteX1" fmla="*/ 37433 w 37433"/>
                  <a:gd name="connsiteY1" fmla="*/ 21527 h 29527"/>
                  <a:gd name="connsiteX2" fmla="*/ 95 w 37433"/>
                  <a:gd name="connsiteY2" fmla="*/ 0 h 29527"/>
                  <a:gd name="connsiteX3" fmla="*/ 0 w 37433"/>
                  <a:gd name="connsiteY3" fmla="*/ 8001 h 29527"/>
                  <a:gd name="connsiteX4" fmla="*/ 37433 w 37433"/>
                  <a:gd name="connsiteY4" fmla="*/ 29527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33" h="29527">
                    <a:moveTo>
                      <a:pt x="37433" y="29527"/>
                    </a:moveTo>
                    <a:lnTo>
                      <a:pt x="37433" y="21527"/>
                    </a:lnTo>
                    <a:lnTo>
                      <a:pt x="95" y="0"/>
                    </a:lnTo>
                    <a:lnTo>
                      <a:pt x="0" y="8001"/>
                    </a:lnTo>
                    <a:lnTo>
                      <a:pt x="37433" y="2952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6" name="任意多边形 309"/>
              <p:cNvSpPr/>
              <p:nvPr/>
            </p:nvSpPr>
            <p:spPr>
              <a:xfrm>
                <a:off x="7276337" y="2078449"/>
                <a:ext cx="37433" cy="29622"/>
              </a:xfrm>
              <a:custGeom>
                <a:avLst/>
                <a:gdLst>
                  <a:gd name="connsiteX0" fmla="*/ 0 w 37433"/>
                  <a:gd name="connsiteY0" fmla="*/ 0 h 29622"/>
                  <a:gd name="connsiteX1" fmla="*/ 0 w 37433"/>
                  <a:gd name="connsiteY1" fmla="*/ 8001 h 29622"/>
                  <a:gd name="connsiteX2" fmla="*/ 37433 w 37433"/>
                  <a:gd name="connsiteY2" fmla="*/ 29623 h 29622"/>
                  <a:gd name="connsiteX3" fmla="*/ 37433 w 37433"/>
                  <a:gd name="connsiteY3" fmla="*/ 21622 h 29622"/>
                  <a:gd name="connsiteX4" fmla="*/ 0 w 37433"/>
                  <a:gd name="connsiteY4" fmla="*/ 0 h 2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33" h="29622">
                    <a:moveTo>
                      <a:pt x="0" y="0"/>
                    </a:moveTo>
                    <a:lnTo>
                      <a:pt x="0" y="8001"/>
                    </a:lnTo>
                    <a:lnTo>
                      <a:pt x="37433" y="29623"/>
                    </a:lnTo>
                    <a:lnTo>
                      <a:pt x="37433" y="216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7" name="任意多边形 310"/>
              <p:cNvSpPr/>
              <p:nvPr/>
            </p:nvSpPr>
            <p:spPr>
              <a:xfrm>
                <a:off x="7266907" y="2059018"/>
                <a:ext cx="56483" cy="40671"/>
              </a:xfrm>
              <a:custGeom>
                <a:avLst/>
                <a:gdLst>
                  <a:gd name="connsiteX0" fmla="*/ 56483 w 56483"/>
                  <a:gd name="connsiteY0" fmla="*/ 32671 h 40671"/>
                  <a:gd name="connsiteX1" fmla="*/ 0 w 56483"/>
                  <a:gd name="connsiteY1" fmla="*/ 0 h 40671"/>
                  <a:gd name="connsiteX2" fmla="*/ 0 w 56483"/>
                  <a:gd name="connsiteY2" fmla="*/ 8096 h 40671"/>
                  <a:gd name="connsiteX3" fmla="*/ 56483 w 56483"/>
                  <a:gd name="connsiteY3" fmla="*/ 40672 h 40671"/>
                  <a:gd name="connsiteX4" fmla="*/ 56483 w 56483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83" h="40671">
                    <a:moveTo>
                      <a:pt x="56483" y="32671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56483" y="40672"/>
                    </a:lnTo>
                    <a:lnTo>
                      <a:pt x="56483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8" name="任意多边形 311"/>
              <p:cNvSpPr/>
              <p:nvPr/>
            </p:nvSpPr>
            <p:spPr>
              <a:xfrm>
                <a:off x="7276432" y="2050636"/>
                <a:ext cx="37433" cy="29622"/>
              </a:xfrm>
              <a:custGeom>
                <a:avLst/>
                <a:gdLst>
                  <a:gd name="connsiteX0" fmla="*/ 0 w 37433"/>
                  <a:gd name="connsiteY0" fmla="*/ 0 h 29622"/>
                  <a:gd name="connsiteX1" fmla="*/ 0 w 37433"/>
                  <a:gd name="connsiteY1" fmla="*/ 8096 h 29622"/>
                  <a:gd name="connsiteX2" fmla="*/ 37433 w 37433"/>
                  <a:gd name="connsiteY2" fmla="*/ 29623 h 29622"/>
                  <a:gd name="connsiteX3" fmla="*/ 37433 w 37433"/>
                  <a:gd name="connsiteY3" fmla="*/ 21527 h 29622"/>
                  <a:gd name="connsiteX4" fmla="*/ 0 w 37433"/>
                  <a:gd name="connsiteY4" fmla="*/ 0 h 2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33" h="29622">
                    <a:moveTo>
                      <a:pt x="0" y="0"/>
                    </a:moveTo>
                    <a:lnTo>
                      <a:pt x="0" y="8096"/>
                    </a:lnTo>
                    <a:lnTo>
                      <a:pt x="37433" y="29623"/>
                    </a:lnTo>
                    <a:lnTo>
                      <a:pt x="37433" y="215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9" name="任意多边形 312"/>
              <p:cNvSpPr/>
              <p:nvPr/>
            </p:nvSpPr>
            <p:spPr>
              <a:xfrm>
                <a:off x="7205471" y="2142552"/>
                <a:ext cx="60864" cy="98869"/>
              </a:xfrm>
              <a:custGeom>
                <a:avLst/>
                <a:gdLst>
                  <a:gd name="connsiteX0" fmla="*/ -11 w 60864"/>
                  <a:gd name="connsiteY0" fmla="*/ 63705 h 98869"/>
                  <a:gd name="connsiteX1" fmla="*/ 60854 w 60864"/>
                  <a:gd name="connsiteY1" fmla="*/ 98852 h 98869"/>
                  <a:gd name="connsiteX2" fmla="*/ 60854 w 60864"/>
                  <a:gd name="connsiteY2" fmla="*/ 35130 h 98869"/>
                  <a:gd name="connsiteX3" fmla="*/ -11 w 60864"/>
                  <a:gd name="connsiteY3" fmla="*/ -17 h 98869"/>
                  <a:gd name="connsiteX4" fmla="*/ 30755 w 60864"/>
                  <a:gd name="connsiteY4" fmla="*/ 23509 h 98869"/>
                  <a:gd name="connsiteX5" fmla="*/ 45328 w 60864"/>
                  <a:gd name="connsiteY5" fmla="*/ 48846 h 98869"/>
                  <a:gd name="connsiteX6" fmla="*/ 40852 w 60864"/>
                  <a:gd name="connsiteY6" fmla="*/ 51418 h 98869"/>
                  <a:gd name="connsiteX7" fmla="*/ 37137 w 60864"/>
                  <a:gd name="connsiteY7" fmla="*/ 44941 h 98869"/>
                  <a:gd name="connsiteX8" fmla="*/ 30755 w 60864"/>
                  <a:gd name="connsiteY8" fmla="*/ 33796 h 98869"/>
                  <a:gd name="connsiteX9" fmla="*/ 20468 w 60864"/>
                  <a:gd name="connsiteY9" fmla="*/ 39607 h 98869"/>
                  <a:gd name="connsiteX10" fmla="*/ 15991 w 60864"/>
                  <a:gd name="connsiteY10" fmla="*/ 31891 h 98869"/>
                  <a:gd name="connsiteX11" fmla="*/ 20468 w 60864"/>
                  <a:gd name="connsiteY11" fmla="*/ 47703 h 98869"/>
                  <a:gd name="connsiteX12" fmla="*/ 20468 w 60864"/>
                  <a:gd name="connsiteY12" fmla="*/ 47703 h 98869"/>
                  <a:gd name="connsiteX13" fmla="*/ 30660 w 60864"/>
                  <a:gd name="connsiteY13" fmla="*/ 65324 h 98869"/>
                  <a:gd name="connsiteX14" fmla="*/ 40852 w 60864"/>
                  <a:gd name="connsiteY14" fmla="*/ 59514 h 98869"/>
                  <a:gd name="connsiteX15" fmla="*/ 45328 w 60864"/>
                  <a:gd name="connsiteY15" fmla="*/ 67134 h 98869"/>
                  <a:gd name="connsiteX16" fmla="*/ 45328 w 60864"/>
                  <a:gd name="connsiteY16" fmla="*/ 67134 h 98869"/>
                  <a:gd name="connsiteX17" fmla="*/ 30660 w 60864"/>
                  <a:gd name="connsiteY17" fmla="*/ 75611 h 98869"/>
                  <a:gd name="connsiteX18" fmla="*/ 30660 w 60864"/>
                  <a:gd name="connsiteY18" fmla="*/ 75611 h 98869"/>
                  <a:gd name="connsiteX19" fmla="*/ 15991 w 60864"/>
                  <a:gd name="connsiteY19" fmla="*/ 50179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864" h="98869">
                    <a:moveTo>
                      <a:pt x="-11" y="63705"/>
                    </a:moveTo>
                    <a:lnTo>
                      <a:pt x="60854" y="98852"/>
                    </a:lnTo>
                    <a:lnTo>
                      <a:pt x="60854" y="35130"/>
                    </a:lnTo>
                    <a:lnTo>
                      <a:pt x="-11" y="-17"/>
                    </a:lnTo>
                    <a:close/>
                    <a:moveTo>
                      <a:pt x="30755" y="23509"/>
                    </a:moveTo>
                    <a:lnTo>
                      <a:pt x="45328" y="48846"/>
                    </a:lnTo>
                    <a:lnTo>
                      <a:pt x="40852" y="51418"/>
                    </a:lnTo>
                    <a:lnTo>
                      <a:pt x="37137" y="44941"/>
                    </a:lnTo>
                    <a:lnTo>
                      <a:pt x="30755" y="33796"/>
                    </a:lnTo>
                    <a:lnTo>
                      <a:pt x="20468" y="39607"/>
                    </a:lnTo>
                    <a:lnTo>
                      <a:pt x="15991" y="31891"/>
                    </a:lnTo>
                    <a:close/>
                    <a:moveTo>
                      <a:pt x="20468" y="47703"/>
                    </a:moveTo>
                    <a:lnTo>
                      <a:pt x="20468" y="47703"/>
                    </a:lnTo>
                    <a:lnTo>
                      <a:pt x="30660" y="65324"/>
                    </a:lnTo>
                    <a:lnTo>
                      <a:pt x="40852" y="59514"/>
                    </a:lnTo>
                    <a:lnTo>
                      <a:pt x="45328" y="67134"/>
                    </a:lnTo>
                    <a:lnTo>
                      <a:pt x="45328" y="67134"/>
                    </a:lnTo>
                    <a:lnTo>
                      <a:pt x="30660" y="75611"/>
                    </a:lnTo>
                    <a:lnTo>
                      <a:pt x="30660" y="75611"/>
                    </a:lnTo>
                    <a:lnTo>
                      <a:pt x="15991" y="5017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0" name="任意多边形 313"/>
              <p:cNvSpPr/>
              <p:nvPr/>
            </p:nvSpPr>
            <p:spPr>
              <a:xfrm>
                <a:off x="7221187" y="2283141"/>
                <a:ext cx="29432" cy="27813"/>
              </a:xfrm>
              <a:custGeom>
                <a:avLst/>
                <a:gdLst>
                  <a:gd name="connsiteX0" fmla="*/ 14764 w 29432"/>
                  <a:gd name="connsiteY0" fmla="*/ 17621 h 27813"/>
                  <a:gd name="connsiteX1" fmla="*/ 14764 w 29432"/>
                  <a:gd name="connsiteY1" fmla="*/ 17621 h 27813"/>
                  <a:gd name="connsiteX2" fmla="*/ 14764 w 29432"/>
                  <a:gd name="connsiteY2" fmla="*/ 17621 h 27813"/>
                  <a:gd name="connsiteX3" fmla="*/ 4572 w 29432"/>
                  <a:gd name="connsiteY3" fmla="*/ 0 h 27813"/>
                  <a:gd name="connsiteX4" fmla="*/ 0 w 29432"/>
                  <a:gd name="connsiteY4" fmla="*/ 2572 h 27813"/>
                  <a:gd name="connsiteX5" fmla="*/ 14669 w 29432"/>
                  <a:gd name="connsiteY5" fmla="*/ 27813 h 27813"/>
                  <a:gd name="connsiteX6" fmla="*/ 29432 w 29432"/>
                  <a:gd name="connsiteY6" fmla="*/ 19431 h 27813"/>
                  <a:gd name="connsiteX7" fmla="*/ 24955 w 29432"/>
                  <a:gd name="connsiteY7" fmla="*/ 11716 h 27813"/>
                  <a:gd name="connsiteX8" fmla="*/ 14764 w 29432"/>
                  <a:gd name="connsiteY8" fmla="*/ 17621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32" h="27813">
                    <a:moveTo>
                      <a:pt x="14764" y="17621"/>
                    </a:moveTo>
                    <a:lnTo>
                      <a:pt x="14764" y="17621"/>
                    </a:lnTo>
                    <a:lnTo>
                      <a:pt x="14764" y="17621"/>
                    </a:lnTo>
                    <a:lnTo>
                      <a:pt x="4572" y="0"/>
                    </a:lnTo>
                    <a:lnTo>
                      <a:pt x="0" y="2572"/>
                    </a:lnTo>
                    <a:lnTo>
                      <a:pt x="14669" y="27813"/>
                    </a:lnTo>
                    <a:lnTo>
                      <a:pt x="29432" y="19431"/>
                    </a:lnTo>
                    <a:lnTo>
                      <a:pt x="24955" y="11716"/>
                    </a:lnTo>
                    <a:lnTo>
                      <a:pt x="14764" y="17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1" name="任意多边形 314"/>
              <p:cNvSpPr/>
              <p:nvPr/>
            </p:nvSpPr>
            <p:spPr>
              <a:xfrm>
                <a:off x="7221283" y="2258948"/>
                <a:ext cx="29336" cy="27812"/>
              </a:xfrm>
              <a:custGeom>
                <a:avLst/>
                <a:gdLst>
                  <a:gd name="connsiteX0" fmla="*/ 0 w 29336"/>
                  <a:gd name="connsiteY0" fmla="*/ 8287 h 27812"/>
                  <a:gd name="connsiteX1" fmla="*/ 4476 w 29336"/>
                  <a:gd name="connsiteY1" fmla="*/ 16097 h 27812"/>
                  <a:gd name="connsiteX2" fmla="*/ 14764 w 29336"/>
                  <a:gd name="connsiteY2" fmla="*/ 10192 h 27812"/>
                  <a:gd name="connsiteX3" fmla="*/ 24860 w 29336"/>
                  <a:gd name="connsiteY3" fmla="*/ 27813 h 27812"/>
                  <a:gd name="connsiteX4" fmla="*/ 29337 w 29336"/>
                  <a:gd name="connsiteY4" fmla="*/ 25241 h 27812"/>
                  <a:gd name="connsiteX5" fmla="*/ 14764 w 29336"/>
                  <a:gd name="connsiteY5" fmla="*/ 0 h 27812"/>
                  <a:gd name="connsiteX6" fmla="*/ 0 w 29336"/>
                  <a:gd name="connsiteY6" fmla="*/ 8287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7812">
                    <a:moveTo>
                      <a:pt x="0" y="8287"/>
                    </a:moveTo>
                    <a:lnTo>
                      <a:pt x="4476" y="16097"/>
                    </a:lnTo>
                    <a:lnTo>
                      <a:pt x="14764" y="10192"/>
                    </a:lnTo>
                    <a:lnTo>
                      <a:pt x="24860" y="27813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28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2" name="任意多边形 315"/>
              <p:cNvSpPr/>
              <p:nvPr/>
            </p:nvSpPr>
            <p:spPr>
              <a:xfrm>
                <a:off x="7204995" y="2235326"/>
                <a:ext cx="60864" cy="98869"/>
              </a:xfrm>
              <a:custGeom>
                <a:avLst/>
                <a:gdLst>
                  <a:gd name="connsiteX0" fmla="*/ 60854 w 60864"/>
                  <a:gd name="connsiteY0" fmla="*/ 35130 h 98869"/>
                  <a:gd name="connsiteX1" fmla="*/ -11 w 60864"/>
                  <a:gd name="connsiteY1" fmla="*/ -17 h 98869"/>
                  <a:gd name="connsiteX2" fmla="*/ -11 w 60864"/>
                  <a:gd name="connsiteY2" fmla="*/ 63800 h 98869"/>
                  <a:gd name="connsiteX3" fmla="*/ 60759 w 60864"/>
                  <a:gd name="connsiteY3" fmla="*/ 98852 h 98869"/>
                  <a:gd name="connsiteX4" fmla="*/ 30469 w 60864"/>
                  <a:gd name="connsiteY4" fmla="*/ 75611 h 98869"/>
                  <a:gd name="connsiteX5" fmla="*/ 15801 w 60864"/>
                  <a:gd name="connsiteY5" fmla="*/ 50275 h 98869"/>
                  <a:gd name="connsiteX6" fmla="*/ 20278 w 60864"/>
                  <a:gd name="connsiteY6" fmla="*/ 47703 h 98869"/>
                  <a:gd name="connsiteX7" fmla="*/ 30469 w 60864"/>
                  <a:gd name="connsiteY7" fmla="*/ 65419 h 98869"/>
                  <a:gd name="connsiteX8" fmla="*/ 30469 w 60864"/>
                  <a:gd name="connsiteY8" fmla="*/ 65419 h 98869"/>
                  <a:gd name="connsiteX9" fmla="*/ 40661 w 60864"/>
                  <a:gd name="connsiteY9" fmla="*/ 59514 h 98869"/>
                  <a:gd name="connsiteX10" fmla="*/ 45138 w 60864"/>
                  <a:gd name="connsiteY10" fmla="*/ 67229 h 98869"/>
                  <a:gd name="connsiteX11" fmla="*/ 40661 w 60864"/>
                  <a:gd name="connsiteY11" fmla="*/ 51418 h 98869"/>
                  <a:gd name="connsiteX12" fmla="*/ 30565 w 60864"/>
                  <a:gd name="connsiteY12" fmla="*/ 33796 h 98869"/>
                  <a:gd name="connsiteX13" fmla="*/ 20373 w 60864"/>
                  <a:gd name="connsiteY13" fmla="*/ 39607 h 98869"/>
                  <a:gd name="connsiteX14" fmla="*/ 15896 w 60864"/>
                  <a:gd name="connsiteY14" fmla="*/ 31891 h 98869"/>
                  <a:gd name="connsiteX15" fmla="*/ 15896 w 60864"/>
                  <a:gd name="connsiteY15" fmla="*/ 31891 h 98869"/>
                  <a:gd name="connsiteX16" fmla="*/ 30565 w 60864"/>
                  <a:gd name="connsiteY16" fmla="*/ 23605 h 98869"/>
                  <a:gd name="connsiteX17" fmla="*/ 30565 w 60864"/>
                  <a:gd name="connsiteY17" fmla="*/ 23605 h 98869"/>
                  <a:gd name="connsiteX18" fmla="*/ 45233 w 60864"/>
                  <a:gd name="connsiteY18" fmla="*/ 48846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864" h="98869">
                    <a:moveTo>
                      <a:pt x="60854" y="35130"/>
                    </a:moveTo>
                    <a:lnTo>
                      <a:pt x="-11" y="-17"/>
                    </a:lnTo>
                    <a:lnTo>
                      <a:pt x="-11" y="63800"/>
                    </a:lnTo>
                    <a:lnTo>
                      <a:pt x="60759" y="98852"/>
                    </a:lnTo>
                    <a:close/>
                    <a:moveTo>
                      <a:pt x="30469" y="75611"/>
                    </a:moveTo>
                    <a:lnTo>
                      <a:pt x="15801" y="50275"/>
                    </a:lnTo>
                    <a:lnTo>
                      <a:pt x="20278" y="47703"/>
                    </a:lnTo>
                    <a:lnTo>
                      <a:pt x="30469" y="65419"/>
                    </a:lnTo>
                    <a:lnTo>
                      <a:pt x="30469" y="65419"/>
                    </a:lnTo>
                    <a:lnTo>
                      <a:pt x="40661" y="59514"/>
                    </a:lnTo>
                    <a:lnTo>
                      <a:pt x="45138" y="67229"/>
                    </a:lnTo>
                    <a:close/>
                    <a:moveTo>
                      <a:pt x="40661" y="51418"/>
                    </a:moveTo>
                    <a:lnTo>
                      <a:pt x="30565" y="33796"/>
                    </a:lnTo>
                    <a:lnTo>
                      <a:pt x="20373" y="39607"/>
                    </a:lnTo>
                    <a:lnTo>
                      <a:pt x="15896" y="31891"/>
                    </a:lnTo>
                    <a:lnTo>
                      <a:pt x="15896" y="31891"/>
                    </a:lnTo>
                    <a:lnTo>
                      <a:pt x="30565" y="23605"/>
                    </a:lnTo>
                    <a:lnTo>
                      <a:pt x="30565" y="23605"/>
                    </a:lnTo>
                    <a:lnTo>
                      <a:pt x="45233" y="4884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3" name="任意多边形 316"/>
              <p:cNvSpPr/>
              <p:nvPr/>
            </p:nvSpPr>
            <p:spPr>
              <a:xfrm>
                <a:off x="7266145" y="2270473"/>
                <a:ext cx="180308" cy="167830"/>
              </a:xfrm>
              <a:custGeom>
                <a:avLst/>
                <a:gdLst>
                  <a:gd name="connsiteX0" fmla="*/ 0 w 180308"/>
                  <a:gd name="connsiteY0" fmla="*/ 63722 h 167830"/>
                  <a:gd name="connsiteX1" fmla="*/ 180118 w 180308"/>
                  <a:gd name="connsiteY1" fmla="*/ 167830 h 167830"/>
                  <a:gd name="connsiteX2" fmla="*/ 180308 w 180308"/>
                  <a:gd name="connsiteY2" fmla="*/ 104108 h 167830"/>
                  <a:gd name="connsiteX3" fmla="*/ 190 w 180308"/>
                  <a:gd name="connsiteY3" fmla="*/ 0 h 167830"/>
                  <a:gd name="connsiteX4" fmla="*/ 0 w 180308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308" h="167830">
                    <a:moveTo>
                      <a:pt x="0" y="63722"/>
                    </a:moveTo>
                    <a:lnTo>
                      <a:pt x="180118" y="167830"/>
                    </a:lnTo>
                    <a:lnTo>
                      <a:pt x="180308" y="104108"/>
                    </a:lnTo>
                    <a:lnTo>
                      <a:pt x="190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4" name="任意多边形 317"/>
              <p:cNvSpPr/>
              <p:nvPr/>
            </p:nvSpPr>
            <p:spPr>
              <a:xfrm>
                <a:off x="7266336" y="2177700"/>
                <a:ext cx="180403" cy="167830"/>
              </a:xfrm>
              <a:custGeom>
                <a:avLst/>
                <a:gdLst>
                  <a:gd name="connsiteX0" fmla="*/ 0 w 180403"/>
                  <a:gd name="connsiteY0" fmla="*/ 63722 h 167830"/>
                  <a:gd name="connsiteX1" fmla="*/ 180213 w 180403"/>
                  <a:gd name="connsiteY1" fmla="*/ 167831 h 167830"/>
                  <a:gd name="connsiteX2" fmla="*/ 180404 w 180403"/>
                  <a:gd name="connsiteY2" fmla="*/ 104108 h 167830"/>
                  <a:gd name="connsiteX3" fmla="*/ 191 w 180403"/>
                  <a:gd name="connsiteY3" fmla="*/ 0 h 167830"/>
                  <a:gd name="connsiteX4" fmla="*/ 0 w 180403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03" h="167830">
                    <a:moveTo>
                      <a:pt x="0" y="63722"/>
                    </a:moveTo>
                    <a:lnTo>
                      <a:pt x="180213" y="167831"/>
                    </a:lnTo>
                    <a:lnTo>
                      <a:pt x="180404" y="104108"/>
                    </a:lnTo>
                    <a:lnTo>
                      <a:pt x="191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5" name="任意多边形 318"/>
              <p:cNvSpPr/>
              <p:nvPr/>
            </p:nvSpPr>
            <p:spPr>
              <a:xfrm>
                <a:off x="7403305" y="2151792"/>
                <a:ext cx="43719" cy="33242"/>
              </a:xfrm>
              <a:custGeom>
                <a:avLst/>
                <a:gdLst>
                  <a:gd name="connsiteX0" fmla="*/ 0 w 43719"/>
                  <a:gd name="connsiteY0" fmla="*/ 8001 h 33242"/>
                  <a:gd name="connsiteX1" fmla="*/ 43720 w 43719"/>
                  <a:gd name="connsiteY1" fmla="*/ 33242 h 33242"/>
                  <a:gd name="connsiteX2" fmla="*/ 43720 w 43719"/>
                  <a:gd name="connsiteY2" fmla="*/ 25241 h 33242"/>
                  <a:gd name="connsiteX3" fmla="*/ 0 w 43719"/>
                  <a:gd name="connsiteY3" fmla="*/ 0 h 33242"/>
                  <a:gd name="connsiteX4" fmla="*/ 0 w 43719"/>
                  <a:gd name="connsiteY4" fmla="*/ 8001 h 33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9" h="33242">
                    <a:moveTo>
                      <a:pt x="0" y="8001"/>
                    </a:moveTo>
                    <a:lnTo>
                      <a:pt x="43720" y="33242"/>
                    </a:lnTo>
                    <a:lnTo>
                      <a:pt x="43720" y="2524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6" name="任意多边形 319"/>
              <p:cNvSpPr/>
              <p:nvPr/>
            </p:nvSpPr>
            <p:spPr>
              <a:xfrm>
                <a:off x="7390446" y="2158364"/>
                <a:ext cx="56578" cy="40576"/>
              </a:xfrm>
              <a:custGeom>
                <a:avLst/>
                <a:gdLst>
                  <a:gd name="connsiteX0" fmla="*/ 0 w 56578"/>
                  <a:gd name="connsiteY0" fmla="*/ 8001 h 40576"/>
                  <a:gd name="connsiteX1" fmla="*/ 56579 w 56578"/>
                  <a:gd name="connsiteY1" fmla="*/ 40577 h 40576"/>
                  <a:gd name="connsiteX2" fmla="*/ 56579 w 56578"/>
                  <a:gd name="connsiteY2" fmla="*/ 32575 h 40576"/>
                  <a:gd name="connsiteX3" fmla="*/ 0 w 56578"/>
                  <a:gd name="connsiteY3" fmla="*/ 0 h 40576"/>
                  <a:gd name="connsiteX4" fmla="*/ 0 w 56578"/>
                  <a:gd name="connsiteY4" fmla="*/ 8001 h 4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576">
                    <a:moveTo>
                      <a:pt x="0" y="8001"/>
                    </a:moveTo>
                    <a:lnTo>
                      <a:pt x="56579" y="40577"/>
                    </a:lnTo>
                    <a:lnTo>
                      <a:pt x="56579" y="32575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7" name="任意多边形 320"/>
              <p:cNvSpPr/>
              <p:nvPr/>
            </p:nvSpPr>
            <p:spPr>
              <a:xfrm>
                <a:off x="7390542" y="2130456"/>
                <a:ext cx="56578" cy="40671"/>
              </a:xfrm>
              <a:custGeom>
                <a:avLst/>
                <a:gdLst>
                  <a:gd name="connsiteX0" fmla="*/ 0 w 56578"/>
                  <a:gd name="connsiteY0" fmla="*/ 8096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96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96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8" name="任意多边形 321"/>
              <p:cNvSpPr/>
              <p:nvPr/>
            </p:nvSpPr>
            <p:spPr>
              <a:xfrm>
                <a:off x="7403401" y="2123884"/>
                <a:ext cx="43719" cy="33337"/>
              </a:xfrm>
              <a:custGeom>
                <a:avLst/>
                <a:gdLst>
                  <a:gd name="connsiteX0" fmla="*/ 0 w 43719"/>
                  <a:gd name="connsiteY0" fmla="*/ 8096 h 33337"/>
                  <a:gd name="connsiteX1" fmla="*/ 43720 w 43719"/>
                  <a:gd name="connsiteY1" fmla="*/ 33338 h 33337"/>
                  <a:gd name="connsiteX2" fmla="*/ 43720 w 43719"/>
                  <a:gd name="connsiteY2" fmla="*/ 25241 h 33337"/>
                  <a:gd name="connsiteX3" fmla="*/ 0 w 43719"/>
                  <a:gd name="connsiteY3" fmla="*/ 0 h 33337"/>
                  <a:gd name="connsiteX4" fmla="*/ 0 w 43719"/>
                  <a:gd name="connsiteY4" fmla="*/ 8096 h 3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9" h="33337">
                    <a:moveTo>
                      <a:pt x="0" y="8096"/>
                    </a:moveTo>
                    <a:lnTo>
                      <a:pt x="43720" y="33338"/>
                    </a:lnTo>
                    <a:lnTo>
                      <a:pt x="43720" y="2524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9" name="任意多边形 322"/>
              <p:cNvSpPr/>
              <p:nvPr/>
            </p:nvSpPr>
            <p:spPr>
              <a:xfrm>
                <a:off x="7403210" y="2179605"/>
                <a:ext cx="43719" cy="33242"/>
              </a:xfrm>
              <a:custGeom>
                <a:avLst/>
                <a:gdLst>
                  <a:gd name="connsiteX0" fmla="*/ 0 w 43719"/>
                  <a:gd name="connsiteY0" fmla="*/ 8001 h 33242"/>
                  <a:gd name="connsiteX1" fmla="*/ 43720 w 43719"/>
                  <a:gd name="connsiteY1" fmla="*/ 33242 h 33242"/>
                  <a:gd name="connsiteX2" fmla="*/ 43720 w 43719"/>
                  <a:gd name="connsiteY2" fmla="*/ 25241 h 33242"/>
                  <a:gd name="connsiteX3" fmla="*/ 0 w 43719"/>
                  <a:gd name="connsiteY3" fmla="*/ 0 h 33242"/>
                  <a:gd name="connsiteX4" fmla="*/ 0 w 43719"/>
                  <a:gd name="connsiteY4" fmla="*/ 8001 h 33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9" h="33242">
                    <a:moveTo>
                      <a:pt x="0" y="8001"/>
                    </a:moveTo>
                    <a:lnTo>
                      <a:pt x="43720" y="33242"/>
                    </a:lnTo>
                    <a:lnTo>
                      <a:pt x="43720" y="2524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0" name="任意多边形 323"/>
              <p:cNvSpPr/>
              <p:nvPr/>
            </p:nvSpPr>
            <p:spPr>
              <a:xfrm>
                <a:off x="7514271" y="2187891"/>
                <a:ext cx="56578" cy="40767"/>
              </a:xfrm>
              <a:custGeom>
                <a:avLst/>
                <a:gdLst>
                  <a:gd name="connsiteX0" fmla="*/ 0 w 56578"/>
                  <a:gd name="connsiteY0" fmla="*/ 8096 h 40767"/>
                  <a:gd name="connsiteX1" fmla="*/ 56579 w 56578"/>
                  <a:gd name="connsiteY1" fmla="*/ 40767 h 40767"/>
                  <a:gd name="connsiteX2" fmla="*/ 56579 w 56578"/>
                  <a:gd name="connsiteY2" fmla="*/ 32671 h 40767"/>
                  <a:gd name="connsiteX3" fmla="*/ 0 w 56578"/>
                  <a:gd name="connsiteY3" fmla="*/ 0 h 40767"/>
                  <a:gd name="connsiteX4" fmla="*/ 0 w 56578"/>
                  <a:gd name="connsiteY4" fmla="*/ 8096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767">
                    <a:moveTo>
                      <a:pt x="0" y="8096"/>
                    </a:moveTo>
                    <a:lnTo>
                      <a:pt x="56579" y="40767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1" name="任意多边形 324"/>
              <p:cNvSpPr/>
              <p:nvPr/>
            </p:nvSpPr>
            <p:spPr>
              <a:xfrm>
                <a:off x="7514271" y="2201893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2" name="任意多边形 325"/>
              <p:cNvSpPr/>
              <p:nvPr/>
            </p:nvSpPr>
            <p:spPr>
              <a:xfrm>
                <a:off x="7514081" y="2243613"/>
                <a:ext cx="40100" cy="31146"/>
              </a:xfrm>
              <a:custGeom>
                <a:avLst/>
                <a:gdLst>
                  <a:gd name="connsiteX0" fmla="*/ 0 w 40100"/>
                  <a:gd name="connsiteY0" fmla="*/ 8001 h 31146"/>
                  <a:gd name="connsiteX1" fmla="*/ 40005 w 40100"/>
                  <a:gd name="connsiteY1" fmla="*/ 31147 h 31146"/>
                  <a:gd name="connsiteX2" fmla="*/ 40100 w 40100"/>
                  <a:gd name="connsiteY2" fmla="*/ 23146 h 31146"/>
                  <a:gd name="connsiteX3" fmla="*/ 95 w 40100"/>
                  <a:gd name="connsiteY3" fmla="*/ 0 h 31146"/>
                  <a:gd name="connsiteX4" fmla="*/ 0 w 40100"/>
                  <a:gd name="connsiteY4" fmla="*/ 8001 h 31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00" h="31146">
                    <a:moveTo>
                      <a:pt x="0" y="8001"/>
                    </a:moveTo>
                    <a:lnTo>
                      <a:pt x="40005" y="31147"/>
                    </a:lnTo>
                    <a:lnTo>
                      <a:pt x="40100" y="23146"/>
                    </a:lnTo>
                    <a:lnTo>
                      <a:pt x="95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3" name="任意多边形 326"/>
              <p:cNvSpPr/>
              <p:nvPr/>
            </p:nvSpPr>
            <p:spPr>
              <a:xfrm>
                <a:off x="7514176" y="2229706"/>
                <a:ext cx="56578" cy="40767"/>
              </a:xfrm>
              <a:custGeom>
                <a:avLst/>
                <a:gdLst>
                  <a:gd name="connsiteX0" fmla="*/ 0 w 56578"/>
                  <a:gd name="connsiteY0" fmla="*/ 8096 h 40767"/>
                  <a:gd name="connsiteX1" fmla="*/ 56578 w 56578"/>
                  <a:gd name="connsiteY1" fmla="*/ 40767 h 40767"/>
                  <a:gd name="connsiteX2" fmla="*/ 56578 w 56578"/>
                  <a:gd name="connsiteY2" fmla="*/ 32671 h 40767"/>
                  <a:gd name="connsiteX3" fmla="*/ 0 w 56578"/>
                  <a:gd name="connsiteY3" fmla="*/ 0 h 40767"/>
                  <a:gd name="connsiteX4" fmla="*/ 0 w 56578"/>
                  <a:gd name="connsiteY4" fmla="*/ 8096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767">
                    <a:moveTo>
                      <a:pt x="0" y="8096"/>
                    </a:moveTo>
                    <a:lnTo>
                      <a:pt x="56578" y="40767"/>
                    </a:lnTo>
                    <a:lnTo>
                      <a:pt x="56578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4" name="任意多边形 327"/>
              <p:cNvSpPr/>
              <p:nvPr/>
            </p:nvSpPr>
            <p:spPr>
              <a:xfrm>
                <a:off x="7514176" y="2215800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8 w 56578"/>
                  <a:gd name="connsiteY1" fmla="*/ 40672 h 40671"/>
                  <a:gd name="connsiteX2" fmla="*/ 56578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8" y="40672"/>
                    </a:lnTo>
                    <a:lnTo>
                      <a:pt x="56578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5" name="任意多边形 328"/>
              <p:cNvSpPr/>
              <p:nvPr/>
            </p:nvSpPr>
            <p:spPr>
              <a:xfrm>
                <a:off x="7657528" y="2326480"/>
                <a:ext cx="36861" cy="29241"/>
              </a:xfrm>
              <a:custGeom>
                <a:avLst/>
                <a:gdLst>
                  <a:gd name="connsiteX0" fmla="*/ 36862 w 36861"/>
                  <a:gd name="connsiteY0" fmla="*/ 29242 h 29241"/>
                  <a:gd name="connsiteX1" fmla="*/ 36862 w 36861"/>
                  <a:gd name="connsiteY1" fmla="*/ 21241 h 29241"/>
                  <a:gd name="connsiteX2" fmla="*/ 95 w 36861"/>
                  <a:gd name="connsiteY2" fmla="*/ 0 h 29241"/>
                  <a:gd name="connsiteX3" fmla="*/ 0 w 36861"/>
                  <a:gd name="connsiteY3" fmla="*/ 8001 h 29241"/>
                  <a:gd name="connsiteX4" fmla="*/ 36862 w 36861"/>
                  <a:gd name="connsiteY4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61" h="29241">
                    <a:moveTo>
                      <a:pt x="36862" y="29242"/>
                    </a:moveTo>
                    <a:lnTo>
                      <a:pt x="36862" y="21241"/>
                    </a:lnTo>
                    <a:lnTo>
                      <a:pt x="95" y="0"/>
                    </a:lnTo>
                    <a:lnTo>
                      <a:pt x="0" y="8001"/>
                    </a:lnTo>
                    <a:lnTo>
                      <a:pt x="36862" y="2924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6" name="任意多边形 329"/>
              <p:cNvSpPr/>
              <p:nvPr/>
            </p:nvSpPr>
            <p:spPr>
              <a:xfrm>
                <a:off x="7637906" y="2301144"/>
                <a:ext cx="56578" cy="40671"/>
              </a:xfrm>
              <a:custGeom>
                <a:avLst/>
                <a:gdLst>
                  <a:gd name="connsiteX0" fmla="*/ 56579 w 56578"/>
                  <a:gd name="connsiteY0" fmla="*/ 32671 h 40671"/>
                  <a:gd name="connsiteX1" fmla="*/ 0 w 56578"/>
                  <a:gd name="connsiteY1" fmla="*/ 0 h 40671"/>
                  <a:gd name="connsiteX2" fmla="*/ 0 w 56578"/>
                  <a:gd name="connsiteY2" fmla="*/ 8001 h 40671"/>
                  <a:gd name="connsiteX3" fmla="*/ 56483 w 56578"/>
                  <a:gd name="connsiteY3" fmla="*/ 40672 h 40671"/>
                  <a:gd name="connsiteX4" fmla="*/ 56579 w 56578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56579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483" y="40672"/>
                    </a:lnTo>
                    <a:lnTo>
                      <a:pt x="56579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7" name="任意多边形 330"/>
              <p:cNvSpPr/>
              <p:nvPr/>
            </p:nvSpPr>
            <p:spPr>
              <a:xfrm>
                <a:off x="7637906" y="2287237"/>
                <a:ext cx="56578" cy="40671"/>
              </a:xfrm>
              <a:custGeom>
                <a:avLst/>
                <a:gdLst>
                  <a:gd name="connsiteX0" fmla="*/ 56579 w 56578"/>
                  <a:gd name="connsiteY0" fmla="*/ 32671 h 40671"/>
                  <a:gd name="connsiteX1" fmla="*/ 0 w 56578"/>
                  <a:gd name="connsiteY1" fmla="*/ 0 h 40671"/>
                  <a:gd name="connsiteX2" fmla="*/ 0 w 56578"/>
                  <a:gd name="connsiteY2" fmla="*/ 8001 h 40671"/>
                  <a:gd name="connsiteX3" fmla="*/ 56579 w 56578"/>
                  <a:gd name="connsiteY3" fmla="*/ 40672 h 40671"/>
                  <a:gd name="connsiteX4" fmla="*/ 56579 w 56578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56579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579" y="40672"/>
                    </a:lnTo>
                    <a:lnTo>
                      <a:pt x="56579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8" name="任意多边形 331"/>
              <p:cNvSpPr/>
              <p:nvPr/>
            </p:nvSpPr>
            <p:spPr>
              <a:xfrm>
                <a:off x="7637906" y="2273331"/>
                <a:ext cx="56673" cy="40671"/>
              </a:xfrm>
              <a:custGeom>
                <a:avLst/>
                <a:gdLst>
                  <a:gd name="connsiteX0" fmla="*/ 56674 w 56673"/>
                  <a:gd name="connsiteY0" fmla="*/ 32671 h 40671"/>
                  <a:gd name="connsiteX1" fmla="*/ 0 w 56673"/>
                  <a:gd name="connsiteY1" fmla="*/ 0 h 40671"/>
                  <a:gd name="connsiteX2" fmla="*/ 0 w 56673"/>
                  <a:gd name="connsiteY2" fmla="*/ 8001 h 40671"/>
                  <a:gd name="connsiteX3" fmla="*/ 56579 w 56673"/>
                  <a:gd name="connsiteY3" fmla="*/ 40672 h 40671"/>
                  <a:gd name="connsiteX4" fmla="*/ 56674 w 56673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73" h="40671">
                    <a:moveTo>
                      <a:pt x="56674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579" y="40672"/>
                    </a:lnTo>
                    <a:lnTo>
                      <a:pt x="56674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9" name="任意多边形 332"/>
              <p:cNvSpPr/>
              <p:nvPr/>
            </p:nvSpPr>
            <p:spPr>
              <a:xfrm>
                <a:off x="7638001" y="2259329"/>
                <a:ext cx="56578" cy="40767"/>
              </a:xfrm>
              <a:custGeom>
                <a:avLst/>
                <a:gdLst>
                  <a:gd name="connsiteX0" fmla="*/ 56578 w 56578"/>
                  <a:gd name="connsiteY0" fmla="*/ 32671 h 40767"/>
                  <a:gd name="connsiteX1" fmla="*/ 0 w 56578"/>
                  <a:gd name="connsiteY1" fmla="*/ 0 h 40767"/>
                  <a:gd name="connsiteX2" fmla="*/ 0 w 56578"/>
                  <a:gd name="connsiteY2" fmla="*/ 8096 h 40767"/>
                  <a:gd name="connsiteX3" fmla="*/ 56578 w 56578"/>
                  <a:gd name="connsiteY3" fmla="*/ 40767 h 40767"/>
                  <a:gd name="connsiteX4" fmla="*/ 56578 w 56578"/>
                  <a:gd name="connsiteY4" fmla="*/ 32671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767">
                    <a:moveTo>
                      <a:pt x="56578" y="32671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56578" y="40767"/>
                    </a:lnTo>
                    <a:lnTo>
                      <a:pt x="56578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0" name="任意多边形 333"/>
              <p:cNvSpPr/>
              <p:nvPr/>
            </p:nvSpPr>
            <p:spPr>
              <a:xfrm>
                <a:off x="7637430" y="2391917"/>
                <a:ext cx="180498" cy="167830"/>
              </a:xfrm>
              <a:custGeom>
                <a:avLst/>
                <a:gdLst>
                  <a:gd name="connsiteX0" fmla="*/ 0 w 180498"/>
                  <a:gd name="connsiteY0" fmla="*/ 63722 h 167830"/>
                  <a:gd name="connsiteX1" fmla="*/ 180308 w 180498"/>
                  <a:gd name="connsiteY1" fmla="*/ 167831 h 167830"/>
                  <a:gd name="connsiteX2" fmla="*/ 180499 w 180498"/>
                  <a:gd name="connsiteY2" fmla="*/ 104108 h 167830"/>
                  <a:gd name="connsiteX3" fmla="*/ 191 w 180498"/>
                  <a:gd name="connsiteY3" fmla="*/ 0 h 167830"/>
                  <a:gd name="connsiteX4" fmla="*/ 0 w 180498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8" h="167830">
                    <a:moveTo>
                      <a:pt x="0" y="63722"/>
                    </a:moveTo>
                    <a:lnTo>
                      <a:pt x="180308" y="167831"/>
                    </a:lnTo>
                    <a:lnTo>
                      <a:pt x="180499" y="104108"/>
                    </a:lnTo>
                    <a:lnTo>
                      <a:pt x="191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1" name="任意多边形 334"/>
              <p:cNvSpPr/>
              <p:nvPr/>
            </p:nvSpPr>
            <p:spPr>
              <a:xfrm>
                <a:off x="7761540" y="2386488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2" name="任意多边形 335"/>
              <p:cNvSpPr/>
              <p:nvPr/>
            </p:nvSpPr>
            <p:spPr>
              <a:xfrm>
                <a:off x="7761540" y="2372581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3" name="任意多边形 336"/>
              <p:cNvSpPr/>
              <p:nvPr/>
            </p:nvSpPr>
            <p:spPr>
              <a:xfrm>
                <a:off x="7761636" y="2358580"/>
                <a:ext cx="56578" cy="40671"/>
              </a:xfrm>
              <a:custGeom>
                <a:avLst/>
                <a:gdLst>
                  <a:gd name="connsiteX0" fmla="*/ 0 w 56578"/>
                  <a:gd name="connsiteY0" fmla="*/ 8096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96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96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4" name="任意多边形 337"/>
              <p:cNvSpPr/>
              <p:nvPr/>
            </p:nvSpPr>
            <p:spPr>
              <a:xfrm>
                <a:off x="7761636" y="2344768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575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575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5" name="任意多边形 338"/>
              <p:cNvSpPr/>
              <p:nvPr/>
            </p:nvSpPr>
            <p:spPr>
              <a:xfrm>
                <a:off x="7761636" y="2330766"/>
                <a:ext cx="56673" cy="40767"/>
              </a:xfrm>
              <a:custGeom>
                <a:avLst/>
                <a:gdLst>
                  <a:gd name="connsiteX0" fmla="*/ 95 w 56673"/>
                  <a:gd name="connsiteY0" fmla="*/ 0 h 40767"/>
                  <a:gd name="connsiteX1" fmla="*/ 0 w 56673"/>
                  <a:gd name="connsiteY1" fmla="*/ 8096 h 40767"/>
                  <a:gd name="connsiteX2" fmla="*/ 56579 w 56673"/>
                  <a:gd name="connsiteY2" fmla="*/ 40767 h 40767"/>
                  <a:gd name="connsiteX3" fmla="*/ 56674 w 56673"/>
                  <a:gd name="connsiteY3" fmla="*/ 32671 h 40767"/>
                  <a:gd name="connsiteX4" fmla="*/ 95 w 56673"/>
                  <a:gd name="connsiteY4" fmla="*/ 0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73" h="40767">
                    <a:moveTo>
                      <a:pt x="95" y="0"/>
                    </a:moveTo>
                    <a:lnTo>
                      <a:pt x="0" y="8096"/>
                    </a:lnTo>
                    <a:lnTo>
                      <a:pt x="56579" y="40767"/>
                    </a:lnTo>
                    <a:lnTo>
                      <a:pt x="56674" y="32671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6" name="任意多边形 339"/>
              <p:cNvSpPr/>
              <p:nvPr/>
            </p:nvSpPr>
            <p:spPr>
              <a:xfrm>
                <a:off x="7142701" y="2134170"/>
                <a:ext cx="27050" cy="23622"/>
              </a:xfrm>
              <a:custGeom>
                <a:avLst/>
                <a:gdLst>
                  <a:gd name="connsiteX0" fmla="*/ 27051 w 27050"/>
                  <a:gd name="connsiteY0" fmla="*/ 15526 h 23622"/>
                  <a:gd name="connsiteX1" fmla="*/ 95 w 27050"/>
                  <a:gd name="connsiteY1" fmla="*/ 0 h 23622"/>
                  <a:gd name="connsiteX2" fmla="*/ 0 w 27050"/>
                  <a:gd name="connsiteY2" fmla="*/ 8001 h 23622"/>
                  <a:gd name="connsiteX3" fmla="*/ 27051 w 27050"/>
                  <a:gd name="connsiteY3" fmla="*/ 23622 h 23622"/>
                  <a:gd name="connsiteX4" fmla="*/ 27051 w 27050"/>
                  <a:gd name="connsiteY4" fmla="*/ 15526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2">
                    <a:moveTo>
                      <a:pt x="27051" y="15526"/>
                    </a:moveTo>
                    <a:lnTo>
                      <a:pt x="95" y="0"/>
                    </a:lnTo>
                    <a:lnTo>
                      <a:pt x="0" y="8001"/>
                    </a:lnTo>
                    <a:lnTo>
                      <a:pt x="27051" y="23622"/>
                    </a:lnTo>
                    <a:lnTo>
                      <a:pt x="27051" y="155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7" name="任意多边形 340"/>
              <p:cNvSpPr/>
              <p:nvPr/>
            </p:nvSpPr>
            <p:spPr>
              <a:xfrm>
                <a:off x="7142796" y="2120169"/>
                <a:ext cx="34385" cy="27908"/>
              </a:xfrm>
              <a:custGeom>
                <a:avLst/>
                <a:gdLst>
                  <a:gd name="connsiteX0" fmla="*/ 0 w 34385"/>
                  <a:gd name="connsiteY0" fmla="*/ 8001 h 27908"/>
                  <a:gd name="connsiteX1" fmla="*/ 34290 w 34385"/>
                  <a:gd name="connsiteY1" fmla="*/ 27908 h 27908"/>
                  <a:gd name="connsiteX2" fmla="*/ 34385 w 34385"/>
                  <a:gd name="connsiteY2" fmla="*/ 19812 h 27908"/>
                  <a:gd name="connsiteX3" fmla="*/ 0 w 34385"/>
                  <a:gd name="connsiteY3" fmla="*/ 0 h 27908"/>
                  <a:gd name="connsiteX4" fmla="*/ 0 w 34385"/>
                  <a:gd name="connsiteY4" fmla="*/ 8001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01"/>
                    </a:moveTo>
                    <a:lnTo>
                      <a:pt x="34290" y="27908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8" name="任意多边形 341"/>
              <p:cNvSpPr/>
              <p:nvPr/>
            </p:nvSpPr>
            <p:spPr>
              <a:xfrm>
                <a:off x="7142796" y="2106262"/>
                <a:ext cx="27050" cy="23622"/>
              </a:xfrm>
              <a:custGeom>
                <a:avLst/>
                <a:gdLst>
                  <a:gd name="connsiteX0" fmla="*/ 27051 w 27050"/>
                  <a:gd name="connsiteY0" fmla="*/ 15621 h 23622"/>
                  <a:gd name="connsiteX1" fmla="*/ 95 w 27050"/>
                  <a:gd name="connsiteY1" fmla="*/ 0 h 23622"/>
                  <a:gd name="connsiteX2" fmla="*/ 0 w 27050"/>
                  <a:gd name="connsiteY2" fmla="*/ 8096 h 23622"/>
                  <a:gd name="connsiteX3" fmla="*/ 27051 w 27050"/>
                  <a:gd name="connsiteY3" fmla="*/ 23622 h 23622"/>
                  <a:gd name="connsiteX4" fmla="*/ 27051 w 27050"/>
                  <a:gd name="connsiteY4" fmla="*/ 15621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2">
                    <a:moveTo>
                      <a:pt x="27051" y="15621"/>
                    </a:moveTo>
                    <a:lnTo>
                      <a:pt x="95" y="0"/>
                    </a:lnTo>
                    <a:lnTo>
                      <a:pt x="0" y="8096"/>
                    </a:lnTo>
                    <a:lnTo>
                      <a:pt x="27051" y="23622"/>
                    </a:lnTo>
                    <a:lnTo>
                      <a:pt x="27051" y="15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9" name="任意多边形 342"/>
              <p:cNvSpPr/>
              <p:nvPr/>
            </p:nvSpPr>
            <p:spPr>
              <a:xfrm>
                <a:off x="7142701" y="2148077"/>
                <a:ext cx="34385" cy="27813"/>
              </a:xfrm>
              <a:custGeom>
                <a:avLst/>
                <a:gdLst>
                  <a:gd name="connsiteX0" fmla="*/ 0 w 34385"/>
                  <a:gd name="connsiteY0" fmla="*/ 8001 h 27813"/>
                  <a:gd name="connsiteX1" fmla="*/ 34385 w 34385"/>
                  <a:gd name="connsiteY1" fmla="*/ 27813 h 27813"/>
                  <a:gd name="connsiteX2" fmla="*/ 34385 w 34385"/>
                  <a:gd name="connsiteY2" fmla="*/ 19812 h 27813"/>
                  <a:gd name="connsiteX3" fmla="*/ 0 w 34385"/>
                  <a:gd name="connsiteY3" fmla="*/ 0 h 27813"/>
                  <a:gd name="connsiteX4" fmla="*/ 0 w 34385"/>
                  <a:gd name="connsiteY4" fmla="*/ 8001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3">
                    <a:moveTo>
                      <a:pt x="0" y="8001"/>
                    </a:moveTo>
                    <a:lnTo>
                      <a:pt x="34385" y="27813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0" name="任意多边形 343"/>
              <p:cNvSpPr/>
              <p:nvPr/>
            </p:nvSpPr>
            <p:spPr>
              <a:xfrm>
                <a:off x="7142701" y="2161888"/>
                <a:ext cx="26955" cy="23717"/>
              </a:xfrm>
              <a:custGeom>
                <a:avLst/>
                <a:gdLst>
                  <a:gd name="connsiteX0" fmla="*/ 26956 w 26955"/>
                  <a:gd name="connsiteY0" fmla="*/ 15621 h 23717"/>
                  <a:gd name="connsiteX1" fmla="*/ 0 w 26955"/>
                  <a:gd name="connsiteY1" fmla="*/ 0 h 23717"/>
                  <a:gd name="connsiteX2" fmla="*/ 0 w 26955"/>
                  <a:gd name="connsiteY2" fmla="*/ 8096 h 23717"/>
                  <a:gd name="connsiteX3" fmla="*/ 26956 w 26955"/>
                  <a:gd name="connsiteY3" fmla="*/ 23717 h 23717"/>
                  <a:gd name="connsiteX4" fmla="*/ 26956 w 26955"/>
                  <a:gd name="connsiteY4" fmla="*/ 15621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55" h="23717">
                    <a:moveTo>
                      <a:pt x="26956" y="15621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26956" y="23717"/>
                    </a:lnTo>
                    <a:lnTo>
                      <a:pt x="26956" y="15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1" name="任意多边形 344"/>
              <p:cNvSpPr/>
              <p:nvPr/>
            </p:nvSpPr>
            <p:spPr>
              <a:xfrm>
                <a:off x="7221568" y="2166174"/>
                <a:ext cx="29336" cy="27812"/>
              </a:xfrm>
              <a:custGeom>
                <a:avLst/>
                <a:gdLst>
                  <a:gd name="connsiteX0" fmla="*/ 4477 w 29336"/>
                  <a:gd name="connsiteY0" fmla="*/ 16002 h 27812"/>
                  <a:gd name="connsiteX1" fmla="*/ 14668 w 29336"/>
                  <a:gd name="connsiteY1" fmla="*/ 10192 h 27812"/>
                  <a:gd name="connsiteX2" fmla="*/ 14668 w 29336"/>
                  <a:gd name="connsiteY2" fmla="*/ 10192 h 27812"/>
                  <a:gd name="connsiteX3" fmla="*/ 21146 w 29336"/>
                  <a:gd name="connsiteY3" fmla="*/ 21431 h 27812"/>
                  <a:gd name="connsiteX4" fmla="*/ 24860 w 29336"/>
                  <a:gd name="connsiteY4" fmla="*/ 27813 h 27812"/>
                  <a:gd name="connsiteX5" fmla="*/ 29337 w 29336"/>
                  <a:gd name="connsiteY5" fmla="*/ 25241 h 27812"/>
                  <a:gd name="connsiteX6" fmla="*/ 14764 w 29336"/>
                  <a:gd name="connsiteY6" fmla="*/ 0 h 27812"/>
                  <a:gd name="connsiteX7" fmla="*/ 0 w 29336"/>
                  <a:gd name="connsiteY7" fmla="*/ 8287 h 27812"/>
                  <a:gd name="connsiteX8" fmla="*/ 4477 w 29336"/>
                  <a:gd name="connsiteY8" fmla="*/ 16002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336" h="27812">
                    <a:moveTo>
                      <a:pt x="4477" y="16002"/>
                    </a:moveTo>
                    <a:lnTo>
                      <a:pt x="14668" y="10192"/>
                    </a:lnTo>
                    <a:lnTo>
                      <a:pt x="14668" y="10192"/>
                    </a:lnTo>
                    <a:lnTo>
                      <a:pt x="21146" y="21431"/>
                    </a:lnTo>
                    <a:lnTo>
                      <a:pt x="24860" y="27813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287"/>
                    </a:lnTo>
                    <a:lnTo>
                      <a:pt x="4477" y="1600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2" name="任意多边形 345"/>
              <p:cNvSpPr/>
              <p:nvPr/>
            </p:nvSpPr>
            <p:spPr>
              <a:xfrm>
                <a:off x="7221473" y="2190273"/>
                <a:ext cx="29336" cy="27908"/>
              </a:xfrm>
              <a:custGeom>
                <a:avLst/>
                <a:gdLst>
                  <a:gd name="connsiteX0" fmla="*/ 14669 w 29336"/>
                  <a:gd name="connsiteY0" fmla="*/ 27908 h 27908"/>
                  <a:gd name="connsiteX1" fmla="*/ 29337 w 29336"/>
                  <a:gd name="connsiteY1" fmla="*/ 19526 h 27908"/>
                  <a:gd name="connsiteX2" fmla="*/ 29337 w 29336"/>
                  <a:gd name="connsiteY2" fmla="*/ 19431 h 27908"/>
                  <a:gd name="connsiteX3" fmla="*/ 24860 w 29336"/>
                  <a:gd name="connsiteY3" fmla="*/ 11811 h 27908"/>
                  <a:gd name="connsiteX4" fmla="*/ 14669 w 29336"/>
                  <a:gd name="connsiteY4" fmla="*/ 17717 h 27908"/>
                  <a:gd name="connsiteX5" fmla="*/ 4572 w 29336"/>
                  <a:gd name="connsiteY5" fmla="*/ 0 h 27908"/>
                  <a:gd name="connsiteX6" fmla="*/ 4572 w 29336"/>
                  <a:gd name="connsiteY6" fmla="*/ 0 h 27908"/>
                  <a:gd name="connsiteX7" fmla="*/ 0 w 29336"/>
                  <a:gd name="connsiteY7" fmla="*/ 2572 h 27908"/>
                  <a:gd name="connsiteX8" fmla="*/ 14669 w 29336"/>
                  <a:gd name="connsiteY8" fmla="*/ 27908 h 27908"/>
                  <a:gd name="connsiteX9" fmla="*/ 14669 w 29336"/>
                  <a:gd name="connsiteY9" fmla="*/ 27908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336" h="27908">
                    <a:moveTo>
                      <a:pt x="14669" y="27908"/>
                    </a:moveTo>
                    <a:lnTo>
                      <a:pt x="29337" y="19526"/>
                    </a:lnTo>
                    <a:lnTo>
                      <a:pt x="29337" y="19431"/>
                    </a:lnTo>
                    <a:lnTo>
                      <a:pt x="24860" y="11811"/>
                    </a:lnTo>
                    <a:lnTo>
                      <a:pt x="14669" y="17717"/>
                    </a:lnTo>
                    <a:lnTo>
                      <a:pt x="4572" y="0"/>
                    </a:lnTo>
                    <a:lnTo>
                      <a:pt x="4572" y="0"/>
                    </a:lnTo>
                    <a:lnTo>
                      <a:pt x="0" y="2572"/>
                    </a:lnTo>
                    <a:lnTo>
                      <a:pt x="14669" y="27908"/>
                    </a:lnTo>
                    <a:lnTo>
                      <a:pt x="14669" y="279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3" name="任意多边形 346"/>
              <p:cNvSpPr/>
              <p:nvPr/>
            </p:nvSpPr>
            <p:spPr>
              <a:xfrm>
                <a:off x="7513795" y="2376201"/>
                <a:ext cx="26955" cy="23621"/>
              </a:xfrm>
              <a:custGeom>
                <a:avLst/>
                <a:gdLst>
                  <a:gd name="connsiteX0" fmla="*/ 26956 w 26955"/>
                  <a:gd name="connsiteY0" fmla="*/ 15526 h 23621"/>
                  <a:gd name="connsiteX1" fmla="*/ 0 w 26955"/>
                  <a:gd name="connsiteY1" fmla="*/ 0 h 23621"/>
                  <a:gd name="connsiteX2" fmla="*/ 0 w 26955"/>
                  <a:gd name="connsiteY2" fmla="*/ 8096 h 23621"/>
                  <a:gd name="connsiteX3" fmla="*/ 26956 w 26955"/>
                  <a:gd name="connsiteY3" fmla="*/ 23622 h 23621"/>
                  <a:gd name="connsiteX4" fmla="*/ 26956 w 26955"/>
                  <a:gd name="connsiteY4" fmla="*/ 15526 h 2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55" h="23621">
                    <a:moveTo>
                      <a:pt x="26956" y="15526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26956" y="23622"/>
                    </a:lnTo>
                    <a:lnTo>
                      <a:pt x="26956" y="155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4" name="任意多边形 347"/>
              <p:cNvSpPr/>
              <p:nvPr/>
            </p:nvSpPr>
            <p:spPr>
              <a:xfrm>
                <a:off x="7513795" y="2362294"/>
                <a:ext cx="34385" cy="27812"/>
              </a:xfrm>
              <a:custGeom>
                <a:avLst/>
                <a:gdLst>
                  <a:gd name="connsiteX0" fmla="*/ 0 w 34385"/>
                  <a:gd name="connsiteY0" fmla="*/ 8001 h 27812"/>
                  <a:gd name="connsiteX1" fmla="*/ 34290 w 34385"/>
                  <a:gd name="connsiteY1" fmla="*/ 27813 h 27812"/>
                  <a:gd name="connsiteX2" fmla="*/ 34385 w 34385"/>
                  <a:gd name="connsiteY2" fmla="*/ 19812 h 27812"/>
                  <a:gd name="connsiteX3" fmla="*/ 0 w 34385"/>
                  <a:gd name="connsiteY3" fmla="*/ 0 h 27812"/>
                  <a:gd name="connsiteX4" fmla="*/ 0 w 34385"/>
                  <a:gd name="connsiteY4" fmla="*/ 800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0" y="8001"/>
                    </a:moveTo>
                    <a:lnTo>
                      <a:pt x="34290" y="27813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5" name="任意多边形 348"/>
              <p:cNvSpPr/>
              <p:nvPr/>
            </p:nvSpPr>
            <p:spPr>
              <a:xfrm>
                <a:off x="7513795" y="2348388"/>
                <a:ext cx="27050" cy="23621"/>
              </a:xfrm>
              <a:custGeom>
                <a:avLst/>
                <a:gdLst>
                  <a:gd name="connsiteX0" fmla="*/ 27051 w 27050"/>
                  <a:gd name="connsiteY0" fmla="*/ 15621 h 23621"/>
                  <a:gd name="connsiteX1" fmla="*/ 95 w 27050"/>
                  <a:gd name="connsiteY1" fmla="*/ 0 h 23621"/>
                  <a:gd name="connsiteX2" fmla="*/ 0 w 27050"/>
                  <a:gd name="connsiteY2" fmla="*/ 8001 h 23621"/>
                  <a:gd name="connsiteX3" fmla="*/ 27051 w 27050"/>
                  <a:gd name="connsiteY3" fmla="*/ 23622 h 23621"/>
                  <a:gd name="connsiteX4" fmla="*/ 27051 w 27050"/>
                  <a:gd name="connsiteY4" fmla="*/ 15621 h 2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1">
                    <a:moveTo>
                      <a:pt x="27051" y="15621"/>
                    </a:moveTo>
                    <a:lnTo>
                      <a:pt x="95" y="0"/>
                    </a:lnTo>
                    <a:lnTo>
                      <a:pt x="0" y="8001"/>
                    </a:lnTo>
                    <a:lnTo>
                      <a:pt x="27051" y="23622"/>
                    </a:lnTo>
                    <a:lnTo>
                      <a:pt x="27051" y="15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6" name="任意多边形 349"/>
              <p:cNvSpPr/>
              <p:nvPr/>
            </p:nvSpPr>
            <p:spPr>
              <a:xfrm>
                <a:off x="7513890" y="2334386"/>
                <a:ext cx="34290" cy="27908"/>
              </a:xfrm>
              <a:custGeom>
                <a:avLst/>
                <a:gdLst>
                  <a:gd name="connsiteX0" fmla="*/ 0 w 34290"/>
                  <a:gd name="connsiteY0" fmla="*/ 8096 h 27908"/>
                  <a:gd name="connsiteX1" fmla="*/ 34290 w 34290"/>
                  <a:gd name="connsiteY1" fmla="*/ 27908 h 27908"/>
                  <a:gd name="connsiteX2" fmla="*/ 34290 w 34290"/>
                  <a:gd name="connsiteY2" fmla="*/ 19907 h 27908"/>
                  <a:gd name="connsiteX3" fmla="*/ 0 w 34290"/>
                  <a:gd name="connsiteY3" fmla="*/ 0 h 27908"/>
                  <a:gd name="connsiteX4" fmla="*/ 0 w 34290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27908">
                    <a:moveTo>
                      <a:pt x="0" y="8096"/>
                    </a:moveTo>
                    <a:lnTo>
                      <a:pt x="34290" y="27908"/>
                    </a:lnTo>
                    <a:lnTo>
                      <a:pt x="34290" y="19907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7" name="任意多边形 350"/>
              <p:cNvSpPr/>
              <p:nvPr/>
            </p:nvSpPr>
            <p:spPr>
              <a:xfrm>
                <a:off x="7513890" y="2320575"/>
                <a:ext cx="27051" cy="23526"/>
              </a:xfrm>
              <a:custGeom>
                <a:avLst/>
                <a:gdLst>
                  <a:gd name="connsiteX0" fmla="*/ 27051 w 27051"/>
                  <a:gd name="connsiteY0" fmla="*/ 15526 h 23526"/>
                  <a:gd name="connsiteX1" fmla="*/ 0 w 27051"/>
                  <a:gd name="connsiteY1" fmla="*/ 0 h 23526"/>
                  <a:gd name="connsiteX2" fmla="*/ 0 w 27051"/>
                  <a:gd name="connsiteY2" fmla="*/ 8001 h 23526"/>
                  <a:gd name="connsiteX3" fmla="*/ 26956 w 27051"/>
                  <a:gd name="connsiteY3" fmla="*/ 23527 h 23526"/>
                  <a:gd name="connsiteX4" fmla="*/ 27051 w 27051"/>
                  <a:gd name="connsiteY4" fmla="*/ 15526 h 2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1" h="23526">
                    <a:moveTo>
                      <a:pt x="27051" y="15526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26956" y="23527"/>
                    </a:lnTo>
                    <a:lnTo>
                      <a:pt x="27051" y="155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8" name="任意多边形 351"/>
              <p:cNvSpPr/>
              <p:nvPr/>
            </p:nvSpPr>
            <p:spPr>
              <a:xfrm>
                <a:off x="7592662" y="2380392"/>
                <a:ext cx="29336" cy="27908"/>
              </a:xfrm>
              <a:custGeom>
                <a:avLst/>
                <a:gdLst>
                  <a:gd name="connsiteX0" fmla="*/ 0 w 29336"/>
                  <a:gd name="connsiteY0" fmla="*/ 8382 h 27908"/>
                  <a:gd name="connsiteX1" fmla="*/ 4477 w 29336"/>
                  <a:gd name="connsiteY1" fmla="*/ 16097 h 27908"/>
                  <a:gd name="connsiteX2" fmla="*/ 14669 w 29336"/>
                  <a:gd name="connsiteY2" fmla="*/ 10192 h 27908"/>
                  <a:gd name="connsiteX3" fmla="*/ 24860 w 29336"/>
                  <a:gd name="connsiteY3" fmla="*/ 27908 h 27908"/>
                  <a:gd name="connsiteX4" fmla="*/ 29337 w 29336"/>
                  <a:gd name="connsiteY4" fmla="*/ 25241 h 27908"/>
                  <a:gd name="connsiteX5" fmla="*/ 14764 w 29336"/>
                  <a:gd name="connsiteY5" fmla="*/ 0 h 27908"/>
                  <a:gd name="connsiteX6" fmla="*/ 0 w 29336"/>
                  <a:gd name="connsiteY6" fmla="*/ 8382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7908">
                    <a:moveTo>
                      <a:pt x="0" y="8382"/>
                    </a:moveTo>
                    <a:lnTo>
                      <a:pt x="4477" y="16097"/>
                    </a:lnTo>
                    <a:lnTo>
                      <a:pt x="14669" y="10192"/>
                    </a:lnTo>
                    <a:lnTo>
                      <a:pt x="24860" y="27908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38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9" name="任意多边形 352"/>
              <p:cNvSpPr/>
              <p:nvPr/>
            </p:nvSpPr>
            <p:spPr>
              <a:xfrm>
                <a:off x="7592662" y="2404585"/>
                <a:ext cx="29241" cy="27813"/>
              </a:xfrm>
              <a:custGeom>
                <a:avLst/>
                <a:gdLst>
                  <a:gd name="connsiteX0" fmla="*/ 14573 w 29241"/>
                  <a:gd name="connsiteY0" fmla="*/ 17621 h 27813"/>
                  <a:gd name="connsiteX1" fmla="*/ 4381 w 29241"/>
                  <a:gd name="connsiteY1" fmla="*/ 0 h 27813"/>
                  <a:gd name="connsiteX2" fmla="*/ 0 w 29241"/>
                  <a:gd name="connsiteY2" fmla="*/ 2477 h 27813"/>
                  <a:gd name="connsiteX3" fmla="*/ 14573 w 29241"/>
                  <a:gd name="connsiteY3" fmla="*/ 27813 h 27813"/>
                  <a:gd name="connsiteX4" fmla="*/ 29242 w 29241"/>
                  <a:gd name="connsiteY4" fmla="*/ 19431 h 27813"/>
                  <a:gd name="connsiteX5" fmla="*/ 24860 w 29241"/>
                  <a:gd name="connsiteY5" fmla="*/ 11811 h 27813"/>
                  <a:gd name="connsiteX6" fmla="*/ 14573 w 29241"/>
                  <a:gd name="connsiteY6" fmla="*/ 17621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41" h="27813">
                    <a:moveTo>
                      <a:pt x="14573" y="17621"/>
                    </a:moveTo>
                    <a:lnTo>
                      <a:pt x="4381" y="0"/>
                    </a:lnTo>
                    <a:lnTo>
                      <a:pt x="0" y="2477"/>
                    </a:lnTo>
                    <a:lnTo>
                      <a:pt x="14573" y="27813"/>
                    </a:lnTo>
                    <a:lnTo>
                      <a:pt x="29242" y="19431"/>
                    </a:lnTo>
                    <a:lnTo>
                      <a:pt x="24860" y="11811"/>
                    </a:lnTo>
                    <a:lnTo>
                      <a:pt x="14573" y="17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0" name="任意多边形 353"/>
              <p:cNvSpPr/>
              <p:nvPr/>
            </p:nvSpPr>
            <p:spPr>
              <a:xfrm>
                <a:off x="7576470" y="2356770"/>
                <a:ext cx="60864" cy="98869"/>
              </a:xfrm>
              <a:custGeom>
                <a:avLst/>
                <a:gdLst>
                  <a:gd name="connsiteX0" fmla="*/ 60854 w 60864"/>
                  <a:gd name="connsiteY0" fmla="*/ 35130 h 98869"/>
                  <a:gd name="connsiteX1" fmla="*/ -11 w 60864"/>
                  <a:gd name="connsiteY1" fmla="*/ -17 h 98869"/>
                  <a:gd name="connsiteX2" fmla="*/ -11 w 60864"/>
                  <a:gd name="connsiteY2" fmla="*/ 63800 h 98869"/>
                  <a:gd name="connsiteX3" fmla="*/ 60854 w 60864"/>
                  <a:gd name="connsiteY3" fmla="*/ 98852 h 98869"/>
                  <a:gd name="connsiteX4" fmla="*/ 30469 w 60864"/>
                  <a:gd name="connsiteY4" fmla="*/ 75611 h 98869"/>
                  <a:gd name="connsiteX5" fmla="*/ 15801 w 60864"/>
                  <a:gd name="connsiteY5" fmla="*/ 50275 h 98869"/>
                  <a:gd name="connsiteX6" fmla="*/ 20278 w 60864"/>
                  <a:gd name="connsiteY6" fmla="*/ 47703 h 98869"/>
                  <a:gd name="connsiteX7" fmla="*/ 30469 w 60864"/>
                  <a:gd name="connsiteY7" fmla="*/ 65419 h 98869"/>
                  <a:gd name="connsiteX8" fmla="*/ 40661 w 60864"/>
                  <a:gd name="connsiteY8" fmla="*/ 59514 h 98869"/>
                  <a:gd name="connsiteX9" fmla="*/ 40661 w 60864"/>
                  <a:gd name="connsiteY9" fmla="*/ 59514 h 98869"/>
                  <a:gd name="connsiteX10" fmla="*/ 45138 w 60864"/>
                  <a:gd name="connsiteY10" fmla="*/ 67134 h 98869"/>
                  <a:gd name="connsiteX11" fmla="*/ 40757 w 60864"/>
                  <a:gd name="connsiteY11" fmla="*/ 51418 h 98869"/>
                  <a:gd name="connsiteX12" fmla="*/ 30565 w 60864"/>
                  <a:gd name="connsiteY12" fmla="*/ 33796 h 98869"/>
                  <a:gd name="connsiteX13" fmla="*/ 20278 w 60864"/>
                  <a:gd name="connsiteY13" fmla="*/ 39607 h 98869"/>
                  <a:gd name="connsiteX14" fmla="*/ 15896 w 60864"/>
                  <a:gd name="connsiteY14" fmla="*/ 31891 h 98869"/>
                  <a:gd name="connsiteX15" fmla="*/ 30565 w 60864"/>
                  <a:gd name="connsiteY15" fmla="*/ 23605 h 98869"/>
                  <a:gd name="connsiteX16" fmla="*/ 45138 w 60864"/>
                  <a:gd name="connsiteY16" fmla="*/ 48846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864" h="98869">
                    <a:moveTo>
                      <a:pt x="60854" y="35130"/>
                    </a:moveTo>
                    <a:lnTo>
                      <a:pt x="-11" y="-17"/>
                    </a:lnTo>
                    <a:lnTo>
                      <a:pt x="-11" y="63800"/>
                    </a:lnTo>
                    <a:lnTo>
                      <a:pt x="60854" y="98852"/>
                    </a:lnTo>
                    <a:close/>
                    <a:moveTo>
                      <a:pt x="30469" y="75611"/>
                    </a:moveTo>
                    <a:lnTo>
                      <a:pt x="15801" y="50275"/>
                    </a:lnTo>
                    <a:lnTo>
                      <a:pt x="20278" y="47703"/>
                    </a:lnTo>
                    <a:lnTo>
                      <a:pt x="30469" y="65419"/>
                    </a:lnTo>
                    <a:lnTo>
                      <a:pt x="40661" y="59514"/>
                    </a:lnTo>
                    <a:lnTo>
                      <a:pt x="40661" y="59514"/>
                    </a:lnTo>
                    <a:lnTo>
                      <a:pt x="45138" y="67134"/>
                    </a:lnTo>
                    <a:close/>
                    <a:moveTo>
                      <a:pt x="40757" y="51418"/>
                    </a:moveTo>
                    <a:lnTo>
                      <a:pt x="30565" y="33796"/>
                    </a:lnTo>
                    <a:lnTo>
                      <a:pt x="20278" y="39607"/>
                    </a:lnTo>
                    <a:lnTo>
                      <a:pt x="15896" y="31891"/>
                    </a:lnTo>
                    <a:lnTo>
                      <a:pt x="30565" y="23605"/>
                    </a:lnTo>
                    <a:lnTo>
                      <a:pt x="45138" y="4884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1" name="任意多边形 354"/>
              <p:cNvSpPr/>
              <p:nvPr/>
            </p:nvSpPr>
            <p:spPr>
              <a:xfrm>
                <a:off x="7142035" y="2370867"/>
                <a:ext cx="34385" cy="27812"/>
              </a:xfrm>
              <a:custGeom>
                <a:avLst/>
                <a:gdLst>
                  <a:gd name="connsiteX0" fmla="*/ 34385 w 34385"/>
                  <a:gd name="connsiteY0" fmla="*/ 19812 h 27812"/>
                  <a:gd name="connsiteX1" fmla="*/ 95 w 34385"/>
                  <a:gd name="connsiteY1" fmla="*/ 0 h 27812"/>
                  <a:gd name="connsiteX2" fmla="*/ 0 w 34385"/>
                  <a:gd name="connsiteY2" fmla="*/ 8001 h 27812"/>
                  <a:gd name="connsiteX3" fmla="*/ 34385 w 34385"/>
                  <a:gd name="connsiteY3" fmla="*/ 27813 h 27812"/>
                  <a:gd name="connsiteX4" fmla="*/ 34385 w 34385"/>
                  <a:gd name="connsiteY4" fmla="*/ 19812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34385" y="19812"/>
                    </a:moveTo>
                    <a:lnTo>
                      <a:pt x="95" y="0"/>
                    </a:lnTo>
                    <a:lnTo>
                      <a:pt x="0" y="8001"/>
                    </a:lnTo>
                    <a:lnTo>
                      <a:pt x="34385" y="27813"/>
                    </a:lnTo>
                    <a:lnTo>
                      <a:pt x="34385" y="1981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2" name="任意多边形 355"/>
              <p:cNvSpPr/>
              <p:nvPr/>
            </p:nvSpPr>
            <p:spPr>
              <a:xfrm>
                <a:off x="7142130" y="2356960"/>
                <a:ext cx="34385" cy="27908"/>
              </a:xfrm>
              <a:custGeom>
                <a:avLst/>
                <a:gdLst>
                  <a:gd name="connsiteX0" fmla="*/ 0 w 34385"/>
                  <a:gd name="connsiteY0" fmla="*/ 8001 h 27908"/>
                  <a:gd name="connsiteX1" fmla="*/ 34290 w 34385"/>
                  <a:gd name="connsiteY1" fmla="*/ 27908 h 27908"/>
                  <a:gd name="connsiteX2" fmla="*/ 34385 w 34385"/>
                  <a:gd name="connsiteY2" fmla="*/ 19812 h 27908"/>
                  <a:gd name="connsiteX3" fmla="*/ 0 w 34385"/>
                  <a:gd name="connsiteY3" fmla="*/ 0 h 27908"/>
                  <a:gd name="connsiteX4" fmla="*/ 0 w 34385"/>
                  <a:gd name="connsiteY4" fmla="*/ 8001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01"/>
                    </a:moveTo>
                    <a:lnTo>
                      <a:pt x="34290" y="27908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3" name="任意多边形 356"/>
              <p:cNvSpPr/>
              <p:nvPr/>
            </p:nvSpPr>
            <p:spPr>
              <a:xfrm>
                <a:off x="7142130" y="2343054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95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4" name="任意多边形 357"/>
              <p:cNvSpPr/>
              <p:nvPr/>
            </p:nvSpPr>
            <p:spPr>
              <a:xfrm>
                <a:off x="7142035" y="2384868"/>
                <a:ext cx="34385" cy="27813"/>
              </a:xfrm>
              <a:custGeom>
                <a:avLst/>
                <a:gdLst>
                  <a:gd name="connsiteX0" fmla="*/ 34385 w 34385"/>
                  <a:gd name="connsiteY0" fmla="*/ 19812 h 27813"/>
                  <a:gd name="connsiteX1" fmla="*/ 0 w 34385"/>
                  <a:gd name="connsiteY1" fmla="*/ 0 h 27813"/>
                  <a:gd name="connsiteX2" fmla="*/ 0 w 34385"/>
                  <a:gd name="connsiteY2" fmla="*/ 8001 h 27813"/>
                  <a:gd name="connsiteX3" fmla="*/ 34385 w 34385"/>
                  <a:gd name="connsiteY3" fmla="*/ 27813 h 27813"/>
                  <a:gd name="connsiteX4" fmla="*/ 34385 w 34385"/>
                  <a:gd name="connsiteY4" fmla="*/ 19812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3">
                    <a:moveTo>
                      <a:pt x="34385" y="19812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34385" y="27813"/>
                    </a:lnTo>
                    <a:lnTo>
                      <a:pt x="34385" y="1981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5" name="任意多边形 358"/>
              <p:cNvSpPr/>
              <p:nvPr/>
            </p:nvSpPr>
            <p:spPr>
              <a:xfrm>
                <a:off x="7142035" y="2398680"/>
                <a:ext cx="34290" cy="27908"/>
              </a:xfrm>
              <a:custGeom>
                <a:avLst/>
                <a:gdLst>
                  <a:gd name="connsiteX0" fmla="*/ 34290 w 34290"/>
                  <a:gd name="connsiteY0" fmla="*/ 19907 h 27908"/>
                  <a:gd name="connsiteX1" fmla="*/ 0 w 34290"/>
                  <a:gd name="connsiteY1" fmla="*/ 0 h 27908"/>
                  <a:gd name="connsiteX2" fmla="*/ 0 w 34290"/>
                  <a:gd name="connsiteY2" fmla="*/ 8096 h 27908"/>
                  <a:gd name="connsiteX3" fmla="*/ 34290 w 34290"/>
                  <a:gd name="connsiteY3" fmla="*/ 27908 h 27908"/>
                  <a:gd name="connsiteX4" fmla="*/ 34290 w 34290"/>
                  <a:gd name="connsiteY4" fmla="*/ 19907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27908">
                    <a:moveTo>
                      <a:pt x="34290" y="19907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34290" y="27908"/>
                    </a:lnTo>
                    <a:lnTo>
                      <a:pt x="34290" y="199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6" name="任意多边形 359"/>
              <p:cNvSpPr/>
              <p:nvPr/>
            </p:nvSpPr>
            <p:spPr>
              <a:xfrm>
                <a:off x="7220806" y="2427064"/>
                <a:ext cx="29337" cy="27812"/>
              </a:xfrm>
              <a:custGeom>
                <a:avLst/>
                <a:gdLst>
                  <a:gd name="connsiteX0" fmla="*/ 14669 w 29337"/>
                  <a:gd name="connsiteY0" fmla="*/ 17621 h 27812"/>
                  <a:gd name="connsiteX1" fmla="*/ 14669 w 29337"/>
                  <a:gd name="connsiteY1" fmla="*/ 17621 h 27812"/>
                  <a:gd name="connsiteX2" fmla="*/ 14669 w 29337"/>
                  <a:gd name="connsiteY2" fmla="*/ 17621 h 27812"/>
                  <a:gd name="connsiteX3" fmla="*/ 4477 w 29337"/>
                  <a:gd name="connsiteY3" fmla="*/ 0 h 27812"/>
                  <a:gd name="connsiteX4" fmla="*/ 0 w 29337"/>
                  <a:gd name="connsiteY4" fmla="*/ 2572 h 27812"/>
                  <a:gd name="connsiteX5" fmla="*/ 14669 w 29337"/>
                  <a:gd name="connsiteY5" fmla="*/ 27813 h 27812"/>
                  <a:gd name="connsiteX6" fmla="*/ 29337 w 29337"/>
                  <a:gd name="connsiteY6" fmla="*/ 19431 h 27812"/>
                  <a:gd name="connsiteX7" fmla="*/ 24860 w 29337"/>
                  <a:gd name="connsiteY7" fmla="*/ 11811 h 27812"/>
                  <a:gd name="connsiteX8" fmla="*/ 14669 w 29337"/>
                  <a:gd name="connsiteY8" fmla="*/ 1762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337" h="27812">
                    <a:moveTo>
                      <a:pt x="14669" y="17621"/>
                    </a:moveTo>
                    <a:lnTo>
                      <a:pt x="14669" y="17621"/>
                    </a:lnTo>
                    <a:lnTo>
                      <a:pt x="14669" y="17621"/>
                    </a:lnTo>
                    <a:lnTo>
                      <a:pt x="4477" y="0"/>
                    </a:lnTo>
                    <a:lnTo>
                      <a:pt x="0" y="2572"/>
                    </a:lnTo>
                    <a:lnTo>
                      <a:pt x="14669" y="27813"/>
                    </a:lnTo>
                    <a:lnTo>
                      <a:pt x="29337" y="19431"/>
                    </a:lnTo>
                    <a:lnTo>
                      <a:pt x="24860" y="11811"/>
                    </a:lnTo>
                    <a:lnTo>
                      <a:pt x="14669" y="17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7" name="任意多边形 360"/>
              <p:cNvSpPr/>
              <p:nvPr/>
            </p:nvSpPr>
            <p:spPr>
              <a:xfrm>
                <a:off x="7220902" y="2402871"/>
                <a:ext cx="29336" cy="27813"/>
              </a:xfrm>
              <a:custGeom>
                <a:avLst/>
                <a:gdLst>
                  <a:gd name="connsiteX0" fmla="*/ 4477 w 29336"/>
                  <a:gd name="connsiteY0" fmla="*/ 16097 h 27813"/>
                  <a:gd name="connsiteX1" fmla="*/ 14669 w 29336"/>
                  <a:gd name="connsiteY1" fmla="*/ 10192 h 27813"/>
                  <a:gd name="connsiteX2" fmla="*/ 24860 w 29336"/>
                  <a:gd name="connsiteY2" fmla="*/ 27813 h 27813"/>
                  <a:gd name="connsiteX3" fmla="*/ 29337 w 29336"/>
                  <a:gd name="connsiteY3" fmla="*/ 25337 h 27813"/>
                  <a:gd name="connsiteX4" fmla="*/ 14764 w 29336"/>
                  <a:gd name="connsiteY4" fmla="*/ 0 h 27813"/>
                  <a:gd name="connsiteX5" fmla="*/ 0 w 29336"/>
                  <a:gd name="connsiteY5" fmla="*/ 8382 h 27813"/>
                  <a:gd name="connsiteX6" fmla="*/ 4477 w 29336"/>
                  <a:gd name="connsiteY6" fmla="*/ 16097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7813">
                    <a:moveTo>
                      <a:pt x="4477" y="16097"/>
                    </a:moveTo>
                    <a:lnTo>
                      <a:pt x="14669" y="10192"/>
                    </a:lnTo>
                    <a:lnTo>
                      <a:pt x="24860" y="27813"/>
                    </a:lnTo>
                    <a:lnTo>
                      <a:pt x="29337" y="25337"/>
                    </a:lnTo>
                    <a:lnTo>
                      <a:pt x="14764" y="0"/>
                    </a:lnTo>
                    <a:lnTo>
                      <a:pt x="0" y="8382"/>
                    </a:lnTo>
                    <a:lnTo>
                      <a:pt x="4477" y="1609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8" name="任意多边形 361"/>
              <p:cNvSpPr/>
              <p:nvPr/>
            </p:nvSpPr>
            <p:spPr>
              <a:xfrm>
                <a:off x="7204995" y="2379249"/>
                <a:ext cx="60864" cy="98869"/>
              </a:xfrm>
              <a:custGeom>
                <a:avLst/>
                <a:gdLst>
                  <a:gd name="connsiteX0" fmla="*/ 60854 w 60864"/>
                  <a:gd name="connsiteY0" fmla="*/ 35130 h 98869"/>
                  <a:gd name="connsiteX1" fmla="*/ -11 w 60864"/>
                  <a:gd name="connsiteY1" fmla="*/ -17 h 98869"/>
                  <a:gd name="connsiteX2" fmla="*/ -11 w 60864"/>
                  <a:gd name="connsiteY2" fmla="*/ 63800 h 98869"/>
                  <a:gd name="connsiteX3" fmla="*/ 60854 w 60864"/>
                  <a:gd name="connsiteY3" fmla="*/ 98852 h 98869"/>
                  <a:gd name="connsiteX4" fmla="*/ 30565 w 60864"/>
                  <a:gd name="connsiteY4" fmla="*/ 23605 h 98869"/>
                  <a:gd name="connsiteX5" fmla="*/ 30565 w 60864"/>
                  <a:gd name="connsiteY5" fmla="*/ 23605 h 98869"/>
                  <a:gd name="connsiteX6" fmla="*/ 45138 w 60864"/>
                  <a:gd name="connsiteY6" fmla="*/ 48941 h 98869"/>
                  <a:gd name="connsiteX7" fmla="*/ 40661 w 60864"/>
                  <a:gd name="connsiteY7" fmla="*/ 51418 h 98869"/>
                  <a:gd name="connsiteX8" fmla="*/ 30565 w 60864"/>
                  <a:gd name="connsiteY8" fmla="*/ 33796 h 98869"/>
                  <a:gd name="connsiteX9" fmla="*/ 20278 w 60864"/>
                  <a:gd name="connsiteY9" fmla="*/ 39607 h 98869"/>
                  <a:gd name="connsiteX10" fmla="*/ 20278 w 60864"/>
                  <a:gd name="connsiteY10" fmla="*/ 39607 h 98869"/>
                  <a:gd name="connsiteX11" fmla="*/ 15801 w 60864"/>
                  <a:gd name="connsiteY11" fmla="*/ 31987 h 98869"/>
                  <a:gd name="connsiteX12" fmla="*/ 30565 w 60864"/>
                  <a:gd name="connsiteY12" fmla="*/ 75611 h 98869"/>
                  <a:gd name="connsiteX13" fmla="*/ 15801 w 60864"/>
                  <a:gd name="connsiteY13" fmla="*/ 50751 h 98869"/>
                  <a:gd name="connsiteX14" fmla="*/ 20278 w 60864"/>
                  <a:gd name="connsiteY14" fmla="*/ 48274 h 98869"/>
                  <a:gd name="connsiteX15" fmla="*/ 20278 w 60864"/>
                  <a:gd name="connsiteY15" fmla="*/ 48274 h 98869"/>
                  <a:gd name="connsiteX16" fmla="*/ 30469 w 60864"/>
                  <a:gd name="connsiteY16" fmla="*/ 65896 h 98869"/>
                  <a:gd name="connsiteX17" fmla="*/ 30469 w 60864"/>
                  <a:gd name="connsiteY17" fmla="*/ 65896 h 98869"/>
                  <a:gd name="connsiteX18" fmla="*/ 40661 w 60864"/>
                  <a:gd name="connsiteY18" fmla="*/ 60085 h 98869"/>
                  <a:gd name="connsiteX19" fmla="*/ 45138 w 60864"/>
                  <a:gd name="connsiteY19" fmla="*/ 67705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864" h="98869">
                    <a:moveTo>
                      <a:pt x="60854" y="35130"/>
                    </a:moveTo>
                    <a:lnTo>
                      <a:pt x="-11" y="-17"/>
                    </a:lnTo>
                    <a:lnTo>
                      <a:pt x="-11" y="63800"/>
                    </a:lnTo>
                    <a:lnTo>
                      <a:pt x="60854" y="98852"/>
                    </a:lnTo>
                    <a:close/>
                    <a:moveTo>
                      <a:pt x="30565" y="23605"/>
                    </a:moveTo>
                    <a:lnTo>
                      <a:pt x="30565" y="23605"/>
                    </a:lnTo>
                    <a:lnTo>
                      <a:pt x="45138" y="48941"/>
                    </a:lnTo>
                    <a:lnTo>
                      <a:pt x="40661" y="51418"/>
                    </a:lnTo>
                    <a:lnTo>
                      <a:pt x="30565" y="33796"/>
                    </a:lnTo>
                    <a:lnTo>
                      <a:pt x="20278" y="39607"/>
                    </a:lnTo>
                    <a:lnTo>
                      <a:pt x="20278" y="39607"/>
                    </a:lnTo>
                    <a:lnTo>
                      <a:pt x="15801" y="31987"/>
                    </a:lnTo>
                    <a:close/>
                    <a:moveTo>
                      <a:pt x="30565" y="75611"/>
                    </a:moveTo>
                    <a:lnTo>
                      <a:pt x="15801" y="50751"/>
                    </a:lnTo>
                    <a:lnTo>
                      <a:pt x="20278" y="48274"/>
                    </a:lnTo>
                    <a:lnTo>
                      <a:pt x="20278" y="48274"/>
                    </a:lnTo>
                    <a:lnTo>
                      <a:pt x="30469" y="65896"/>
                    </a:lnTo>
                    <a:lnTo>
                      <a:pt x="30469" y="65896"/>
                    </a:lnTo>
                    <a:lnTo>
                      <a:pt x="40661" y="60085"/>
                    </a:lnTo>
                    <a:lnTo>
                      <a:pt x="45138" y="67705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9" name="任意多边形 362"/>
              <p:cNvSpPr/>
              <p:nvPr/>
            </p:nvSpPr>
            <p:spPr>
              <a:xfrm>
                <a:off x="7513224" y="2557271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0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0" name="任意多边形 363"/>
              <p:cNvSpPr/>
              <p:nvPr/>
            </p:nvSpPr>
            <p:spPr>
              <a:xfrm>
                <a:off x="7513224" y="2571178"/>
                <a:ext cx="34290" cy="27908"/>
              </a:xfrm>
              <a:custGeom>
                <a:avLst/>
                <a:gdLst>
                  <a:gd name="connsiteX0" fmla="*/ 0 w 34290"/>
                  <a:gd name="connsiteY0" fmla="*/ 8096 h 27908"/>
                  <a:gd name="connsiteX1" fmla="*/ 34290 w 34290"/>
                  <a:gd name="connsiteY1" fmla="*/ 27908 h 27908"/>
                  <a:gd name="connsiteX2" fmla="*/ 34290 w 34290"/>
                  <a:gd name="connsiteY2" fmla="*/ 19907 h 27908"/>
                  <a:gd name="connsiteX3" fmla="*/ 0 w 34290"/>
                  <a:gd name="connsiteY3" fmla="*/ 0 h 27908"/>
                  <a:gd name="connsiteX4" fmla="*/ 0 w 34290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27908">
                    <a:moveTo>
                      <a:pt x="0" y="8096"/>
                    </a:moveTo>
                    <a:lnTo>
                      <a:pt x="34290" y="27908"/>
                    </a:lnTo>
                    <a:lnTo>
                      <a:pt x="34290" y="19907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1" name="任意多边形 364"/>
              <p:cNvSpPr/>
              <p:nvPr/>
            </p:nvSpPr>
            <p:spPr>
              <a:xfrm>
                <a:off x="7513128" y="2599086"/>
                <a:ext cx="34385" cy="27812"/>
              </a:xfrm>
              <a:custGeom>
                <a:avLst/>
                <a:gdLst>
                  <a:gd name="connsiteX0" fmla="*/ 0 w 34385"/>
                  <a:gd name="connsiteY0" fmla="*/ 8001 h 27812"/>
                  <a:gd name="connsiteX1" fmla="*/ 34290 w 34385"/>
                  <a:gd name="connsiteY1" fmla="*/ 27813 h 27812"/>
                  <a:gd name="connsiteX2" fmla="*/ 34385 w 34385"/>
                  <a:gd name="connsiteY2" fmla="*/ 19812 h 27812"/>
                  <a:gd name="connsiteX3" fmla="*/ 0 w 34385"/>
                  <a:gd name="connsiteY3" fmla="*/ 0 h 27812"/>
                  <a:gd name="connsiteX4" fmla="*/ 0 w 34385"/>
                  <a:gd name="connsiteY4" fmla="*/ 800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0" y="8001"/>
                    </a:moveTo>
                    <a:lnTo>
                      <a:pt x="34290" y="27813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2" name="任意多边形 365"/>
              <p:cNvSpPr/>
              <p:nvPr/>
            </p:nvSpPr>
            <p:spPr>
              <a:xfrm>
                <a:off x="7513128" y="2585084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95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3" name="任意多边形 366"/>
              <p:cNvSpPr/>
              <p:nvPr/>
            </p:nvSpPr>
            <p:spPr>
              <a:xfrm>
                <a:off x="7513033" y="2612992"/>
                <a:ext cx="34385" cy="27812"/>
              </a:xfrm>
              <a:custGeom>
                <a:avLst/>
                <a:gdLst>
                  <a:gd name="connsiteX0" fmla="*/ 0 w 34385"/>
                  <a:gd name="connsiteY0" fmla="*/ 8001 h 27812"/>
                  <a:gd name="connsiteX1" fmla="*/ 34385 w 34385"/>
                  <a:gd name="connsiteY1" fmla="*/ 27813 h 27812"/>
                  <a:gd name="connsiteX2" fmla="*/ 34385 w 34385"/>
                  <a:gd name="connsiteY2" fmla="*/ 19812 h 27812"/>
                  <a:gd name="connsiteX3" fmla="*/ 95 w 34385"/>
                  <a:gd name="connsiteY3" fmla="*/ 0 h 27812"/>
                  <a:gd name="connsiteX4" fmla="*/ 0 w 34385"/>
                  <a:gd name="connsiteY4" fmla="*/ 800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0" y="8001"/>
                    </a:moveTo>
                    <a:lnTo>
                      <a:pt x="34385" y="27813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4" name="任意多边形 367"/>
              <p:cNvSpPr/>
              <p:nvPr/>
            </p:nvSpPr>
            <p:spPr>
              <a:xfrm>
                <a:off x="7636763" y="2628708"/>
                <a:ext cx="180498" cy="167735"/>
              </a:xfrm>
              <a:custGeom>
                <a:avLst/>
                <a:gdLst>
                  <a:gd name="connsiteX0" fmla="*/ 0 w 180498"/>
                  <a:gd name="connsiteY0" fmla="*/ 63722 h 167735"/>
                  <a:gd name="connsiteX1" fmla="*/ 180308 w 180498"/>
                  <a:gd name="connsiteY1" fmla="*/ 167735 h 167735"/>
                  <a:gd name="connsiteX2" fmla="*/ 180499 w 180498"/>
                  <a:gd name="connsiteY2" fmla="*/ 104013 h 167735"/>
                  <a:gd name="connsiteX3" fmla="*/ 190 w 180498"/>
                  <a:gd name="connsiteY3" fmla="*/ 0 h 167735"/>
                  <a:gd name="connsiteX4" fmla="*/ 0 w 180498"/>
                  <a:gd name="connsiteY4" fmla="*/ 63722 h 16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8" h="167735">
                    <a:moveTo>
                      <a:pt x="0" y="63722"/>
                    </a:moveTo>
                    <a:lnTo>
                      <a:pt x="180308" y="167735"/>
                    </a:lnTo>
                    <a:lnTo>
                      <a:pt x="180499" y="104013"/>
                    </a:lnTo>
                    <a:lnTo>
                      <a:pt x="190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5" name="任意多边形 368"/>
              <p:cNvSpPr/>
              <p:nvPr/>
            </p:nvSpPr>
            <p:spPr>
              <a:xfrm>
                <a:off x="7591995" y="2641377"/>
                <a:ext cx="29241" cy="27812"/>
              </a:xfrm>
              <a:custGeom>
                <a:avLst/>
                <a:gdLst>
                  <a:gd name="connsiteX0" fmla="*/ 14573 w 29241"/>
                  <a:gd name="connsiteY0" fmla="*/ 27813 h 27812"/>
                  <a:gd name="connsiteX1" fmla="*/ 29242 w 29241"/>
                  <a:gd name="connsiteY1" fmla="*/ 19431 h 27812"/>
                  <a:gd name="connsiteX2" fmla="*/ 24860 w 29241"/>
                  <a:gd name="connsiteY2" fmla="*/ 11716 h 27812"/>
                  <a:gd name="connsiteX3" fmla="*/ 14573 w 29241"/>
                  <a:gd name="connsiteY3" fmla="*/ 17526 h 27812"/>
                  <a:gd name="connsiteX4" fmla="*/ 4381 w 29241"/>
                  <a:gd name="connsiteY4" fmla="*/ 0 h 27812"/>
                  <a:gd name="connsiteX5" fmla="*/ 0 w 29241"/>
                  <a:gd name="connsiteY5" fmla="*/ 2477 h 27812"/>
                  <a:gd name="connsiteX6" fmla="*/ 14573 w 29241"/>
                  <a:gd name="connsiteY6" fmla="*/ 27813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41" h="27812">
                    <a:moveTo>
                      <a:pt x="14573" y="27813"/>
                    </a:moveTo>
                    <a:lnTo>
                      <a:pt x="29242" y="19431"/>
                    </a:lnTo>
                    <a:lnTo>
                      <a:pt x="24860" y="11716"/>
                    </a:lnTo>
                    <a:lnTo>
                      <a:pt x="14573" y="17526"/>
                    </a:lnTo>
                    <a:lnTo>
                      <a:pt x="4381" y="0"/>
                    </a:lnTo>
                    <a:lnTo>
                      <a:pt x="0" y="2477"/>
                    </a:lnTo>
                    <a:lnTo>
                      <a:pt x="14573" y="2781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6" name="任意多边形 369"/>
              <p:cNvSpPr/>
              <p:nvPr/>
            </p:nvSpPr>
            <p:spPr>
              <a:xfrm>
                <a:off x="7575898" y="2593561"/>
                <a:ext cx="60864" cy="98774"/>
              </a:xfrm>
              <a:custGeom>
                <a:avLst/>
                <a:gdLst>
                  <a:gd name="connsiteX0" fmla="*/ -11 w 60864"/>
                  <a:gd name="connsiteY0" fmla="*/ 63705 h 98774"/>
                  <a:gd name="connsiteX1" fmla="*/ 60854 w 60864"/>
                  <a:gd name="connsiteY1" fmla="*/ 98757 h 98774"/>
                  <a:gd name="connsiteX2" fmla="*/ 60854 w 60864"/>
                  <a:gd name="connsiteY2" fmla="*/ 35035 h 98774"/>
                  <a:gd name="connsiteX3" fmla="*/ 85 w 60864"/>
                  <a:gd name="connsiteY3" fmla="*/ -17 h 98774"/>
                  <a:gd name="connsiteX4" fmla="*/ 30755 w 60864"/>
                  <a:gd name="connsiteY4" fmla="*/ 23509 h 98774"/>
                  <a:gd name="connsiteX5" fmla="*/ 45328 w 60864"/>
                  <a:gd name="connsiteY5" fmla="*/ 48846 h 98774"/>
                  <a:gd name="connsiteX6" fmla="*/ 45328 w 60864"/>
                  <a:gd name="connsiteY6" fmla="*/ 48846 h 98774"/>
                  <a:gd name="connsiteX7" fmla="*/ 40947 w 60864"/>
                  <a:gd name="connsiteY7" fmla="*/ 51418 h 98774"/>
                  <a:gd name="connsiteX8" fmla="*/ 40947 w 60864"/>
                  <a:gd name="connsiteY8" fmla="*/ 51418 h 98774"/>
                  <a:gd name="connsiteX9" fmla="*/ 30755 w 60864"/>
                  <a:gd name="connsiteY9" fmla="*/ 33701 h 98774"/>
                  <a:gd name="connsiteX10" fmla="*/ 20468 w 60864"/>
                  <a:gd name="connsiteY10" fmla="*/ 39607 h 98774"/>
                  <a:gd name="connsiteX11" fmla="*/ 16087 w 60864"/>
                  <a:gd name="connsiteY11" fmla="*/ 31891 h 98774"/>
                  <a:gd name="connsiteX12" fmla="*/ 20468 w 60864"/>
                  <a:gd name="connsiteY12" fmla="*/ 47703 h 98774"/>
                  <a:gd name="connsiteX13" fmla="*/ 30660 w 60864"/>
                  <a:gd name="connsiteY13" fmla="*/ 65324 h 98774"/>
                  <a:gd name="connsiteX14" fmla="*/ 40852 w 60864"/>
                  <a:gd name="connsiteY14" fmla="*/ 59514 h 98774"/>
                  <a:gd name="connsiteX15" fmla="*/ 45328 w 60864"/>
                  <a:gd name="connsiteY15" fmla="*/ 67134 h 98774"/>
                  <a:gd name="connsiteX16" fmla="*/ 30565 w 60864"/>
                  <a:gd name="connsiteY16" fmla="*/ 75516 h 98774"/>
                  <a:gd name="connsiteX17" fmla="*/ 30565 w 60864"/>
                  <a:gd name="connsiteY17" fmla="*/ 75516 h 98774"/>
                  <a:gd name="connsiteX18" fmla="*/ 15992 w 60864"/>
                  <a:gd name="connsiteY18" fmla="*/ 50275 h 9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864" h="98774">
                    <a:moveTo>
                      <a:pt x="-11" y="63705"/>
                    </a:moveTo>
                    <a:lnTo>
                      <a:pt x="60854" y="98757"/>
                    </a:lnTo>
                    <a:lnTo>
                      <a:pt x="60854" y="35035"/>
                    </a:lnTo>
                    <a:lnTo>
                      <a:pt x="85" y="-17"/>
                    </a:lnTo>
                    <a:close/>
                    <a:moveTo>
                      <a:pt x="30755" y="23509"/>
                    </a:moveTo>
                    <a:lnTo>
                      <a:pt x="45328" y="48846"/>
                    </a:lnTo>
                    <a:lnTo>
                      <a:pt x="45328" y="48846"/>
                    </a:lnTo>
                    <a:lnTo>
                      <a:pt x="40947" y="51418"/>
                    </a:lnTo>
                    <a:lnTo>
                      <a:pt x="40947" y="51418"/>
                    </a:lnTo>
                    <a:lnTo>
                      <a:pt x="30755" y="33701"/>
                    </a:lnTo>
                    <a:lnTo>
                      <a:pt x="20468" y="39607"/>
                    </a:lnTo>
                    <a:lnTo>
                      <a:pt x="16087" y="31891"/>
                    </a:lnTo>
                    <a:close/>
                    <a:moveTo>
                      <a:pt x="20468" y="47703"/>
                    </a:moveTo>
                    <a:lnTo>
                      <a:pt x="30660" y="65324"/>
                    </a:lnTo>
                    <a:lnTo>
                      <a:pt x="40852" y="59514"/>
                    </a:lnTo>
                    <a:lnTo>
                      <a:pt x="45328" y="67134"/>
                    </a:lnTo>
                    <a:lnTo>
                      <a:pt x="30565" y="75516"/>
                    </a:lnTo>
                    <a:lnTo>
                      <a:pt x="30565" y="75516"/>
                    </a:lnTo>
                    <a:lnTo>
                      <a:pt x="15992" y="50275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7" name="任意多边形 370"/>
              <p:cNvSpPr/>
              <p:nvPr/>
            </p:nvSpPr>
            <p:spPr>
              <a:xfrm>
                <a:off x="7591995" y="2617088"/>
                <a:ext cx="29337" cy="27908"/>
              </a:xfrm>
              <a:custGeom>
                <a:avLst/>
                <a:gdLst>
                  <a:gd name="connsiteX0" fmla="*/ 0 w 29337"/>
                  <a:gd name="connsiteY0" fmla="*/ 8477 h 27908"/>
                  <a:gd name="connsiteX1" fmla="*/ 4477 w 29337"/>
                  <a:gd name="connsiteY1" fmla="*/ 16097 h 27908"/>
                  <a:gd name="connsiteX2" fmla="*/ 14669 w 29337"/>
                  <a:gd name="connsiteY2" fmla="*/ 10287 h 27908"/>
                  <a:gd name="connsiteX3" fmla="*/ 14669 w 29337"/>
                  <a:gd name="connsiteY3" fmla="*/ 10287 h 27908"/>
                  <a:gd name="connsiteX4" fmla="*/ 24860 w 29337"/>
                  <a:gd name="connsiteY4" fmla="*/ 27908 h 27908"/>
                  <a:gd name="connsiteX5" fmla="*/ 24860 w 29337"/>
                  <a:gd name="connsiteY5" fmla="*/ 27908 h 27908"/>
                  <a:gd name="connsiteX6" fmla="*/ 29337 w 29337"/>
                  <a:gd name="connsiteY6" fmla="*/ 25337 h 27908"/>
                  <a:gd name="connsiteX7" fmla="*/ 29337 w 29337"/>
                  <a:gd name="connsiteY7" fmla="*/ 25337 h 27908"/>
                  <a:gd name="connsiteX8" fmla="*/ 14764 w 29337"/>
                  <a:gd name="connsiteY8" fmla="*/ 0 h 27908"/>
                  <a:gd name="connsiteX9" fmla="*/ 0 w 29337"/>
                  <a:gd name="connsiteY9" fmla="*/ 8477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337" h="27908">
                    <a:moveTo>
                      <a:pt x="0" y="8477"/>
                    </a:moveTo>
                    <a:lnTo>
                      <a:pt x="4477" y="16097"/>
                    </a:lnTo>
                    <a:lnTo>
                      <a:pt x="14669" y="10287"/>
                    </a:lnTo>
                    <a:lnTo>
                      <a:pt x="14669" y="10287"/>
                    </a:lnTo>
                    <a:lnTo>
                      <a:pt x="24860" y="27908"/>
                    </a:lnTo>
                    <a:lnTo>
                      <a:pt x="24860" y="27908"/>
                    </a:lnTo>
                    <a:lnTo>
                      <a:pt x="29337" y="25337"/>
                    </a:lnTo>
                    <a:lnTo>
                      <a:pt x="29337" y="25337"/>
                    </a:lnTo>
                    <a:lnTo>
                      <a:pt x="14764" y="0"/>
                    </a:lnTo>
                    <a:lnTo>
                      <a:pt x="0" y="847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8" name="任意多边形 371"/>
              <p:cNvSpPr/>
              <p:nvPr/>
            </p:nvSpPr>
            <p:spPr>
              <a:xfrm>
                <a:off x="7149750" y="2259043"/>
                <a:ext cx="27050" cy="23622"/>
              </a:xfrm>
              <a:custGeom>
                <a:avLst/>
                <a:gdLst>
                  <a:gd name="connsiteX0" fmla="*/ 0 w 27050"/>
                  <a:gd name="connsiteY0" fmla="*/ 8001 h 23622"/>
                  <a:gd name="connsiteX1" fmla="*/ 26956 w 27050"/>
                  <a:gd name="connsiteY1" fmla="*/ 23622 h 23622"/>
                  <a:gd name="connsiteX2" fmla="*/ 27051 w 27050"/>
                  <a:gd name="connsiteY2" fmla="*/ 15621 h 23622"/>
                  <a:gd name="connsiteX3" fmla="*/ 0 w 27050"/>
                  <a:gd name="connsiteY3" fmla="*/ 0 h 23622"/>
                  <a:gd name="connsiteX4" fmla="*/ 0 w 27050"/>
                  <a:gd name="connsiteY4" fmla="*/ 8001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2">
                    <a:moveTo>
                      <a:pt x="0" y="8001"/>
                    </a:moveTo>
                    <a:lnTo>
                      <a:pt x="26956" y="23622"/>
                    </a:lnTo>
                    <a:lnTo>
                      <a:pt x="27051" y="1562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9" name="任意多边形 372"/>
              <p:cNvSpPr/>
              <p:nvPr/>
            </p:nvSpPr>
            <p:spPr>
              <a:xfrm>
                <a:off x="7142511" y="2212942"/>
                <a:ext cx="34385" cy="28003"/>
              </a:xfrm>
              <a:custGeom>
                <a:avLst/>
                <a:gdLst>
                  <a:gd name="connsiteX0" fmla="*/ 0 w 34385"/>
                  <a:gd name="connsiteY0" fmla="*/ 8096 h 28003"/>
                  <a:gd name="connsiteX1" fmla="*/ 34385 w 34385"/>
                  <a:gd name="connsiteY1" fmla="*/ 28003 h 28003"/>
                  <a:gd name="connsiteX2" fmla="*/ 34385 w 34385"/>
                  <a:gd name="connsiteY2" fmla="*/ 19907 h 28003"/>
                  <a:gd name="connsiteX3" fmla="*/ 0 w 34385"/>
                  <a:gd name="connsiteY3" fmla="*/ 0 h 28003"/>
                  <a:gd name="connsiteX4" fmla="*/ 0 w 34385"/>
                  <a:gd name="connsiteY4" fmla="*/ 8096 h 2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8003">
                    <a:moveTo>
                      <a:pt x="0" y="8096"/>
                    </a:moveTo>
                    <a:lnTo>
                      <a:pt x="34385" y="28003"/>
                    </a:lnTo>
                    <a:lnTo>
                      <a:pt x="34385" y="19907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0" name="任意多边形 373"/>
              <p:cNvSpPr/>
              <p:nvPr/>
            </p:nvSpPr>
            <p:spPr>
              <a:xfrm>
                <a:off x="7149940" y="2203322"/>
                <a:ext cx="26955" cy="23622"/>
              </a:xfrm>
              <a:custGeom>
                <a:avLst/>
                <a:gdLst>
                  <a:gd name="connsiteX0" fmla="*/ 0 w 26955"/>
                  <a:gd name="connsiteY0" fmla="*/ 8001 h 23622"/>
                  <a:gd name="connsiteX1" fmla="*/ 26956 w 26955"/>
                  <a:gd name="connsiteY1" fmla="*/ 23622 h 23622"/>
                  <a:gd name="connsiteX2" fmla="*/ 26956 w 26955"/>
                  <a:gd name="connsiteY2" fmla="*/ 15621 h 23622"/>
                  <a:gd name="connsiteX3" fmla="*/ 0 w 26955"/>
                  <a:gd name="connsiteY3" fmla="*/ 0 h 23622"/>
                  <a:gd name="connsiteX4" fmla="*/ 0 w 26955"/>
                  <a:gd name="connsiteY4" fmla="*/ 8001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55" h="23622">
                    <a:moveTo>
                      <a:pt x="0" y="8001"/>
                    </a:moveTo>
                    <a:lnTo>
                      <a:pt x="26956" y="23622"/>
                    </a:lnTo>
                    <a:lnTo>
                      <a:pt x="26956" y="1562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1" name="任意多边形 374"/>
              <p:cNvSpPr/>
              <p:nvPr/>
            </p:nvSpPr>
            <p:spPr>
              <a:xfrm>
                <a:off x="7149845" y="2231230"/>
                <a:ext cx="27050" cy="23526"/>
              </a:xfrm>
              <a:custGeom>
                <a:avLst/>
                <a:gdLst>
                  <a:gd name="connsiteX0" fmla="*/ 0 w 27050"/>
                  <a:gd name="connsiteY0" fmla="*/ 8001 h 23526"/>
                  <a:gd name="connsiteX1" fmla="*/ 26956 w 27050"/>
                  <a:gd name="connsiteY1" fmla="*/ 23527 h 23526"/>
                  <a:gd name="connsiteX2" fmla="*/ 27051 w 27050"/>
                  <a:gd name="connsiteY2" fmla="*/ 15526 h 23526"/>
                  <a:gd name="connsiteX3" fmla="*/ 0 w 27050"/>
                  <a:gd name="connsiteY3" fmla="*/ 0 h 23526"/>
                  <a:gd name="connsiteX4" fmla="*/ 0 w 27050"/>
                  <a:gd name="connsiteY4" fmla="*/ 8001 h 2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526">
                    <a:moveTo>
                      <a:pt x="0" y="8001"/>
                    </a:moveTo>
                    <a:lnTo>
                      <a:pt x="26956" y="23527"/>
                    </a:lnTo>
                    <a:lnTo>
                      <a:pt x="27051" y="15526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2" name="任意多边形 375"/>
              <p:cNvSpPr/>
              <p:nvPr/>
            </p:nvSpPr>
            <p:spPr>
              <a:xfrm>
                <a:off x="7142415" y="2240851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95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3" name="任意多边形 376"/>
              <p:cNvSpPr/>
              <p:nvPr/>
            </p:nvSpPr>
            <p:spPr>
              <a:xfrm>
                <a:off x="7141749" y="2449924"/>
                <a:ext cx="34766" cy="59816"/>
              </a:xfrm>
              <a:custGeom>
                <a:avLst/>
                <a:gdLst>
                  <a:gd name="connsiteX0" fmla="*/ 0 w 34766"/>
                  <a:gd name="connsiteY0" fmla="*/ 39814 h 59816"/>
                  <a:gd name="connsiteX1" fmla="*/ 34576 w 34766"/>
                  <a:gd name="connsiteY1" fmla="*/ 59817 h 59816"/>
                  <a:gd name="connsiteX2" fmla="*/ 34766 w 34766"/>
                  <a:gd name="connsiteY2" fmla="*/ 20002 h 59816"/>
                  <a:gd name="connsiteX3" fmla="*/ 95 w 34766"/>
                  <a:gd name="connsiteY3" fmla="*/ 0 h 59816"/>
                  <a:gd name="connsiteX4" fmla="*/ 0 w 34766"/>
                  <a:gd name="connsiteY4" fmla="*/ 39814 h 5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66" h="59816">
                    <a:moveTo>
                      <a:pt x="0" y="39814"/>
                    </a:moveTo>
                    <a:lnTo>
                      <a:pt x="34576" y="59817"/>
                    </a:lnTo>
                    <a:lnTo>
                      <a:pt x="34766" y="20002"/>
                    </a:lnTo>
                    <a:lnTo>
                      <a:pt x="95" y="0"/>
                    </a:lnTo>
                    <a:lnTo>
                      <a:pt x="0" y="3981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4" name="任意多边形 377"/>
              <p:cNvSpPr/>
              <p:nvPr/>
            </p:nvSpPr>
            <p:spPr>
              <a:xfrm>
                <a:off x="7768018" y="2201036"/>
                <a:ext cx="50291" cy="37052"/>
              </a:xfrm>
              <a:custGeom>
                <a:avLst/>
                <a:gdLst>
                  <a:gd name="connsiteX0" fmla="*/ 0 w 50291"/>
                  <a:gd name="connsiteY0" fmla="*/ 0 h 37052"/>
                  <a:gd name="connsiteX1" fmla="*/ 0 w 50291"/>
                  <a:gd name="connsiteY1" fmla="*/ 8001 h 37052"/>
                  <a:gd name="connsiteX2" fmla="*/ 50197 w 50291"/>
                  <a:gd name="connsiteY2" fmla="*/ 37052 h 37052"/>
                  <a:gd name="connsiteX3" fmla="*/ 50292 w 50291"/>
                  <a:gd name="connsiteY3" fmla="*/ 28956 h 37052"/>
                  <a:gd name="connsiteX4" fmla="*/ 0 w 50291"/>
                  <a:gd name="connsiteY4" fmla="*/ 0 h 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1" h="37052">
                    <a:moveTo>
                      <a:pt x="0" y="0"/>
                    </a:moveTo>
                    <a:lnTo>
                      <a:pt x="0" y="8001"/>
                    </a:lnTo>
                    <a:lnTo>
                      <a:pt x="50197" y="37052"/>
                    </a:lnTo>
                    <a:lnTo>
                      <a:pt x="50292" y="28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5" name="任意多边形 378"/>
              <p:cNvSpPr/>
              <p:nvPr/>
            </p:nvSpPr>
            <p:spPr>
              <a:xfrm>
                <a:off x="7767922" y="2242279"/>
                <a:ext cx="50196" cy="36956"/>
              </a:xfrm>
              <a:custGeom>
                <a:avLst/>
                <a:gdLst>
                  <a:gd name="connsiteX0" fmla="*/ 0 w 50196"/>
                  <a:gd name="connsiteY0" fmla="*/ 7906 h 36956"/>
                  <a:gd name="connsiteX1" fmla="*/ 50197 w 50196"/>
                  <a:gd name="connsiteY1" fmla="*/ 36957 h 36956"/>
                  <a:gd name="connsiteX2" fmla="*/ 50197 w 50196"/>
                  <a:gd name="connsiteY2" fmla="*/ 28956 h 36956"/>
                  <a:gd name="connsiteX3" fmla="*/ 0 w 50196"/>
                  <a:gd name="connsiteY3" fmla="*/ 0 h 36956"/>
                  <a:gd name="connsiteX4" fmla="*/ 0 w 50196"/>
                  <a:gd name="connsiteY4" fmla="*/ 7906 h 3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6956">
                    <a:moveTo>
                      <a:pt x="0" y="7906"/>
                    </a:moveTo>
                    <a:lnTo>
                      <a:pt x="50197" y="36957"/>
                    </a:lnTo>
                    <a:lnTo>
                      <a:pt x="50197" y="28956"/>
                    </a:lnTo>
                    <a:lnTo>
                      <a:pt x="0" y="0"/>
                    </a:lnTo>
                    <a:lnTo>
                      <a:pt x="0" y="790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6" name="任意多边形 379"/>
              <p:cNvSpPr/>
              <p:nvPr/>
            </p:nvSpPr>
            <p:spPr>
              <a:xfrm>
                <a:off x="7768018" y="2214752"/>
                <a:ext cx="50196" cy="37052"/>
              </a:xfrm>
              <a:custGeom>
                <a:avLst/>
                <a:gdLst>
                  <a:gd name="connsiteX0" fmla="*/ 0 w 50196"/>
                  <a:gd name="connsiteY0" fmla="*/ 8001 h 37052"/>
                  <a:gd name="connsiteX1" fmla="*/ 50197 w 50196"/>
                  <a:gd name="connsiteY1" fmla="*/ 37052 h 37052"/>
                  <a:gd name="connsiteX2" fmla="*/ 50197 w 50196"/>
                  <a:gd name="connsiteY2" fmla="*/ 29051 h 37052"/>
                  <a:gd name="connsiteX3" fmla="*/ 0 w 50196"/>
                  <a:gd name="connsiteY3" fmla="*/ 0 h 37052"/>
                  <a:gd name="connsiteX4" fmla="*/ 0 w 50196"/>
                  <a:gd name="connsiteY4" fmla="*/ 8001 h 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7052">
                    <a:moveTo>
                      <a:pt x="0" y="8001"/>
                    </a:moveTo>
                    <a:lnTo>
                      <a:pt x="50197" y="37052"/>
                    </a:lnTo>
                    <a:lnTo>
                      <a:pt x="50197" y="2905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7" name="任意多边形 380"/>
              <p:cNvSpPr/>
              <p:nvPr/>
            </p:nvSpPr>
            <p:spPr>
              <a:xfrm>
                <a:off x="7767922" y="2228563"/>
                <a:ext cx="50291" cy="36861"/>
              </a:xfrm>
              <a:custGeom>
                <a:avLst/>
                <a:gdLst>
                  <a:gd name="connsiteX0" fmla="*/ 0 w 50291"/>
                  <a:gd name="connsiteY0" fmla="*/ 7906 h 36861"/>
                  <a:gd name="connsiteX1" fmla="*/ 50292 w 50291"/>
                  <a:gd name="connsiteY1" fmla="*/ 36862 h 36861"/>
                  <a:gd name="connsiteX2" fmla="*/ 50292 w 50291"/>
                  <a:gd name="connsiteY2" fmla="*/ 28956 h 36861"/>
                  <a:gd name="connsiteX3" fmla="*/ 95 w 50291"/>
                  <a:gd name="connsiteY3" fmla="*/ 0 h 36861"/>
                  <a:gd name="connsiteX4" fmla="*/ 0 w 50291"/>
                  <a:gd name="connsiteY4" fmla="*/ 7906 h 36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1" h="36861">
                    <a:moveTo>
                      <a:pt x="0" y="7906"/>
                    </a:moveTo>
                    <a:lnTo>
                      <a:pt x="50292" y="36862"/>
                    </a:lnTo>
                    <a:lnTo>
                      <a:pt x="50292" y="28956"/>
                    </a:lnTo>
                    <a:lnTo>
                      <a:pt x="95" y="0"/>
                    </a:lnTo>
                    <a:lnTo>
                      <a:pt x="0" y="790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8" name="任意多边形 381"/>
              <p:cNvSpPr/>
              <p:nvPr/>
            </p:nvSpPr>
            <p:spPr>
              <a:xfrm>
                <a:off x="7103935" y="1761223"/>
                <a:ext cx="810196" cy="468483"/>
              </a:xfrm>
              <a:custGeom>
                <a:avLst/>
                <a:gdLst>
                  <a:gd name="connsiteX0" fmla="*/ 795803 w 810196"/>
                  <a:gd name="connsiteY0" fmla="*/ 422460 h 468483"/>
                  <a:gd name="connsiteX1" fmla="*/ 68855 w 810196"/>
                  <a:gd name="connsiteY1" fmla="*/ 2694 h 468483"/>
                  <a:gd name="connsiteX2" fmla="*/ 54853 w 810196"/>
                  <a:gd name="connsiteY2" fmla="*/ 979 h 468483"/>
                  <a:gd name="connsiteX3" fmla="*/ 54853 w 810196"/>
                  <a:gd name="connsiteY3" fmla="*/ 979 h 468483"/>
                  <a:gd name="connsiteX4" fmla="*/ 54853 w 810196"/>
                  <a:gd name="connsiteY4" fmla="*/ 979 h 468483"/>
                  <a:gd name="connsiteX5" fmla="*/ 54282 w 810196"/>
                  <a:gd name="connsiteY5" fmla="*/ 979 h 468483"/>
                  <a:gd name="connsiteX6" fmla="*/ -11 w 810196"/>
                  <a:gd name="connsiteY6" fmla="*/ 31840 h 468483"/>
                  <a:gd name="connsiteX7" fmla="*/ 14086 w 810196"/>
                  <a:gd name="connsiteY7" fmla="*/ 33555 h 468483"/>
                  <a:gd name="connsiteX8" fmla="*/ 741034 w 810196"/>
                  <a:gd name="connsiteY8" fmla="*/ 453321 h 468483"/>
                  <a:gd name="connsiteX9" fmla="*/ 755512 w 810196"/>
                  <a:gd name="connsiteY9" fmla="*/ 468466 h 468483"/>
                  <a:gd name="connsiteX10" fmla="*/ 810186 w 810196"/>
                  <a:gd name="connsiteY10" fmla="*/ 437415 h 468483"/>
                  <a:gd name="connsiteX11" fmla="*/ 795803 w 810196"/>
                  <a:gd name="connsiteY11" fmla="*/ 422460 h 4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0196" h="468483">
                    <a:moveTo>
                      <a:pt x="795803" y="422460"/>
                    </a:moveTo>
                    <a:lnTo>
                      <a:pt x="68855" y="2694"/>
                    </a:lnTo>
                    <a:cubicBezTo>
                      <a:pt x="64759" y="-165"/>
                      <a:pt x="59521" y="-808"/>
                      <a:pt x="54853" y="979"/>
                    </a:cubicBezTo>
                    <a:lnTo>
                      <a:pt x="54853" y="979"/>
                    </a:lnTo>
                    <a:lnTo>
                      <a:pt x="54853" y="979"/>
                    </a:lnTo>
                    <a:lnTo>
                      <a:pt x="54282" y="979"/>
                    </a:lnTo>
                    <a:lnTo>
                      <a:pt x="-11" y="31840"/>
                    </a:lnTo>
                    <a:cubicBezTo>
                      <a:pt x="4676" y="30002"/>
                      <a:pt x="9972" y="30646"/>
                      <a:pt x="14086" y="33555"/>
                    </a:cubicBezTo>
                    <a:lnTo>
                      <a:pt x="741034" y="453321"/>
                    </a:lnTo>
                    <a:cubicBezTo>
                      <a:pt x="747064" y="457055"/>
                      <a:pt x="752045" y="462275"/>
                      <a:pt x="755512" y="468466"/>
                    </a:cubicBezTo>
                    <a:lnTo>
                      <a:pt x="810186" y="437415"/>
                    </a:lnTo>
                    <a:cubicBezTo>
                      <a:pt x="806700" y="431319"/>
                      <a:pt x="801756" y="426185"/>
                      <a:pt x="795803" y="42246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9" name="任意多边形 382"/>
              <p:cNvSpPr/>
              <p:nvPr/>
            </p:nvSpPr>
            <p:spPr>
              <a:xfrm>
                <a:off x="7857552" y="2199036"/>
                <a:ext cx="62674" cy="767429"/>
              </a:xfrm>
              <a:custGeom>
                <a:avLst/>
                <a:gdLst>
                  <a:gd name="connsiteX0" fmla="*/ 1894 w 62674"/>
                  <a:gd name="connsiteY0" fmla="*/ 30939 h 767429"/>
                  <a:gd name="connsiteX1" fmla="*/ 8181 w 62674"/>
                  <a:gd name="connsiteY1" fmla="*/ 51608 h 767429"/>
                  <a:gd name="connsiteX2" fmla="*/ 6181 w 62674"/>
                  <a:gd name="connsiteY2" fmla="*/ 754077 h 767429"/>
                  <a:gd name="connsiteX3" fmla="*/ -11 w 62674"/>
                  <a:gd name="connsiteY3" fmla="*/ 767412 h 767429"/>
                  <a:gd name="connsiteX4" fmla="*/ 54187 w 62674"/>
                  <a:gd name="connsiteY4" fmla="*/ 736741 h 767429"/>
                  <a:gd name="connsiteX5" fmla="*/ 55234 w 62674"/>
                  <a:gd name="connsiteY5" fmla="*/ 736170 h 767429"/>
                  <a:gd name="connsiteX6" fmla="*/ 55234 w 62674"/>
                  <a:gd name="connsiteY6" fmla="*/ 736170 h 767429"/>
                  <a:gd name="connsiteX7" fmla="*/ 60664 w 62674"/>
                  <a:gd name="connsiteY7" fmla="*/ 723311 h 767429"/>
                  <a:gd name="connsiteX8" fmla="*/ 62664 w 62674"/>
                  <a:gd name="connsiteY8" fmla="*/ 20842 h 767429"/>
                  <a:gd name="connsiteX9" fmla="*/ 56377 w 62674"/>
                  <a:gd name="connsiteY9" fmla="*/ -17 h 76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674" h="767429">
                    <a:moveTo>
                      <a:pt x="1894" y="30939"/>
                    </a:moveTo>
                    <a:cubicBezTo>
                      <a:pt x="5752" y="37159"/>
                      <a:pt x="7924" y="44283"/>
                      <a:pt x="8181" y="51608"/>
                    </a:cubicBezTo>
                    <a:lnTo>
                      <a:pt x="6181" y="754077"/>
                    </a:lnTo>
                    <a:cubicBezTo>
                      <a:pt x="6762" y="759325"/>
                      <a:pt x="4371" y="764469"/>
                      <a:pt x="-11" y="767412"/>
                    </a:cubicBezTo>
                    <a:lnTo>
                      <a:pt x="54187" y="736741"/>
                    </a:lnTo>
                    <a:cubicBezTo>
                      <a:pt x="54568" y="736627"/>
                      <a:pt x="54930" y="736437"/>
                      <a:pt x="55234" y="736170"/>
                    </a:cubicBezTo>
                    <a:lnTo>
                      <a:pt x="55234" y="736170"/>
                    </a:lnTo>
                    <a:cubicBezTo>
                      <a:pt x="59073" y="733055"/>
                      <a:pt x="61102" y="728236"/>
                      <a:pt x="60664" y="723311"/>
                    </a:cubicBezTo>
                    <a:lnTo>
                      <a:pt x="62664" y="20842"/>
                    </a:lnTo>
                    <a:cubicBezTo>
                      <a:pt x="62454" y="13451"/>
                      <a:pt x="60283" y="6260"/>
                      <a:pt x="56377" y="-1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43" name="组合 1142"/>
            <p:cNvGrpSpPr/>
            <p:nvPr/>
          </p:nvGrpSpPr>
          <p:grpSpPr>
            <a:xfrm>
              <a:off x="4224252" y="2561025"/>
              <a:ext cx="2750332" cy="2834886"/>
              <a:chOff x="4224252" y="2561025"/>
              <a:chExt cx="2750332" cy="2834886"/>
            </a:xfrm>
          </p:grpSpPr>
          <p:sp>
            <p:nvSpPr>
              <p:cNvPr id="1168" name="任意多边形 384"/>
              <p:cNvSpPr/>
              <p:nvPr/>
            </p:nvSpPr>
            <p:spPr>
              <a:xfrm>
                <a:off x="4659267" y="4154042"/>
                <a:ext cx="703031" cy="707745"/>
              </a:xfrm>
              <a:custGeom>
                <a:avLst/>
                <a:gdLst>
                  <a:gd name="connsiteX0" fmla="*/ 702534 w 703031"/>
                  <a:gd name="connsiteY0" fmla="*/ 524905 h 707745"/>
                  <a:gd name="connsiteX1" fmla="*/ 661672 w 703031"/>
                  <a:gd name="connsiteY1" fmla="*/ 454325 h 707745"/>
                  <a:gd name="connsiteX2" fmla="*/ 656338 w 703031"/>
                  <a:gd name="connsiteY2" fmla="*/ 451753 h 707745"/>
                  <a:gd name="connsiteX3" fmla="*/ 656338 w 703031"/>
                  <a:gd name="connsiteY3" fmla="*/ 421178 h 707745"/>
                  <a:gd name="connsiteX4" fmla="*/ 527179 w 703031"/>
                  <a:gd name="connsiteY4" fmla="*/ 362980 h 707745"/>
                  <a:gd name="connsiteX5" fmla="*/ 547372 w 703031"/>
                  <a:gd name="connsiteY5" fmla="*/ 310879 h 707745"/>
                  <a:gd name="connsiteX6" fmla="*/ 535847 w 703031"/>
                  <a:gd name="connsiteY6" fmla="*/ 285066 h 707745"/>
                  <a:gd name="connsiteX7" fmla="*/ 535847 w 703031"/>
                  <a:gd name="connsiteY7" fmla="*/ 285066 h 707745"/>
                  <a:gd name="connsiteX8" fmla="*/ 535847 w 703031"/>
                  <a:gd name="connsiteY8" fmla="*/ 285066 h 707745"/>
                  <a:gd name="connsiteX9" fmla="*/ 535847 w 703031"/>
                  <a:gd name="connsiteY9" fmla="*/ 285066 h 707745"/>
                  <a:gd name="connsiteX10" fmla="*/ 509939 w 703031"/>
                  <a:gd name="connsiteY10" fmla="*/ 268588 h 707745"/>
                  <a:gd name="connsiteX11" fmla="*/ 509939 w 703031"/>
                  <a:gd name="connsiteY11" fmla="*/ 268588 h 707745"/>
                  <a:gd name="connsiteX12" fmla="*/ 509939 w 703031"/>
                  <a:gd name="connsiteY12" fmla="*/ 243918 h 707745"/>
                  <a:gd name="connsiteX13" fmla="*/ 503557 w 703031"/>
                  <a:gd name="connsiteY13" fmla="*/ 241346 h 707745"/>
                  <a:gd name="connsiteX14" fmla="*/ 370207 w 703031"/>
                  <a:gd name="connsiteY14" fmla="*/ 269921 h 707745"/>
                  <a:gd name="connsiteX15" fmla="*/ 370207 w 703031"/>
                  <a:gd name="connsiteY15" fmla="*/ 242489 h 707745"/>
                  <a:gd name="connsiteX16" fmla="*/ 376303 w 703031"/>
                  <a:gd name="connsiteY16" fmla="*/ 239536 h 707745"/>
                  <a:gd name="connsiteX17" fmla="*/ 394305 w 703031"/>
                  <a:gd name="connsiteY17" fmla="*/ 214105 h 707745"/>
                  <a:gd name="connsiteX18" fmla="*/ 394305 w 703031"/>
                  <a:gd name="connsiteY18" fmla="*/ -17 h 707745"/>
                  <a:gd name="connsiteX19" fmla="*/ 270480 w 703031"/>
                  <a:gd name="connsiteY19" fmla="*/ -17 h 707745"/>
                  <a:gd name="connsiteX20" fmla="*/ 270480 w 703031"/>
                  <a:gd name="connsiteY20" fmla="*/ 213914 h 707745"/>
                  <a:gd name="connsiteX21" fmla="*/ 288768 w 703031"/>
                  <a:gd name="connsiteY21" fmla="*/ 239346 h 707745"/>
                  <a:gd name="connsiteX22" fmla="*/ 294579 w 703031"/>
                  <a:gd name="connsiteY22" fmla="*/ 242108 h 707745"/>
                  <a:gd name="connsiteX23" fmla="*/ 294579 w 703031"/>
                  <a:gd name="connsiteY23" fmla="*/ 274779 h 707745"/>
                  <a:gd name="connsiteX24" fmla="*/ 109603 w 703031"/>
                  <a:gd name="connsiteY24" fmla="*/ 265254 h 707745"/>
                  <a:gd name="connsiteX25" fmla="*/ 95696 w 703031"/>
                  <a:gd name="connsiteY25" fmla="*/ 269921 h 707745"/>
                  <a:gd name="connsiteX26" fmla="*/ 95696 w 703031"/>
                  <a:gd name="connsiteY26" fmla="*/ 276208 h 707745"/>
                  <a:gd name="connsiteX27" fmla="*/ 76646 w 703031"/>
                  <a:gd name="connsiteY27" fmla="*/ 278113 h 707745"/>
                  <a:gd name="connsiteX28" fmla="*/ 76646 w 703031"/>
                  <a:gd name="connsiteY28" fmla="*/ 278113 h 707745"/>
                  <a:gd name="connsiteX29" fmla="*/ 50738 w 703031"/>
                  <a:gd name="connsiteY29" fmla="*/ 294591 h 707745"/>
                  <a:gd name="connsiteX30" fmla="*/ 50738 w 703031"/>
                  <a:gd name="connsiteY30" fmla="*/ 294591 h 707745"/>
                  <a:gd name="connsiteX31" fmla="*/ 50738 w 703031"/>
                  <a:gd name="connsiteY31" fmla="*/ 294591 h 707745"/>
                  <a:gd name="connsiteX32" fmla="*/ 50738 w 703031"/>
                  <a:gd name="connsiteY32" fmla="*/ 294591 h 707745"/>
                  <a:gd name="connsiteX33" fmla="*/ 39309 w 703031"/>
                  <a:gd name="connsiteY33" fmla="*/ 320404 h 707745"/>
                  <a:gd name="connsiteX34" fmla="*/ 80076 w 703031"/>
                  <a:gd name="connsiteY34" fmla="*/ 391079 h 707745"/>
                  <a:gd name="connsiteX35" fmla="*/ 108651 w 703031"/>
                  <a:gd name="connsiteY35" fmla="*/ 394032 h 707745"/>
                  <a:gd name="connsiteX36" fmla="*/ 108651 w 703031"/>
                  <a:gd name="connsiteY36" fmla="*/ 394032 h 707745"/>
                  <a:gd name="connsiteX37" fmla="*/ 108651 w 703031"/>
                  <a:gd name="connsiteY37" fmla="*/ 394032 h 707745"/>
                  <a:gd name="connsiteX38" fmla="*/ 134273 w 703031"/>
                  <a:gd name="connsiteY38" fmla="*/ 377649 h 707745"/>
                  <a:gd name="connsiteX39" fmla="*/ 134273 w 703031"/>
                  <a:gd name="connsiteY39" fmla="*/ 377649 h 707745"/>
                  <a:gd name="connsiteX40" fmla="*/ 147036 w 703031"/>
                  <a:gd name="connsiteY40" fmla="*/ 351074 h 707745"/>
                  <a:gd name="connsiteX41" fmla="*/ 134940 w 703031"/>
                  <a:gd name="connsiteY41" fmla="*/ 310593 h 707745"/>
                  <a:gd name="connsiteX42" fmla="*/ 249240 w 703031"/>
                  <a:gd name="connsiteY42" fmla="*/ 339168 h 707745"/>
                  <a:gd name="connsiteX43" fmla="*/ 33308 w 703031"/>
                  <a:gd name="connsiteY43" fmla="*/ 467470 h 707745"/>
                  <a:gd name="connsiteX44" fmla="*/ 33308 w 703031"/>
                  <a:gd name="connsiteY44" fmla="*/ 507951 h 707745"/>
                  <a:gd name="connsiteX45" fmla="*/ 161 w 703031"/>
                  <a:gd name="connsiteY45" fmla="*/ 573197 h 707745"/>
                  <a:gd name="connsiteX46" fmla="*/ 12829 w 703031"/>
                  <a:gd name="connsiteY46" fmla="*/ 599772 h 707745"/>
                  <a:gd name="connsiteX47" fmla="*/ 12829 w 703031"/>
                  <a:gd name="connsiteY47" fmla="*/ 599772 h 707745"/>
                  <a:gd name="connsiteX48" fmla="*/ 38451 w 703031"/>
                  <a:gd name="connsiteY48" fmla="*/ 616060 h 707745"/>
                  <a:gd name="connsiteX49" fmla="*/ 38928 w 703031"/>
                  <a:gd name="connsiteY49" fmla="*/ 616060 h 707745"/>
                  <a:gd name="connsiteX50" fmla="*/ 38928 w 703031"/>
                  <a:gd name="connsiteY50" fmla="*/ 616060 h 707745"/>
                  <a:gd name="connsiteX51" fmla="*/ 67503 w 703031"/>
                  <a:gd name="connsiteY51" fmla="*/ 613012 h 707745"/>
                  <a:gd name="connsiteX52" fmla="*/ 108269 w 703031"/>
                  <a:gd name="connsiteY52" fmla="*/ 542432 h 707745"/>
                  <a:gd name="connsiteX53" fmla="*/ 96744 w 703031"/>
                  <a:gd name="connsiteY53" fmla="*/ 516523 h 707745"/>
                  <a:gd name="connsiteX54" fmla="*/ 96744 w 703031"/>
                  <a:gd name="connsiteY54" fmla="*/ 516523 h 707745"/>
                  <a:gd name="connsiteX55" fmla="*/ 96744 w 703031"/>
                  <a:gd name="connsiteY55" fmla="*/ 516523 h 707745"/>
                  <a:gd name="connsiteX56" fmla="*/ 96744 w 703031"/>
                  <a:gd name="connsiteY56" fmla="*/ 516523 h 707745"/>
                  <a:gd name="connsiteX57" fmla="*/ 83409 w 703031"/>
                  <a:gd name="connsiteY57" fmla="*/ 508046 h 707745"/>
                  <a:gd name="connsiteX58" fmla="*/ 315343 w 703031"/>
                  <a:gd name="connsiteY58" fmla="*/ 382792 h 707745"/>
                  <a:gd name="connsiteX59" fmla="*/ 315343 w 703031"/>
                  <a:gd name="connsiteY59" fmla="*/ 382792 h 707745"/>
                  <a:gd name="connsiteX60" fmla="*/ 333250 w 703031"/>
                  <a:gd name="connsiteY60" fmla="*/ 385555 h 707745"/>
                  <a:gd name="connsiteX61" fmla="*/ 333250 w 703031"/>
                  <a:gd name="connsiteY61" fmla="*/ 385555 h 707745"/>
                  <a:gd name="connsiteX62" fmla="*/ 361825 w 703031"/>
                  <a:gd name="connsiteY62" fmla="*/ 586342 h 707745"/>
                  <a:gd name="connsiteX63" fmla="*/ 348300 w 703031"/>
                  <a:gd name="connsiteY63" fmla="*/ 589294 h 707745"/>
                  <a:gd name="connsiteX64" fmla="*/ 348300 w 703031"/>
                  <a:gd name="connsiteY64" fmla="*/ 589294 h 707745"/>
                  <a:gd name="connsiteX65" fmla="*/ 322392 w 703031"/>
                  <a:gd name="connsiteY65" fmla="*/ 605773 h 707745"/>
                  <a:gd name="connsiteX66" fmla="*/ 322392 w 703031"/>
                  <a:gd name="connsiteY66" fmla="*/ 605773 h 707745"/>
                  <a:gd name="connsiteX67" fmla="*/ 322392 w 703031"/>
                  <a:gd name="connsiteY67" fmla="*/ 605773 h 707745"/>
                  <a:gd name="connsiteX68" fmla="*/ 322392 w 703031"/>
                  <a:gd name="connsiteY68" fmla="*/ 605773 h 707745"/>
                  <a:gd name="connsiteX69" fmla="*/ 310962 w 703031"/>
                  <a:gd name="connsiteY69" fmla="*/ 631681 h 707745"/>
                  <a:gd name="connsiteX70" fmla="*/ 351729 w 703031"/>
                  <a:gd name="connsiteY70" fmla="*/ 702261 h 707745"/>
                  <a:gd name="connsiteX71" fmla="*/ 380304 w 703031"/>
                  <a:gd name="connsiteY71" fmla="*/ 705309 h 707745"/>
                  <a:gd name="connsiteX72" fmla="*/ 380304 w 703031"/>
                  <a:gd name="connsiteY72" fmla="*/ 705309 h 707745"/>
                  <a:gd name="connsiteX73" fmla="*/ 380875 w 703031"/>
                  <a:gd name="connsiteY73" fmla="*/ 705309 h 707745"/>
                  <a:gd name="connsiteX74" fmla="*/ 406402 w 703031"/>
                  <a:gd name="connsiteY74" fmla="*/ 689021 h 707745"/>
                  <a:gd name="connsiteX75" fmla="*/ 406402 w 703031"/>
                  <a:gd name="connsiteY75" fmla="*/ 689021 h 707745"/>
                  <a:gd name="connsiteX76" fmla="*/ 419166 w 703031"/>
                  <a:gd name="connsiteY76" fmla="*/ 662446 h 707745"/>
                  <a:gd name="connsiteX77" fmla="*/ 385447 w 703031"/>
                  <a:gd name="connsiteY77" fmla="*/ 596724 h 707745"/>
                  <a:gd name="connsiteX78" fmla="*/ 385447 w 703031"/>
                  <a:gd name="connsiteY78" fmla="*/ 570625 h 707745"/>
                  <a:gd name="connsiteX79" fmla="*/ 363349 w 703031"/>
                  <a:gd name="connsiteY79" fmla="*/ 378030 h 707745"/>
                  <a:gd name="connsiteX80" fmla="*/ 372874 w 703031"/>
                  <a:gd name="connsiteY80" fmla="*/ 363742 h 707745"/>
                  <a:gd name="connsiteX81" fmla="*/ 617762 w 703031"/>
                  <a:gd name="connsiteY81" fmla="*/ 463279 h 707745"/>
                  <a:gd name="connsiteX82" fmla="*/ 610237 w 703031"/>
                  <a:gd name="connsiteY82" fmla="*/ 468041 h 707745"/>
                  <a:gd name="connsiteX83" fmla="*/ 610237 w 703031"/>
                  <a:gd name="connsiteY83" fmla="*/ 468041 h 707745"/>
                  <a:gd name="connsiteX84" fmla="*/ 610237 w 703031"/>
                  <a:gd name="connsiteY84" fmla="*/ 468041 h 707745"/>
                  <a:gd name="connsiteX85" fmla="*/ 610237 w 703031"/>
                  <a:gd name="connsiteY85" fmla="*/ 468041 h 707745"/>
                  <a:gd name="connsiteX86" fmla="*/ 598712 w 703031"/>
                  <a:gd name="connsiteY86" fmla="*/ 493854 h 707745"/>
                  <a:gd name="connsiteX87" fmla="*/ 639479 w 703031"/>
                  <a:gd name="connsiteY87" fmla="*/ 564529 h 707745"/>
                  <a:gd name="connsiteX88" fmla="*/ 668054 w 703031"/>
                  <a:gd name="connsiteY88" fmla="*/ 567577 h 707745"/>
                  <a:gd name="connsiteX89" fmla="*/ 668054 w 703031"/>
                  <a:gd name="connsiteY89" fmla="*/ 567577 h 707745"/>
                  <a:gd name="connsiteX90" fmla="*/ 668054 w 703031"/>
                  <a:gd name="connsiteY90" fmla="*/ 567577 h 707745"/>
                  <a:gd name="connsiteX91" fmla="*/ 693676 w 703031"/>
                  <a:gd name="connsiteY91" fmla="*/ 551290 h 707745"/>
                  <a:gd name="connsiteX92" fmla="*/ 693676 w 703031"/>
                  <a:gd name="connsiteY92" fmla="*/ 551290 h 707745"/>
                  <a:gd name="connsiteX93" fmla="*/ 702534 w 703031"/>
                  <a:gd name="connsiteY93" fmla="*/ 524905 h 707745"/>
                  <a:gd name="connsiteX94" fmla="*/ 645384 w 703031"/>
                  <a:gd name="connsiteY94" fmla="*/ 428132 h 707745"/>
                  <a:gd name="connsiteX95" fmla="*/ 519178 w 703031"/>
                  <a:gd name="connsiteY95" fmla="*/ 371458 h 707745"/>
                  <a:gd name="connsiteX96" fmla="*/ 519178 w 703031"/>
                  <a:gd name="connsiteY96" fmla="*/ 371458 h 707745"/>
                  <a:gd name="connsiteX97" fmla="*/ 612714 w 703031"/>
                  <a:gd name="connsiteY97" fmla="*/ 413177 h 707745"/>
                  <a:gd name="connsiteX98" fmla="*/ 441073 w 703031"/>
                  <a:gd name="connsiteY98" fmla="*/ 324309 h 707745"/>
                  <a:gd name="connsiteX99" fmla="*/ 428024 w 703031"/>
                  <a:gd name="connsiteY99" fmla="*/ 318403 h 707745"/>
                  <a:gd name="connsiteX100" fmla="*/ 447074 w 703031"/>
                  <a:gd name="connsiteY100" fmla="*/ 308211 h 707745"/>
                  <a:gd name="connsiteX101" fmla="*/ 441359 w 703031"/>
                  <a:gd name="connsiteY101" fmla="*/ 324309 h 707745"/>
                  <a:gd name="connsiteX102" fmla="*/ 439073 w 703031"/>
                  <a:gd name="connsiteY102" fmla="*/ 336215 h 707745"/>
                  <a:gd name="connsiteX103" fmla="*/ 439073 w 703031"/>
                  <a:gd name="connsiteY103" fmla="*/ 336215 h 707745"/>
                  <a:gd name="connsiteX104" fmla="*/ 368588 w 703031"/>
                  <a:gd name="connsiteY104" fmla="*/ 304783 h 70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703031" h="707745">
                    <a:moveTo>
                      <a:pt x="702534" y="524905"/>
                    </a:moveTo>
                    <a:cubicBezTo>
                      <a:pt x="700934" y="496216"/>
                      <a:pt x="685761" y="470003"/>
                      <a:pt x="661672" y="454325"/>
                    </a:cubicBezTo>
                    <a:cubicBezTo>
                      <a:pt x="659977" y="453315"/>
                      <a:pt x="658186" y="452458"/>
                      <a:pt x="656338" y="451753"/>
                    </a:cubicBezTo>
                    <a:lnTo>
                      <a:pt x="656338" y="421178"/>
                    </a:lnTo>
                    <a:lnTo>
                      <a:pt x="527179" y="362980"/>
                    </a:lnTo>
                    <a:cubicBezTo>
                      <a:pt x="539371" y="348255"/>
                      <a:pt x="546448" y="329976"/>
                      <a:pt x="547372" y="310879"/>
                    </a:cubicBezTo>
                    <a:cubicBezTo>
                      <a:pt x="548353" y="300839"/>
                      <a:pt x="543972" y="291038"/>
                      <a:pt x="535847" y="285066"/>
                    </a:cubicBezTo>
                    <a:lnTo>
                      <a:pt x="535847" y="285066"/>
                    </a:lnTo>
                    <a:lnTo>
                      <a:pt x="535847" y="285066"/>
                    </a:lnTo>
                    <a:lnTo>
                      <a:pt x="535847" y="285066"/>
                    </a:lnTo>
                    <a:lnTo>
                      <a:pt x="509939" y="268588"/>
                    </a:lnTo>
                    <a:lnTo>
                      <a:pt x="509939" y="268588"/>
                    </a:lnTo>
                    <a:lnTo>
                      <a:pt x="509939" y="243918"/>
                    </a:lnTo>
                    <a:lnTo>
                      <a:pt x="503557" y="241346"/>
                    </a:lnTo>
                    <a:lnTo>
                      <a:pt x="370207" y="269921"/>
                    </a:lnTo>
                    <a:lnTo>
                      <a:pt x="370207" y="242489"/>
                    </a:lnTo>
                    <a:cubicBezTo>
                      <a:pt x="372293" y="241622"/>
                      <a:pt x="374331" y="240632"/>
                      <a:pt x="376303" y="239536"/>
                    </a:cubicBezTo>
                    <a:cubicBezTo>
                      <a:pt x="386495" y="234983"/>
                      <a:pt x="393400" y="225230"/>
                      <a:pt x="394305" y="214105"/>
                    </a:cubicBezTo>
                    <a:lnTo>
                      <a:pt x="394305" y="-17"/>
                    </a:lnTo>
                    <a:lnTo>
                      <a:pt x="270480" y="-17"/>
                    </a:lnTo>
                    <a:lnTo>
                      <a:pt x="270480" y="213914"/>
                    </a:lnTo>
                    <a:cubicBezTo>
                      <a:pt x="271595" y="225049"/>
                      <a:pt x="278567" y="234745"/>
                      <a:pt x="288768" y="239346"/>
                    </a:cubicBezTo>
                    <a:cubicBezTo>
                      <a:pt x="290578" y="240394"/>
                      <a:pt x="292674" y="241156"/>
                      <a:pt x="294579" y="242108"/>
                    </a:cubicBezTo>
                    <a:lnTo>
                      <a:pt x="294579" y="274779"/>
                    </a:lnTo>
                    <a:lnTo>
                      <a:pt x="109603" y="265254"/>
                    </a:lnTo>
                    <a:lnTo>
                      <a:pt x="95696" y="269921"/>
                    </a:lnTo>
                    <a:lnTo>
                      <a:pt x="95696" y="276208"/>
                    </a:lnTo>
                    <a:cubicBezTo>
                      <a:pt x="89362" y="274150"/>
                      <a:pt x="82447" y="274836"/>
                      <a:pt x="76646" y="278113"/>
                    </a:cubicBezTo>
                    <a:lnTo>
                      <a:pt x="76646" y="278113"/>
                    </a:lnTo>
                    <a:lnTo>
                      <a:pt x="50738" y="294591"/>
                    </a:lnTo>
                    <a:lnTo>
                      <a:pt x="50738" y="294591"/>
                    </a:lnTo>
                    <a:lnTo>
                      <a:pt x="50738" y="294591"/>
                    </a:lnTo>
                    <a:lnTo>
                      <a:pt x="50738" y="294591"/>
                    </a:lnTo>
                    <a:cubicBezTo>
                      <a:pt x="42652" y="300582"/>
                      <a:pt x="38308" y="310383"/>
                      <a:pt x="39309" y="320404"/>
                    </a:cubicBezTo>
                    <a:cubicBezTo>
                      <a:pt x="40813" y="349121"/>
                      <a:pt x="55968" y="375401"/>
                      <a:pt x="80076" y="391079"/>
                    </a:cubicBezTo>
                    <a:cubicBezTo>
                      <a:pt x="88381" y="397128"/>
                      <a:pt x="99287" y="398251"/>
                      <a:pt x="108651" y="394032"/>
                    </a:cubicBezTo>
                    <a:lnTo>
                      <a:pt x="108651" y="394032"/>
                    </a:lnTo>
                    <a:lnTo>
                      <a:pt x="108651" y="394032"/>
                    </a:lnTo>
                    <a:lnTo>
                      <a:pt x="134273" y="377649"/>
                    </a:lnTo>
                    <a:lnTo>
                      <a:pt x="134273" y="377649"/>
                    </a:lnTo>
                    <a:cubicBezTo>
                      <a:pt x="143226" y="371924"/>
                      <a:pt x="148170" y="361637"/>
                      <a:pt x="147036" y="351074"/>
                    </a:cubicBezTo>
                    <a:cubicBezTo>
                      <a:pt x="146598" y="336758"/>
                      <a:pt x="142426" y="322804"/>
                      <a:pt x="134940" y="310593"/>
                    </a:cubicBezTo>
                    <a:lnTo>
                      <a:pt x="249240" y="339168"/>
                    </a:lnTo>
                    <a:lnTo>
                      <a:pt x="33308" y="467470"/>
                    </a:lnTo>
                    <a:lnTo>
                      <a:pt x="33308" y="507951"/>
                    </a:lnTo>
                    <a:cubicBezTo>
                      <a:pt x="13562" y="524058"/>
                      <a:pt x="1529" y="547756"/>
                      <a:pt x="161" y="573197"/>
                    </a:cubicBezTo>
                    <a:cubicBezTo>
                      <a:pt x="-1012" y="583741"/>
                      <a:pt x="3897" y="594038"/>
                      <a:pt x="12829" y="599772"/>
                    </a:cubicBezTo>
                    <a:lnTo>
                      <a:pt x="12829" y="599772"/>
                    </a:lnTo>
                    <a:lnTo>
                      <a:pt x="38451" y="616060"/>
                    </a:lnTo>
                    <a:lnTo>
                      <a:pt x="38928" y="616060"/>
                    </a:lnTo>
                    <a:lnTo>
                      <a:pt x="38928" y="616060"/>
                    </a:lnTo>
                    <a:cubicBezTo>
                      <a:pt x="48329" y="620117"/>
                      <a:pt x="59168" y="618965"/>
                      <a:pt x="67503" y="613012"/>
                    </a:cubicBezTo>
                    <a:cubicBezTo>
                      <a:pt x="91601" y="597362"/>
                      <a:pt x="106755" y="571121"/>
                      <a:pt x="108269" y="542432"/>
                    </a:cubicBezTo>
                    <a:cubicBezTo>
                      <a:pt x="109289" y="532364"/>
                      <a:pt x="104898" y="522505"/>
                      <a:pt x="96744" y="516523"/>
                    </a:cubicBezTo>
                    <a:lnTo>
                      <a:pt x="96744" y="516523"/>
                    </a:lnTo>
                    <a:lnTo>
                      <a:pt x="96744" y="516523"/>
                    </a:lnTo>
                    <a:lnTo>
                      <a:pt x="96744" y="516523"/>
                    </a:lnTo>
                    <a:lnTo>
                      <a:pt x="83409" y="508046"/>
                    </a:lnTo>
                    <a:lnTo>
                      <a:pt x="315343" y="382792"/>
                    </a:lnTo>
                    <a:lnTo>
                      <a:pt x="315343" y="382792"/>
                    </a:lnTo>
                    <a:cubicBezTo>
                      <a:pt x="321144" y="384593"/>
                      <a:pt x="327173" y="385517"/>
                      <a:pt x="333250" y="385555"/>
                    </a:cubicBezTo>
                    <a:lnTo>
                      <a:pt x="333250" y="385555"/>
                    </a:lnTo>
                    <a:lnTo>
                      <a:pt x="361825" y="586342"/>
                    </a:lnTo>
                    <a:cubicBezTo>
                      <a:pt x="357110" y="585799"/>
                      <a:pt x="352357" y="586837"/>
                      <a:pt x="348300" y="589294"/>
                    </a:cubicBezTo>
                    <a:lnTo>
                      <a:pt x="348300" y="589294"/>
                    </a:lnTo>
                    <a:lnTo>
                      <a:pt x="322392" y="605773"/>
                    </a:lnTo>
                    <a:lnTo>
                      <a:pt x="322392" y="605773"/>
                    </a:lnTo>
                    <a:lnTo>
                      <a:pt x="322392" y="605773"/>
                    </a:lnTo>
                    <a:lnTo>
                      <a:pt x="322392" y="605773"/>
                    </a:lnTo>
                    <a:cubicBezTo>
                      <a:pt x="314267" y="611783"/>
                      <a:pt x="309923" y="621632"/>
                      <a:pt x="310962" y="631681"/>
                    </a:cubicBezTo>
                    <a:cubicBezTo>
                      <a:pt x="312438" y="660389"/>
                      <a:pt x="327602" y="686640"/>
                      <a:pt x="351729" y="702261"/>
                    </a:cubicBezTo>
                    <a:cubicBezTo>
                      <a:pt x="360053" y="708243"/>
                      <a:pt x="370912" y="709405"/>
                      <a:pt x="380304" y="705309"/>
                    </a:cubicBezTo>
                    <a:lnTo>
                      <a:pt x="380304" y="705309"/>
                    </a:lnTo>
                    <a:lnTo>
                      <a:pt x="380875" y="705309"/>
                    </a:lnTo>
                    <a:lnTo>
                      <a:pt x="406402" y="689021"/>
                    </a:lnTo>
                    <a:lnTo>
                      <a:pt x="406402" y="689021"/>
                    </a:lnTo>
                    <a:cubicBezTo>
                      <a:pt x="415251" y="683211"/>
                      <a:pt x="420166" y="672981"/>
                      <a:pt x="419166" y="662446"/>
                    </a:cubicBezTo>
                    <a:cubicBezTo>
                      <a:pt x="417718" y="636757"/>
                      <a:pt x="405469" y="612888"/>
                      <a:pt x="385447" y="596724"/>
                    </a:cubicBezTo>
                    <a:lnTo>
                      <a:pt x="385447" y="570625"/>
                    </a:lnTo>
                    <a:lnTo>
                      <a:pt x="363349" y="378030"/>
                    </a:lnTo>
                    <a:cubicBezTo>
                      <a:pt x="368750" y="375201"/>
                      <a:pt x="372341" y="369819"/>
                      <a:pt x="372874" y="363742"/>
                    </a:cubicBezTo>
                    <a:lnTo>
                      <a:pt x="617762" y="463279"/>
                    </a:lnTo>
                    <a:lnTo>
                      <a:pt x="610237" y="468041"/>
                    </a:lnTo>
                    <a:lnTo>
                      <a:pt x="610237" y="468041"/>
                    </a:lnTo>
                    <a:lnTo>
                      <a:pt x="610237" y="468041"/>
                    </a:lnTo>
                    <a:lnTo>
                      <a:pt x="610237" y="468041"/>
                    </a:lnTo>
                    <a:cubicBezTo>
                      <a:pt x="602112" y="474013"/>
                      <a:pt x="597731" y="483814"/>
                      <a:pt x="598712" y="493854"/>
                    </a:cubicBezTo>
                    <a:cubicBezTo>
                      <a:pt x="600217" y="522581"/>
                      <a:pt x="615371" y="548851"/>
                      <a:pt x="639479" y="564529"/>
                    </a:cubicBezTo>
                    <a:cubicBezTo>
                      <a:pt x="647813" y="570482"/>
                      <a:pt x="658653" y="571635"/>
                      <a:pt x="668054" y="567577"/>
                    </a:cubicBezTo>
                    <a:lnTo>
                      <a:pt x="668054" y="567577"/>
                    </a:lnTo>
                    <a:lnTo>
                      <a:pt x="668054" y="567577"/>
                    </a:lnTo>
                    <a:lnTo>
                      <a:pt x="693676" y="551290"/>
                    </a:lnTo>
                    <a:lnTo>
                      <a:pt x="693676" y="551290"/>
                    </a:lnTo>
                    <a:cubicBezTo>
                      <a:pt x="701001" y="544622"/>
                      <a:pt x="704354" y="534640"/>
                      <a:pt x="702534" y="524905"/>
                    </a:cubicBezTo>
                    <a:close/>
                    <a:moveTo>
                      <a:pt x="645384" y="428132"/>
                    </a:moveTo>
                    <a:lnTo>
                      <a:pt x="519178" y="371458"/>
                    </a:lnTo>
                    <a:lnTo>
                      <a:pt x="519178" y="371458"/>
                    </a:lnTo>
                    <a:lnTo>
                      <a:pt x="612714" y="413177"/>
                    </a:lnTo>
                    <a:close/>
                    <a:moveTo>
                      <a:pt x="441073" y="324309"/>
                    </a:moveTo>
                    <a:lnTo>
                      <a:pt x="428024" y="318403"/>
                    </a:lnTo>
                    <a:lnTo>
                      <a:pt x="447074" y="308211"/>
                    </a:lnTo>
                    <a:cubicBezTo>
                      <a:pt x="444645" y="313374"/>
                      <a:pt x="442730" y="318765"/>
                      <a:pt x="441359" y="324309"/>
                    </a:cubicBezTo>
                    <a:close/>
                    <a:moveTo>
                      <a:pt x="439073" y="336215"/>
                    </a:moveTo>
                    <a:lnTo>
                      <a:pt x="439073" y="336215"/>
                    </a:lnTo>
                    <a:lnTo>
                      <a:pt x="368588" y="304783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9" name="任意多边形 385"/>
              <p:cNvSpPr/>
              <p:nvPr/>
            </p:nvSpPr>
            <p:spPr>
              <a:xfrm>
                <a:off x="4707445" y="4429467"/>
                <a:ext cx="97029" cy="119195"/>
              </a:xfrm>
              <a:custGeom>
                <a:avLst/>
                <a:gdLst>
                  <a:gd name="connsiteX0" fmla="*/ 20468 w 97029"/>
                  <a:gd name="connsiteY0" fmla="*/ 54694 h 119195"/>
                  <a:gd name="connsiteX1" fmla="*/ -11 w 97029"/>
                  <a:gd name="connsiteY1" fmla="*/ 19833 h 119195"/>
                  <a:gd name="connsiteX2" fmla="*/ 26564 w 97029"/>
                  <a:gd name="connsiteY2" fmla="*/ 2974 h 119195"/>
                  <a:gd name="connsiteX3" fmla="*/ 26564 w 97029"/>
                  <a:gd name="connsiteY3" fmla="*/ 2974 h 119195"/>
                  <a:gd name="connsiteX4" fmla="*/ 56092 w 97029"/>
                  <a:gd name="connsiteY4" fmla="*/ 5450 h 119195"/>
                  <a:gd name="connsiteX5" fmla="*/ 96859 w 97029"/>
                  <a:gd name="connsiteY5" fmla="*/ 76030 h 119195"/>
                  <a:gd name="connsiteX6" fmla="*/ 84095 w 97029"/>
                  <a:gd name="connsiteY6" fmla="*/ 102605 h 119195"/>
                  <a:gd name="connsiteX7" fmla="*/ 84095 w 97029"/>
                  <a:gd name="connsiteY7" fmla="*/ 102605 h 119195"/>
                  <a:gd name="connsiteX8" fmla="*/ 57901 w 97029"/>
                  <a:gd name="connsiteY8" fmla="*/ 119178 h 119195"/>
                  <a:gd name="connsiteX9" fmla="*/ 36375 w 97029"/>
                  <a:gd name="connsiteY9" fmla="*/ 82221 h 119195"/>
                  <a:gd name="connsiteX10" fmla="*/ 20468 w 97029"/>
                  <a:gd name="connsiteY10" fmla="*/ 54694 h 11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29" h="119195">
                    <a:moveTo>
                      <a:pt x="20468" y="54694"/>
                    </a:moveTo>
                    <a:lnTo>
                      <a:pt x="-11" y="19833"/>
                    </a:lnTo>
                    <a:lnTo>
                      <a:pt x="26564" y="2974"/>
                    </a:lnTo>
                    <a:lnTo>
                      <a:pt x="26564" y="2974"/>
                    </a:lnTo>
                    <a:cubicBezTo>
                      <a:pt x="36099" y="-1770"/>
                      <a:pt x="47481" y="-818"/>
                      <a:pt x="56092" y="5450"/>
                    </a:cubicBezTo>
                    <a:cubicBezTo>
                      <a:pt x="80190" y="21099"/>
                      <a:pt x="95344" y="47341"/>
                      <a:pt x="96859" y="76030"/>
                    </a:cubicBezTo>
                    <a:cubicBezTo>
                      <a:pt x="97992" y="86593"/>
                      <a:pt x="93049" y="96880"/>
                      <a:pt x="84095" y="102605"/>
                    </a:cubicBezTo>
                    <a:lnTo>
                      <a:pt x="84095" y="102605"/>
                    </a:lnTo>
                    <a:lnTo>
                      <a:pt x="57901" y="119178"/>
                    </a:lnTo>
                    <a:lnTo>
                      <a:pt x="36375" y="82221"/>
                    </a:lnTo>
                    <a:cubicBezTo>
                      <a:pt x="29612" y="73973"/>
                      <a:pt x="24240" y="64676"/>
                      <a:pt x="20468" y="54694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0" name="任意多边形 386"/>
              <p:cNvSpPr/>
              <p:nvPr/>
            </p:nvSpPr>
            <p:spPr>
              <a:xfrm>
                <a:off x="4696014" y="4445988"/>
                <a:ext cx="81819" cy="105238"/>
              </a:xfrm>
              <a:custGeom>
                <a:avLst/>
                <a:gdLst>
                  <a:gd name="connsiteX0" fmla="*/ 41042 w 81819"/>
                  <a:gd name="connsiteY0" fmla="*/ 5597 h 105238"/>
                  <a:gd name="connsiteX1" fmla="*/ -11 w 81819"/>
                  <a:gd name="connsiteY1" fmla="*/ 28934 h 105238"/>
                  <a:gd name="connsiteX2" fmla="*/ 40756 w 81819"/>
                  <a:gd name="connsiteY2" fmla="*/ 99609 h 105238"/>
                  <a:gd name="connsiteX3" fmla="*/ 81809 w 81819"/>
                  <a:gd name="connsiteY3" fmla="*/ 76178 h 105238"/>
                  <a:gd name="connsiteX4" fmla="*/ 41042 w 81819"/>
                  <a:gd name="connsiteY4" fmla="*/ 5597 h 10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238">
                    <a:moveTo>
                      <a:pt x="41042" y="5597"/>
                    </a:moveTo>
                    <a:cubicBezTo>
                      <a:pt x="18468" y="-7452"/>
                      <a:pt x="85" y="3026"/>
                      <a:pt x="-11" y="28934"/>
                    </a:cubicBezTo>
                    <a:cubicBezTo>
                      <a:pt x="1494" y="57661"/>
                      <a:pt x="16649" y="83931"/>
                      <a:pt x="40756" y="99609"/>
                    </a:cubicBezTo>
                    <a:cubicBezTo>
                      <a:pt x="63331" y="112659"/>
                      <a:pt x="81714" y="102181"/>
                      <a:pt x="81809" y="76178"/>
                    </a:cubicBezTo>
                    <a:cubicBezTo>
                      <a:pt x="80295" y="47488"/>
                      <a:pt x="65140" y="21247"/>
                      <a:pt x="41042" y="55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1" name="任意多边形 387"/>
              <p:cNvSpPr/>
              <p:nvPr/>
            </p:nvSpPr>
            <p:spPr>
              <a:xfrm>
                <a:off x="5098032" y="4419155"/>
                <a:ext cx="97092" cy="119315"/>
              </a:xfrm>
              <a:custGeom>
                <a:avLst/>
                <a:gdLst>
                  <a:gd name="connsiteX0" fmla="*/ 76603 w 97092"/>
                  <a:gd name="connsiteY0" fmla="*/ 55005 h 119315"/>
                  <a:gd name="connsiteX1" fmla="*/ 97082 w 97092"/>
                  <a:gd name="connsiteY1" fmla="*/ 19858 h 119315"/>
                  <a:gd name="connsiteX2" fmla="*/ 70507 w 97092"/>
                  <a:gd name="connsiteY2" fmla="*/ 2998 h 119315"/>
                  <a:gd name="connsiteX3" fmla="*/ 70507 w 97092"/>
                  <a:gd name="connsiteY3" fmla="*/ 2998 h 119315"/>
                  <a:gd name="connsiteX4" fmla="*/ 40884 w 97092"/>
                  <a:gd name="connsiteY4" fmla="*/ 5475 h 119315"/>
                  <a:gd name="connsiteX5" fmla="*/ 117 w 97092"/>
                  <a:gd name="connsiteY5" fmla="*/ 76055 h 119315"/>
                  <a:gd name="connsiteX6" fmla="*/ 12881 w 97092"/>
                  <a:gd name="connsiteY6" fmla="*/ 102630 h 119315"/>
                  <a:gd name="connsiteX7" fmla="*/ 12881 w 97092"/>
                  <a:gd name="connsiteY7" fmla="*/ 102630 h 119315"/>
                  <a:gd name="connsiteX8" fmla="*/ 38979 w 97092"/>
                  <a:gd name="connsiteY8" fmla="*/ 119298 h 119315"/>
                  <a:gd name="connsiteX9" fmla="*/ 60601 w 97092"/>
                  <a:gd name="connsiteY9" fmla="*/ 82342 h 119315"/>
                  <a:gd name="connsiteX10" fmla="*/ 76603 w 97092"/>
                  <a:gd name="connsiteY10" fmla="*/ 55005 h 11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92" h="119315">
                    <a:moveTo>
                      <a:pt x="76603" y="55005"/>
                    </a:moveTo>
                    <a:lnTo>
                      <a:pt x="97082" y="19858"/>
                    </a:lnTo>
                    <a:lnTo>
                      <a:pt x="70507" y="2998"/>
                    </a:lnTo>
                    <a:lnTo>
                      <a:pt x="70507" y="2998"/>
                    </a:lnTo>
                    <a:cubicBezTo>
                      <a:pt x="60944" y="-1783"/>
                      <a:pt x="49514" y="-821"/>
                      <a:pt x="40884" y="5475"/>
                    </a:cubicBezTo>
                    <a:cubicBezTo>
                      <a:pt x="16824" y="21163"/>
                      <a:pt x="1679" y="47375"/>
                      <a:pt x="117" y="76055"/>
                    </a:cubicBezTo>
                    <a:cubicBezTo>
                      <a:pt x="-883" y="86590"/>
                      <a:pt x="4032" y="96820"/>
                      <a:pt x="12881" y="102630"/>
                    </a:cubicBezTo>
                    <a:lnTo>
                      <a:pt x="12881" y="102630"/>
                    </a:lnTo>
                    <a:lnTo>
                      <a:pt x="38979" y="119298"/>
                    </a:lnTo>
                    <a:lnTo>
                      <a:pt x="60601" y="82342"/>
                    </a:lnTo>
                    <a:cubicBezTo>
                      <a:pt x="67421" y="74188"/>
                      <a:pt x="72831" y="64949"/>
                      <a:pt x="76603" y="5500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2" name="任意多边形 388"/>
              <p:cNvSpPr/>
              <p:nvPr/>
            </p:nvSpPr>
            <p:spPr>
              <a:xfrm>
                <a:off x="5124830" y="4435987"/>
                <a:ext cx="81819" cy="105197"/>
              </a:xfrm>
              <a:custGeom>
                <a:avLst/>
                <a:gdLst>
                  <a:gd name="connsiteX0" fmla="*/ 40756 w 81819"/>
                  <a:gd name="connsiteY0" fmla="*/ 5597 h 105197"/>
                  <a:gd name="connsiteX1" fmla="*/ 81809 w 81819"/>
                  <a:gd name="connsiteY1" fmla="*/ 28934 h 105197"/>
                  <a:gd name="connsiteX2" fmla="*/ 41042 w 81819"/>
                  <a:gd name="connsiteY2" fmla="*/ 99609 h 105197"/>
                  <a:gd name="connsiteX3" fmla="*/ -11 w 81819"/>
                  <a:gd name="connsiteY3" fmla="*/ 76178 h 105197"/>
                  <a:gd name="connsiteX4" fmla="*/ 40756 w 81819"/>
                  <a:gd name="connsiteY4" fmla="*/ 5597 h 10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197">
                    <a:moveTo>
                      <a:pt x="40756" y="5597"/>
                    </a:moveTo>
                    <a:cubicBezTo>
                      <a:pt x="63331" y="-7452"/>
                      <a:pt x="81714" y="3026"/>
                      <a:pt x="81809" y="28934"/>
                    </a:cubicBezTo>
                    <a:cubicBezTo>
                      <a:pt x="80304" y="57661"/>
                      <a:pt x="65150" y="83931"/>
                      <a:pt x="41042" y="99609"/>
                    </a:cubicBezTo>
                    <a:cubicBezTo>
                      <a:pt x="18468" y="112563"/>
                      <a:pt x="85" y="102181"/>
                      <a:pt x="-11" y="76178"/>
                    </a:cubicBezTo>
                    <a:cubicBezTo>
                      <a:pt x="1504" y="47488"/>
                      <a:pt x="16658" y="21247"/>
                      <a:pt x="40756" y="55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3" name="任意多边形 389"/>
              <p:cNvSpPr/>
              <p:nvPr/>
            </p:nvSpPr>
            <p:spPr>
              <a:xfrm>
                <a:off x="4951951" y="4387214"/>
                <a:ext cx="76200" cy="152733"/>
              </a:xfrm>
              <a:custGeom>
                <a:avLst/>
                <a:gdLst>
                  <a:gd name="connsiteX0" fmla="*/ 76189 w 76200"/>
                  <a:gd name="connsiteY0" fmla="*/ -17 h 152733"/>
                  <a:gd name="connsiteX1" fmla="*/ -11 w 76200"/>
                  <a:gd name="connsiteY1" fmla="*/ -17 h 152733"/>
                  <a:gd name="connsiteX2" fmla="*/ -11 w 76200"/>
                  <a:gd name="connsiteY2" fmla="*/ 130761 h 152733"/>
                  <a:gd name="connsiteX3" fmla="*/ -11 w 76200"/>
                  <a:gd name="connsiteY3" fmla="*/ 130761 h 152733"/>
                  <a:gd name="connsiteX4" fmla="*/ 11229 w 76200"/>
                  <a:gd name="connsiteY4" fmla="*/ 146286 h 152733"/>
                  <a:gd name="connsiteX5" fmla="*/ 64855 w 76200"/>
                  <a:gd name="connsiteY5" fmla="*/ 146286 h 152733"/>
                  <a:gd name="connsiteX6" fmla="*/ 75903 w 76200"/>
                  <a:gd name="connsiteY6" fmla="*/ 130761 h 152733"/>
                  <a:gd name="connsiteX7" fmla="*/ 75903 w 76200"/>
                  <a:gd name="connsiteY7" fmla="*/ 130761 h 15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" h="152733">
                    <a:moveTo>
                      <a:pt x="76189" y="-17"/>
                    </a:moveTo>
                    <a:lnTo>
                      <a:pt x="-11" y="-17"/>
                    </a:lnTo>
                    <a:lnTo>
                      <a:pt x="-11" y="130761"/>
                    </a:lnTo>
                    <a:lnTo>
                      <a:pt x="-11" y="130761"/>
                    </a:lnTo>
                    <a:cubicBezTo>
                      <a:pt x="666" y="137581"/>
                      <a:pt x="4961" y="143515"/>
                      <a:pt x="11229" y="146286"/>
                    </a:cubicBezTo>
                    <a:cubicBezTo>
                      <a:pt x="28078" y="154859"/>
                      <a:pt x="48005" y="154859"/>
                      <a:pt x="64855" y="146286"/>
                    </a:cubicBezTo>
                    <a:cubicBezTo>
                      <a:pt x="71046" y="143458"/>
                      <a:pt x="75256" y="137543"/>
                      <a:pt x="75903" y="130761"/>
                    </a:cubicBezTo>
                    <a:lnTo>
                      <a:pt x="75903" y="130761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4" name="任意多边形 390"/>
              <p:cNvSpPr/>
              <p:nvPr/>
            </p:nvSpPr>
            <p:spPr>
              <a:xfrm>
                <a:off x="4753450" y="4423885"/>
                <a:ext cx="198881" cy="81343"/>
              </a:xfrm>
              <a:custGeom>
                <a:avLst/>
                <a:gdLst>
                  <a:gd name="connsiteX0" fmla="*/ 0 w 198881"/>
                  <a:gd name="connsiteY0" fmla="*/ 0 h 81343"/>
                  <a:gd name="connsiteX1" fmla="*/ 0 w 198881"/>
                  <a:gd name="connsiteY1" fmla="*/ 31147 h 81343"/>
                  <a:gd name="connsiteX2" fmla="*/ 198882 w 198881"/>
                  <a:gd name="connsiteY2" fmla="*/ 81343 h 81343"/>
                  <a:gd name="connsiteX3" fmla="*/ 198882 w 198881"/>
                  <a:gd name="connsiteY3" fmla="*/ 15335 h 81343"/>
                  <a:gd name="connsiteX4" fmla="*/ 0 w 198881"/>
                  <a:gd name="connsiteY4" fmla="*/ 0 h 8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81" h="81343">
                    <a:moveTo>
                      <a:pt x="0" y="0"/>
                    </a:moveTo>
                    <a:lnTo>
                      <a:pt x="0" y="31147"/>
                    </a:lnTo>
                    <a:lnTo>
                      <a:pt x="198882" y="81343"/>
                    </a:lnTo>
                    <a:lnTo>
                      <a:pt x="198882" y="15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5" name="任意多边形 391"/>
              <p:cNvSpPr/>
              <p:nvPr/>
            </p:nvSpPr>
            <p:spPr>
              <a:xfrm>
                <a:off x="4753450" y="4419218"/>
                <a:ext cx="198881" cy="20002"/>
              </a:xfrm>
              <a:custGeom>
                <a:avLst/>
                <a:gdLst>
                  <a:gd name="connsiteX0" fmla="*/ 0 w 198881"/>
                  <a:gd name="connsiteY0" fmla="*/ 4667 h 20002"/>
                  <a:gd name="connsiteX1" fmla="*/ 13906 w 198881"/>
                  <a:gd name="connsiteY1" fmla="*/ 0 h 20002"/>
                  <a:gd name="connsiteX2" fmla="*/ 198882 w 198881"/>
                  <a:gd name="connsiteY2" fmla="*/ 9716 h 20002"/>
                  <a:gd name="connsiteX3" fmla="*/ 198882 w 198881"/>
                  <a:gd name="connsiteY3" fmla="*/ 20003 h 20002"/>
                  <a:gd name="connsiteX4" fmla="*/ 0 w 198881"/>
                  <a:gd name="connsiteY4" fmla="*/ 4667 h 2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81" h="20002">
                    <a:moveTo>
                      <a:pt x="0" y="4667"/>
                    </a:moveTo>
                    <a:lnTo>
                      <a:pt x="13906" y="0"/>
                    </a:lnTo>
                    <a:lnTo>
                      <a:pt x="198882" y="9716"/>
                    </a:lnTo>
                    <a:lnTo>
                      <a:pt x="198882" y="20003"/>
                    </a:lnTo>
                    <a:lnTo>
                      <a:pt x="0" y="4667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6" name="任意多边形 392"/>
              <p:cNvSpPr/>
              <p:nvPr/>
            </p:nvSpPr>
            <p:spPr>
              <a:xfrm>
                <a:off x="4656886" y="4651458"/>
                <a:ext cx="97040" cy="119232"/>
              </a:xfrm>
              <a:custGeom>
                <a:avLst/>
                <a:gdLst>
                  <a:gd name="connsiteX0" fmla="*/ 76551 w 97040"/>
                  <a:gd name="connsiteY0" fmla="*/ 55017 h 119232"/>
                  <a:gd name="connsiteX1" fmla="*/ 97030 w 97040"/>
                  <a:gd name="connsiteY1" fmla="*/ 19870 h 119232"/>
                  <a:gd name="connsiteX2" fmla="*/ 70455 w 97040"/>
                  <a:gd name="connsiteY2" fmla="*/ 3011 h 119232"/>
                  <a:gd name="connsiteX3" fmla="*/ 70455 w 97040"/>
                  <a:gd name="connsiteY3" fmla="*/ 3011 h 119232"/>
                  <a:gd name="connsiteX4" fmla="*/ 40928 w 97040"/>
                  <a:gd name="connsiteY4" fmla="*/ 5392 h 119232"/>
                  <a:gd name="connsiteX5" fmla="*/ 161 w 97040"/>
                  <a:gd name="connsiteY5" fmla="*/ 75972 h 119232"/>
                  <a:gd name="connsiteX6" fmla="*/ 12829 w 97040"/>
                  <a:gd name="connsiteY6" fmla="*/ 102547 h 119232"/>
                  <a:gd name="connsiteX7" fmla="*/ 12829 w 97040"/>
                  <a:gd name="connsiteY7" fmla="*/ 102547 h 119232"/>
                  <a:gd name="connsiteX8" fmla="*/ 38928 w 97040"/>
                  <a:gd name="connsiteY8" fmla="*/ 119215 h 119232"/>
                  <a:gd name="connsiteX9" fmla="*/ 60549 w 97040"/>
                  <a:gd name="connsiteY9" fmla="*/ 82258 h 119232"/>
                  <a:gd name="connsiteX10" fmla="*/ 76551 w 97040"/>
                  <a:gd name="connsiteY10" fmla="*/ 55017 h 119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40" h="119232">
                    <a:moveTo>
                      <a:pt x="76551" y="55017"/>
                    </a:moveTo>
                    <a:lnTo>
                      <a:pt x="97030" y="19870"/>
                    </a:lnTo>
                    <a:lnTo>
                      <a:pt x="70455" y="3011"/>
                    </a:lnTo>
                    <a:lnTo>
                      <a:pt x="70455" y="3011"/>
                    </a:lnTo>
                    <a:cubicBezTo>
                      <a:pt x="60940" y="-1762"/>
                      <a:pt x="49557" y="-838"/>
                      <a:pt x="40928" y="5392"/>
                    </a:cubicBezTo>
                    <a:cubicBezTo>
                      <a:pt x="16830" y="21041"/>
                      <a:pt x="1678" y="47283"/>
                      <a:pt x="161" y="75972"/>
                    </a:cubicBezTo>
                    <a:cubicBezTo>
                      <a:pt x="-1012" y="86516"/>
                      <a:pt x="3897" y="96813"/>
                      <a:pt x="12829" y="102547"/>
                    </a:cubicBezTo>
                    <a:lnTo>
                      <a:pt x="12829" y="102547"/>
                    </a:lnTo>
                    <a:lnTo>
                      <a:pt x="38928" y="119215"/>
                    </a:lnTo>
                    <a:lnTo>
                      <a:pt x="60549" y="82258"/>
                    </a:lnTo>
                    <a:cubicBezTo>
                      <a:pt x="67322" y="74105"/>
                      <a:pt x="72722" y="64904"/>
                      <a:pt x="76551" y="55017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7" name="任意多边形 393"/>
              <p:cNvSpPr/>
              <p:nvPr/>
            </p:nvSpPr>
            <p:spPr>
              <a:xfrm>
                <a:off x="4683632" y="4668284"/>
                <a:ext cx="81819" cy="105163"/>
              </a:xfrm>
              <a:custGeom>
                <a:avLst/>
                <a:gdLst>
                  <a:gd name="connsiteX0" fmla="*/ 40756 w 81819"/>
                  <a:gd name="connsiteY0" fmla="*/ 5615 h 105163"/>
                  <a:gd name="connsiteX1" fmla="*/ 81809 w 81819"/>
                  <a:gd name="connsiteY1" fmla="*/ 28951 h 105163"/>
                  <a:gd name="connsiteX2" fmla="*/ 41042 w 81819"/>
                  <a:gd name="connsiteY2" fmla="*/ 99531 h 105163"/>
                  <a:gd name="connsiteX3" fmla="*/ -11 w 81819"/>
                  <a:gd name="connsiteY3" fmla="*/ 76195 h 105163"/>
                  <a:gd name="connsiteX4" fmla="*/ 40756 w 81819"/>
                  <a:gd name="connsiteY4" fmla="*/ 5615 h 10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163">
                    <a:moveTo>
                      <a:pt x="40756" y="5615"/>
                    </a:moveTo>
                    <a:cubicBezTo>
                      <a:pt x="63331" y="-7435"/>
                      <a:pt x="81714" y="2948"/>
                      <a:pt x="81809" y="28951"/>
                    </a:cubicBezTo>
                    <a:cubicBezTo>
                      <a:pt x="80295" y="57640"/>
                      <a:pt x="65140" y="83882"/>
                      <a:pt x="41042" y="99531"/>
                    </a:cubicBezTo>
                    <a:cubicBezTo>
                      <a:pt x="18468" y="112580"/>
                      <a:pt x="85" y="102103"/>
                      <a:pt x="-11" y="76195"/>
                    </a:cubicBezTo>
                    <a:cubicBezTo>
                      <a:pt x="1456" y="47487"/>
                      <a:pt x="16630" y="21236"/>
                      <a:pt x="40756" y="561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8" name="任意多边形 394"/>
              <p:cNvSpPr/>
              <p:nvPr/>
            </p:nvSpPr>
            <p:spPr>
              <a:xfrm>
                <a:off x="4977764" y="4740554"/>
                <a:ext cx="96997" cy="119291"/>
              </a:xfrm>
              <a:custGeom>
                <a:avLst/>
                <a:gdLst>
                  <a:gd name="connsiteX0" fmla="*/ 20468 w 96997"/>
                  <a:gd name="connsiteY0" fmla="*/ 54980 h 119291"/>
                  <a:gd name="connsiteX1" fmla="*/ -11 w 96997"/>
                  <a:gd name="connsiteY1" fmla="*/ 19833 h 119291"/>
                  <a:gd name="connsiteX2" fmla="*/ 26564 w 96997"/>
                  <a:gd name="connsiteY2" fmla="*/ 2974 h 119291"/>
                  <a:gd name="connsiteX3" fmla="*/ 26564 w 96997"/>
                  <a:gd name="connsiteY3" fmla="*/ 2974 h 119291"/>
                  <a:gd name="connsiteX4" fmla="*/ 56092 w 96997"/>
                  <a:gd name="connsiteY4" fmla="*/ 5450 h 119291"/>
                  <a:gd name="connsiteX5" fmla="*/ 96859 w 96997"/>
                  <a:gd name="connsiteY5" fmla="*/ 76030 h 119291"/>
                  <a:gd name="connsiteX6" fmla="*/ 84095 w 96997"/>
                  <a:gd name="connsiteY6" fmla="*/ 102605 h 119291"/>
                  <a:gd name="connsiteX7" fmla="*/ 84095 w 96997"/>
                  <a:gd name="connsiteY7" fmla="*/ 102605 h 119291"/>
                  <a:gd name="connsiteX8" fmla="*/ 57997 w 96997"/>
                  <a:gd name="connsiteY8" fmla="*/ 119274 h 119291"/>
                  <a:gd name="connsiteX9" fmla="*/ 36375 w 96997"/>
                  <a:gd name="connsiteY9" fmla="*/ 82317 h 119291"/>
                  <a:gd name="connsiteX10" fmla="*/ 20468 w 96997"/>
                  <a:gd name="connsiteY10" fmla="*/ 54980 h 11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997" h="119291">
                    <a:moveTo>
                      <a:pt x="20468" y="54980"/>
                    </a:moveTo>
                    <a:lnTo>
                      <a:pt x="-11" y="19833"/>
                    </a:lnTo>
                    <a:lnTo>
                      <a:pt x="26564" y="2974"/>
                    </a:lnTo>
                    <a:lnTo>
                      <a:pt x="26564" y="2974"/>
                    </a:lnTo>
                    <a:cubicBezTo>
                      <a:pt x="36099" y="-1770"/>
                      <a:pt x="47481" y="-818"/>
                      <a:pt x="56092" y="5450"/>
                    </a:cubicBezTo>
                    <a:cubicBezTo>
                      <a:pt x="80199" y="21090"/>
                      <a:pt x="95354" y="47331"/>
                      <a:pt x="96859" y="76030"/>
                    </a:cubicBezTo>
                    <a:cubicBezTo>
                      <a:pt x="97859" y="86565"/>
                      <a:pt x="92944" y="96795"/>
                      <a:pt x="84095" y="102605"/>
                    </a:cubicBezTo>
                    <a:lnTo>
                      <a:pt x="84095" y="102605"/>
                    </a:lnTo>
                    <a:lnTo>
                      <a:pt x="57997" y="119274"/>
                    </a:lnTo>
                    <a:lnTo>
                      <a:pt x="36375" y="82317"/>
                    </a:lnTo>
                    <a:cubicBezTo>
                      <a:pt x="29679" y="74087"/>
                      <a:pt x="24307" y="64867"/>
                      <a:pt x="20468" y="5498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9" name="任意多边形 395"/>
              <p:cNvSpPr/>
              <p:nvPr/>
            </p:nvSpPr>
            <p:spPr>
              <a:xfrm>
                <a:off x="4966334" y="4757360"/>
                <a:ext cx="81724" cy="105163"/>
              </a:xfrm>
              <a:custGeom>
                <a:avLst/>
                <a:gdLst>
                  <a:gd name="connsiteX0" fmla="*/ 40947 w 81724"/>
                  <a:gd name="connsiteY0" fmla="*/ 5597 h 105163"/>
                  <a:gd name="connsiteX1" fmla="*/ -11 w 81724"/>
                  <a:gd name="connsiteY1" fmla="*/ 28934 h 105163"/>
                  <a:gd name="connsiteX2" fmla="*/ 40756 w 81724"/>
                  <a:gd name="connsiteY2" fmla="*/ 99514 h 105163"/>
                  <a:gd name="connsiteX3" fmla="*/ 81714 w 81724"/>
                  <a:gd name="connsiteY3" fmla="*/ 76178 h 105163"/>
                  <a:gd name="connsiteX4" fmla="*/ 40947 w 81724"/>
                  <a:gd name="connsiteY4" fmla="*/ 5597 h 10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24" h="105163">
                    <a:moveTo>
                      <a:pt x="40947" y="5597"/>
                    </a:moveTo>
                    <a:cubicBezTo>
                      <a:pt x="18373" y="-7452"/>
                      <a:pt x="-11" y="3026"/>
                      <a:pt x="-11" y="28934"/>
                    </a:cubicBezTo>
                    <a:cubicBezTo>
                      <a:pt x="1456" y="57642"/>
                      <a:pt x="16629" y="83893"/>
                      <a:pt x="40756" y="99514"/>
                    </a:cubicBezTo>
                    <a:cubicBezTo>
                      <a:pt x="63331" y="112563"/>
                      <a:pt x="81714" y="102181"/>
                      <a:pt x="81714" y="76178"/>
                    </a:cubicBezTo>
                    <a:cubicBezTo>
                      <a:pt x="80199" y="47488"/>
                      <a:pt x="65045" y="21247"/>
                      <a:pt x="40947" y="55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0" name="任意多边形 396"/>
              <p:cNvSpPr/>
              <p:nvPr/>
            </p:nvSpPr>
            <p:spPr>
              <a:xfrm>
                <a:off x="5264847" y="4602822"/>
                <a:ext cx="97092" cy="119481"/>
              </a:xfrm>
              <a:custGeom>
                <a:avLst/>
                <a:gdLst>
                  <a:gd name="connsiteX0" fmla="*/ 20468 w 97092"/>
                  <a:gd name="connsiteY0" fmla="*/ 54980 h 119481"/>
                  <a:gd name="connsiteX1" fmla="*/ -11 w 97092"/>
                  <a:gd name="connsiteY1" fmla="*/ 19928 h 119481"/>
                  <a:gd name="connsiteX2" fmla="*/ 26564 w 97092"/>
                  <a:gd name="connsiteY2" fmla="*/ 2973 h 119481"/>
                  <a:gd name="connsiteX3" fmla="*/ 26564 w 97092"/>
                  <a:gd name="connsiteY3" fmla="*/ 2973 h 119481"/>
                  <a:gd name="connsiteX4" fmla="*/ 56092 w 97092"/>
                  <a:gd name="connsiteY4" fmla="*/ 5450 h 119481"/>
                  <a:gd name="connsiteX5" fmla="*/ 96954 w 97092"/>
                  <a:gd name="connsiteY5" fmla="*/ 76030 h 119481"/>
                  <a:gd name="connsiteX6" fmla="*/ 84190 w 97092"/>
                  <a:gd name="connsiteY6" fmla="*/ 102605 h 119481"/>
                  <a:gd name="connsiteX7" fmla="*/ 84190 w 97092"/>
                  <a:gd name="connsiteY7" fmla="*/ 102605 h 119481"/>
                  <a:gd name="connsiteX8" fmla="*/ 57901 w 97092"/>
                  <a:gd name="connsiteY8" fmla="*/ 119464 h 119481"/>
                  <a:gd name="connsiteX9" fmla="*/ 36280 w 97092"/>
                  <a:gd name="connsiteY9" fmla="*/ 82412 h 119481"/>
                  <a:gd name="connsiteX10" fmla="*/ 20468 w 97092"/>
                  <a:gd name="connsiteY10" fmla="*/ 54980 h 11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92" h="119481">
                    <a:moveTo>
                      <a:pt x="20468" y="54980"/>
                    </a:moveTo>
                    <a:lnTo>
                      <a:pt x="-11" y="19928"/>
                    </a:lnTo>
                    <a:lnTo>
                      <a:pt x="26564" y="2973"/>
                    </a:lnTo>
                    <a:lnTo>
                      <a:pt x="26564" y="2973"/>
                    </a:lnTo>
                    <a:cubicBezTo>
                      <a:pt x="36099" y="-1770"/>
                      <a:pt x="47481" y="-817"/>
                      <a:pt x="56092" y="5450"/>
                    </a:cubicBezTo>
                    <a:cubicBezTo>
                      <a:pt x="80180" y="21128"/>
                      <a:pt x="95354" y="47341"/>
                      <a:pt x="96954" y="76030"/>
                    </a:cubicBezTo>
                    <a:cubicBezTo>
                      <a:pt x="97954" y="86565"/>
                      <a:pt x="93039" y="96795"/>
                      <a:pt x="84190" y="102605"/>
                    </a:cubicBezTo>
                    <a:lnTo>
                      <a:pt x="84190" y="102605"/>
                    </a:lnTo>
                    <a:lnTo>
                      <a:pt x="57901" y="119464"/>
                    </a:lnTo>
                    <a:lnTo>
                      <a:pt x="36280" y="82412"/>
                    </a:lnTo>
                    <a:cubicBezTo>
                      <a:pt x="29517" y="74211"/>
                      <a:pt x="24173" y="64943"/>
                      <a:pt x="20468" y="5498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1" name="任意多边形 397"/>
              <p:cNvSpPr/>
              <p:nvPr/>
            </p:nvSpPr>
            <p:spPr>
              <a:xfrm>
                <a:off x="5253132" y="4619671"/>
                <a:ext cx="81819" cy="105197"/>
              </a:xfrm>
              <a:custGeom>
                <a:avLst/>
                <a:gdLst>
                  <a:gd name="connsiteX0" fmla="*/ 41042 w 81819"/>
                  <a:gd name="connsiteY0" fmla="*/ 5556 h 105197"/>
                  <a:gd name="connsiteX1" fmla="*/ -11 w 81819"/>
                  <a:gd name="connsiteY1" fmla="*/ 28892 h 105197"/>
                  <a:gd name="connsiteX2" fmla="*/ 40756 w 81819"/>
                  <a:gd name="connsiteY2" fmla="*/ 99567 h 105197"/>
                  <a:gd name="connsiteX3" fmla="*/ 81809 w 81819"/>
                  <a:gd name="connsiteY3" fmla="*/ 76136 h 105197"/>
                  <a:gd name="connsiteX4" fmla="*/ 41042 w 81819"/>
                  <a:gd name="connsiteY4" fmla="*/ 5556 h 10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197">
                    <a:moveTo>
                      <a:pt x="41042" y="5556"/>
                    </a:moveTo>
                    <a:cubicBezTo>
                      <a:pt x="18468" y="-7399"/>
                      <a:pt x="85" y="2984"/>
                      <a:pt x="-11" y="28892"/>
                    </a:cubicBezTo>
                    <a:cubicBezTo>
                      <a:pt x="1494" y="57619"/>
                      <a:pt x="16648" y="83889"/>
                      <a:pt x="40756" y="99567"/>
                    </a:cubicBezTo>
                    <a:cubicBezTo>
                      <a:pt x="63331" y="112617"/>
                      <a:pt x="81714" y="102139"/>
                      <a:pt x="81809" y="76136"/>
                    </a:cubicBezTo>
                    <a:cubicBezTo>
                      <a:pt x="80295" y="47447"/>
                      <a:pt x="65140" y="21205"/>
                      <a:pt x="41042" y="55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2" name="任意多边形 398"/>
              <p:cNvSpPr/>
              <p:nvPr/>
            </p:nvSpPr>
            <p:spPr>
              <a:xfrm>
                <a:off x="4705635" y="4467510"/>
                <a:ext cx="266318" cy="213455"/>
              </a:xfrm>
              <a:custGeom>
                <a:avLst/>
                <a:gdLst>
                  <a:gd name="connsiteX0" fmla="*/ 0 w 266318"/>
                  <a:gd name="connsiteY0" fmla="*/ 162973 h 213455"/>
                  <a:gd name="connsiteX1" fmla="*/ 0 w 266318"/>
                  <a:gd name="connsiteY1" fmla="*/ 213455 h 213455"/>
                  <a:gd name="connsiteX2" fmla="*/ 266319 w 266318"/>
                  <a:gd name="connsiteY2" fmla="*/ 69628 h 213455"/>
                  <a:gd name="connsiteX3" fmla="*/ 266319 w 266318"/>
                  <a:gd name="connsiteY3" fmla="*/ 0 h 213455"/>
                  <a:gd name="connsiteX4" fmla="*/ 0 w 266318"/>
                  <a:gd name="connsiteY4" fmla="*/ 162973 h 213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318" h="213455">
                    <a:moveTo>
                      <a:pt x="0" y="162973"/>
                    </a:moveTo>
                    <a:lnTo>
                      <a:pt x="0" y="213455"/>
                    </a:lnTo>
                    <a:lnTo>
                      <a:pt x="266319" y="69628"/>
                    </a:lnTo>
                    <a:lnTo>
                      <a:pt x="266319" y="0"/>
                    </a:lnTo>
                    <a:lnTo>
                      <a:pt x="0" y="162973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3" name="任意多边形 399"/>
              <p:cNvSpPr/>
              <p:nvPr/>
            </p:nvSpPr>
            <p:spPr>
              <a:xfrm>
                <a:off x="4690299" y="4463604"/>
                <a:ext cx="281654" cy="166878"/>
              </a:xfrm>
              <a:custGeom>
                <a:avLst/>
                <a:gdLst>
                  <a:gd name="connsiteX0" fmla="*/ 0 w 281654"/>
                  <a:gd name="connsiteY0" fmla="*/ 158210 h 166878"/>
                  <a:gd name="connsiteX1" fmla="*/ 266319 w 281654"/>
                  <a:gd name="connsiteY1" fmla="*/ 0 h 166878"/>
                  <a:gd name="connsiteX2" fmla="*/ 281654 w 281654"/>
                  <a:gd name="connsiteY2" fmla="*/ 3905 h 166878"/>
                  <a:gd name="connsiteX3" fmla="*/ 15335 w 281654"/>
                  <a:gd name="connsiteY3" fmla="*/ 166878 h 166878"/>
                  <a:gd name="connsiteX4" fmla="*/ 0 w 281654"/>
                  <a:gd name="connsiteY4" fmla="*/ 158210 h 166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654" h="166878">
                    <a:moveTo>
                      <a:pt x="0" y="158210"/>
                    </a:moveTo>
                    <a:lnTo>
                      <a:pt x="266319" y="0"/>
                    </a:lnTo>
                    <a:lnTo>
                      <a:pt x="281654" y="3905"/>
                    </a:lnTo>
                    <a:lnTo>
                      <a:pt x="15335" y="166878"/>
                    </a:lnTo>
                    <a:lnTo>
                      <a:pt x="0" y="158210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4" name="任意多边形 400"/>
              <p:cNvSpPr/>
              <p:nvPr/>
            </p:nvSpPr>
            <p:spPr>
              <a:xfrm>
                <a:off x="4690299" y="4621815"/>
                <a:ext cx="15335" cy="59150"/>
              </a:xfrm>
              <a:custGeom>
                <a:avLst/>
                <a:gdLst>
                  <a:gd name="connsiteX0" fmla="*/ 0 w 15335"/>
                  <a:gd name="connsiteY0" fmla="*/ 50482 h 59150"/>
                  <a:gd name="connsiteX1" fmla="*/ 15335 w 15335"/>
                  <a:gd name="connsiteY1" fmla="*/ 59150 h 59150"/>
                  <a:gd name="connsiteX2" fmla="*/ 15335 w 15335"/>
                  <a:gd name="connsiteY2" fmla="*/ 8668 h 59150"/>
                  <a:gd name="connsiteX3" fmla="*/ 0 w 15335"/>
                  <a:gd name="connsiteY3" fmla="*/ 0 h 59150"/>
                  <a:gd name="connsiteX4" fmla="*/ 0 w 15335"/>
                  <a:gd name="connsiteY4" fmla="*/ 50482 h 5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35" h="59150">
                    <a:moveTo>
                      <a:pt x="0" y="50482"/>
                    </a:moveTo>
                    <a:lnTo>
                      <a:pt x="15335" y="59150"/>
                    </a:lnTo>
                    <a:lnTo>
                      <a:pt x="15335" y="8668"/>
                    </a:lnTo>
                    <a:lnTo>
                      <a:pt x="0" y="0"/>
                    </a:lnTo>
                    <a:lnTo>
                      <a:pt x="0" y="50482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5" name="任意多边形 401"/>
              <p:cNvSpPr/>
              <p:nvPr/>
            </p:nvSpPr>
            <p:spPr>
              <a:xfrm>
                <a:off x="4989766" y="4467510"/>
                <a:ext cx="32480" cy="303371"/>
              </a:xfrm>
              <a:custGeom>
                <a:avLst/>
                <a:gdLst>
                  <a:gd name="connsiteX0" fmla="*/ 0 w 32480"/>
                  <a:gd name="connsiteY0" fmla="*/ 0 h 303371"/>
                  <a:gd name="connsiteX1" fmla="*/ 32480 w 32480"/>
                  <a:gd name="connsiteY1" fmla="*/ 257365 h 303371"/>
                  <a:gd name="connsiteX2" fmla="*/ 32480 w 32480"/>
                  <a:gd name="connsiteY2" fmla="*/ 303371 h 303371"/>
                  <a:gd name="connsiteX3" fmla="*/ 0 w 32480"/>
                  <a:gd name="connsiteY3" fmla="*/ 72485 h 303371"/>
                  <a:gd name="connsiteX4" fmla="*/ 0 w 32480"/>
                  <a:gd name="connsiteY4" fmla="*/ 0 h 30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303371">
                    <a:moveTo>
                      <a:pt x="0" y="0"/>
                    </a:moveTo>
                    <a:lnTo>
                      <a:pt x="32480" y="257365"/>
                    </a:lnTo>
                    <a:lnTo>
                      <a:pt x="32480" y="303371"/>
                    </a:lnTo>
                    <a:lnTo>
                      <a:pt x="0" y="72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6" name="任意多边形 402"/>
              <p:cNvSpPr/>
              <p:nvPr/>
            </p:nvSpPr>
            <p:spPr>
              <a:xfrm>
                <a:off x="5022246" y="4724875"/>
                <a:ext cx="18764" cy="46005"/>
              </a:xfrm>
              <a:custGeom>
                <a:avLst/>
                <a:gdLst>
                  <a:gd name="connsiteX0" fmla="*/ 0 w 18764"/>
                  <a:gd name="connsiteY0" fmla="*/ 0 h 46005"/>
                  <a:gd name="connsiteX1" fmla="*/ 18764 w 18764"/>
                  <a:gd name="connsiteY1" fmla="*/ 0 h 46005"/>
                  <a:gd name="connsiteX2" fmla="*/ 18764 w 18764"/>
                  <a:gd name="connsiteY2" fmla="*/ 46006 h 46005"/>
                  <a:gd name="connsiteX3" fmla="*/ 0 w 18764"/>
                  <a:gd name="connsiteY3" fmla="*/ 46006 h 4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64" h="46005">
                    <a:moveTo>
                      <a:pt x="0" y="0"/>
                    </a:moveTo>
                    <a:lnTo>
                      <a:pt x="18764" y="0"/>
                    </a:lnTo>
                    <a:lnTo>
                      <a:pt x="18764" y="46006"/>
                    </a:lnTo>
                    <a:lnTo>
                      <a:pt x="0" y="46006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7" name="任意多边形 403"/>
              <p:cNvSpPr/>
              <p:nvPr/>
            </p:nvSpPr>
            <p:spPr>
              <a:xfrm>
                <a:off x="4989766" y="4467510"/>
                <a:ext cx="51244" cy="257365"/>
              </a:xfrm>
              <a:custGeom>
                <a:avLst/>
                <a:gdLst>
                  <a:gd name="connsiteX0" fmla="*/ 51245 w 51244"/>
                  <a:gd name="connsiteY0" fmla="*/ 257365 h 257365"/>
                  <a:gd name="connsiteX1" fmla="*/ 21812 w 51244"/>
                  <a:gd name="connsiteY1" fmla="*/ 0 h 257365"/>
                  <a:gd name="connsiteX2" fmla="*/ 0 w 51244"/>
                  <a:gd name="connsiteY2" fmla="*/ 0 h 257365"/>
                  <a:gd name="connsiteX3" fmla="*/ 32480 w 51244"/>
                  <a:gd name="connsiteY3" fmla="*/ 257365 h 257365"/>
                  <a:gd name="connsiteX4" fmla="*/ 51245 w 51244"/>
                  <a:gd name="connsiteY4" fmla="*/ 257365 h 257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257365">
                    <a:moveTo>
                      <a:pt x="51245" y="257365"/>
                    </a:moveTo>
                    <a:lnTo>
                      <a:pt x="21812" y="0"/>
                    </a:lnTo>
                    <a:lnTo>
                      <a:pt x="0" y="0"/>
                    </a:lnTo>
                    <a:lnTo>
                      <a:pt x="32480" y="257365"/>
                    </a:lnTo>
                    <a:lnTo>
                      <a:pt x="51245" y="257365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8" name="任意多边形 404"/>
              <p:cNvSpPr/>
              <p:nvPr/>
            </p:nvSpPr>
            <p:spPr>
              <a:xfrm>
                <a:off x="5028151" y="4458842"/>
                <a:ext cx="276796" cy="171640"/>
              </a:xfrm>
              <a:custGeom>
                <a:avLst/>
                <a:gdLst>
                  <a:gd name="connsiteX0" fmla="*/ 276796 w 276796"/>
                  <a:gd name="connsiteY0" fmla="*/ 123349 h 171640"/>
                  <a:gd name="connsiteX1" fmla="*/ 276796 w 276796"/>
                  <a:gd name="connsiteY1" fmla="*/ 171641 h 171640"/>
                  <a:gd name="connsiteX2" fmla="*/ 0 w 276796"/>
                  <a:gd name="connsiteY2" fmla="*/ 59150 h 171640"/>
                  <a:gd name="connsiteX3" fmla="*/ 0 w 276796"/>
                  <a:gd name="connsiteY3" fmla="*/ 0 h 171640"/>
                  <a:gd name="connsiteX4" fmla="*/ 276796 w 276796"/>
                  <a:gd name="connsiteY4" fmla="*/ 123349 h 17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796" h="171640">
                    <a:moveTo>
                      <a:pt x="276796" y="123349"/>
                    </a:moveTo>
                    <a:lnTo>
                      <a:pt x="276796" y="171641"/>
                    </a:lnTo>
                    <a:lnTo>
                      <a:pt x="0" y="59150"/>
                    </a:lnTo>
                    <a:lnTo>
                      <a:pt x="0" y="0"/>
                    </a:lnTo>
                    <a:lnTo>
                      <a:pt x="276796" y="123349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9" name="任意多边形 405"/>
              <p:cNvSpPr/>
              <p:nvPr/>
            </p:nvSpPr>
            <p:spPr>
              <a:xfrm>
                <a:off x="5304948" y="4575237"/>
                <a:ext cx="10763" cy="55245"/>
              </a:xfrm>
              <a:custGeom>
                <a:avLst/>
                <a:gdLst>
                  <a:gd name="connsiteX0" fmla="*/ 10763 w 10763"/>
                  <a:gd name="connsiteY0" fmla="*/ 48101 h 55245"/>
                  <a:gd name="connsiteX1" fmla="*/ 0 w 10763"/>
                  <a:gd name="connsiteY1" fmla="*/ 55245 h 55245"/>
                  <a:gd name="connsiteX2" fmla="*/ 0 w 10763"/>
                  <a:gd name="connsiteY2" fmla="*/ 6953 h 55245"/>
                  <a:gd name="connsiteX3" fmla="*/ 10763 w 10763"/>
                  <a:gd name="connsiteY3" fmla="*/ 0 h 55245"/>
                  <a:gd name="connsiteX4" fmla="*/ 10763 w 10763"/>
                  <a:gd name="connsiteY4" fmla="*/ 48101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63" h="55245">
                    <a:moveTo>
                      <a:pt x="10763" y="48101"/>
                    </a:moveTo>
                    <a:lnTo>
                      <a:pt x="0" y="55245"/>
                    </a:lnTo>
                    <a:lnTo>
                      <a:pt x="0" y="6953"/>
                    </a:lnTo>
                    <a:lnTo>
                      <a:pt x="10763" y="0"/>
                    </a:lnTo>
                    <a:lnTo>
                      <a:pt x="10763" y="48101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0" name="任意多边形 406"/>
              <p:cNvSpPr/>
              <p:nvPr/>
            </p:nvSpPr>
            <p:spPr>
              <a:xfrm>
                <a:off x="5028151" y="4445697"/>
                <a:ext cx="287559" cy="136493"/>
              </a:xfrm>
              <a:custGeom>
                <a:avLst/>
                <a:gdLst>
                  <a:gd name="connsiteX0" fmla="*/ 243935 w 287559"/>
                  <a:gd name="connsiteY0" fmla="*/ 121825 h 136493"/>
                  <a:gd name="connsiteX1" fmla="*/ 276796 w 287559"/>
                  <a:gd name="connsiteY1" fmla="*/ 136493 h 136493"/>
                  <a:gd name="connsiteX2" fmla="*/ 287560 w 287559"/>
                  <a:gd name="connsiteY2" fmla="*/ 129540 h 136493"/>
                  <a:gd name="connsiteX3" fmla="*/ 0 w 287559"/>
                  <a:gd name="connsiteY3" fmla="*/ 0 h 136493"/>
                  <a:gd name="connsiteX4" fmla="*/ 0 w 287559"/>
                  <a:gd name="connsiteY4" fmla="*/ 13145 h 136493"/>
                  <a:gd name="connsiteX5" fmla="*/ 243935 w 287559"/>
                  <a:gd name="connsiteY5" fmla="*/ 121825 h 13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59" h="136493">
                    <a:moveTo>
                      <a:pt x="243935" y="121825"/>
                    </a:moveTo>
                    <a:lnTo>
                      <a:pt x="276796" y="136493"/>
                    </a:lnTo>
                    <a:lnTo>
                      <a:pt x="287560" y="129540"/>
                    </a:lnTo>
                    <a:lnTo>
                      <a:pt x="0" y="0"/>
                    </a:lnTo>
                    <a:lnTo>
                      <a:pt x="0" y="13145"/>
                    </a:lnTo>
                    <a:lnTo>
                      <a:pt x="243935" y="121825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1" name="任意多边形 407"/>
              <p:cNvSpPr/>
              <p:nvPr/>
            </p:nvSpPr>
            <p:spPr>
              <a:xfrm>
                <a:off x="5028151" y="4397596"/>
                <a:ext cx="140112" cy="74866"/>
              </a:xfrm>
              <a:custGeom>
                <a:avLst/>
                <a:gdLst>
                  <a:gd name="connsiteX0" fmla="*/ 140113 w 140112"/>
                  <a:gd name="connsiteY0" fmla="*/ 0 h 74866"/>
                  <a:gd name="connsiteX1" fmla="*/ 140113 w 140112"/>
                  <a:gd name="connsiteY1" fmla="*/ 31623 h 74866"/>
                  <a:gd name="connsiteX2" fmla="*/ 59436 w 140112"/>
                  <a:gd name="connsiteY2" fmla="*/ 74866 h 74866"/>
                  <a:gd name="connsiteX3" fmla="*/ 0 w 140112"/>
                  <a:gd name="connsiteY3" fmla="*/ 48101 h 74866"/>
                  <a:gd name="connsiteX4" fmla="*/ 0 w 140112"/>
                  <a:gd name="connsiteY4" fmla="*/ 35147 h 74866"/>
                  <a:gd name="connsiteX5" fmla="*/ 140113 w 140112"/>
                  <a:gd name="connsiteY5" fmla="*/ 0 h 74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112" h="74866">
                    <a:moveTo>
                      <a:pt x="140113" y="0"/>
                    </a:moveTo>
                    <a:lnTo>
                      <a:pt x="140113" y="31623"/>
                    </a:lnTo>
                    <a:lnTo>
                      <a:pt x="59436" y="74866"/>
                    </a:lnTo>
                    <a:lnTo>
                      <a:pt x="0" y="48101"/>
                    </a:lnTo>
                    <a:lnTo>
                      <a:pt x="0" y="35147"/>
                    </a:lnTo>
                    <a:lnTo>
                      <a:pt x="140113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2" name="任意多边形 408"/>
              <p:cNvSpPr/>
              <p:nvPr/>
            </p:nvSpPr>
            <p:spPr>
              <a:xfrm>
                <a:off x="5028151" y="4395025"/>
                <a:ext cx="140112" cy="37718"/>
              </a:xfrm>
              <a:custGeom>
                <a:avLst/>
                <a:gdLst>
                  <a:gd name="connsiteX0" fmla="*/ 140113 w 140112"/>
                  <a:gd name="connsiteY0" fmla="*/ 2572 h 37718"/>
                  <a:gd name="connsiteX1" fmla="*/ 133731 w 140112"/>
                  <a:gd name="connsiteY1" fmla="*/ 0 h 37718"/>
                  <a:gd name="connsiteX2" fmla="*/ 0 w 140112"/>
                  <a:gd name="connsiteY2" fmla="*/ 28861 h 37718"/>
                  <a:gd name="connsiteX3" fmla="*/ 0 w 140112"/>
                  <a:gd name="connsiteY3" fmla="*/ 37719 h 37718"/>
                  <a:gd name="connsiteX4" fmla="*/ 140113 w 140112"/>
                  <a:gd name="connsiteY4" fmla="*/ 2572 h 3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112" h="37718">
                    <a:moveTo>
                      <a:pt x="140113" y="2572"/>
                    </a:moveTo>
                    <a:lnTo>
                      <a:pt x="133731" y="0"/>
                    </a:lnTo>
                    <a:lnTo>
                      <a:pt x="0" y="28861"/>
                    </a:lnTo>
                    <a:lnTo>
                      <a:pt x="0" y="37719"/>
                    </a:lnTo>
                    <a:lnTo>
                      <a:pt x="140113" y="2572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3" name="任意多边形 409"/>
              <p:cNvSpPr/>
              <p:nvPr/>
            </p:nvSpPr>
            <p:spPr>
              <a:xfrm>
                <a:off x="4928424" y="4154042"/>
                <a:ext cx="124110" cy="249900"/>
              </a:xfrm>
              <a:custGeom>
                <a:avLst/>
                <a:gdLst>
                  <a:gd name="connsiteX0" fmla="*/ 123814 w 124110"/>
                  <a:gd name="connsiteY0" fmla="*/ -17 h 249900"/>
                  <a:gd name="connsiteX1" fmla="*/ -11 w 124110"/>
                  <a:gd name="connsiteY1" fmla="*/ -17 h 249900"/>
                  <a:gd name="connsiteX2" fmla="*/ -11 w 124110"/>
                  <a:gd name="connsiteY2" fmla="*/ 213914 h 249900"/>
                  <a:gd name="connsiteX3" fmla="*/ -11 w 124110"/>
                  <a:gd name="connsiteY3" fmla="*/ 213914 h 249900"/>
                  <a:gd name="connsiteX4" fmla="*/ 18277 w 124110"/>
                  <a:gd name="connsiteY4" fmla="*/ 239346 h 249900"/>
                  <a:gd name="connsiteX5" fmla="*/ 106098 w 124110"/>
                  <a:gd name="connsiteY5" fmla="*/ 239346 h 249900"/>
                  <a:gd name="connsiteX6" fmla="*/ 124100 w 124110"/>
                  <a:gd name="connsiteY6" fmla="*/ 213914 h 249900"/>
                  <a:gd name="connsiteX7" fmla="*/ 124100 w 124110"/>
                  <a:gd name="connsiteY7" fmla="*/ 213914 h 24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110" h="249900">
                    <a:moveTo>
                      <a:pt x="123814" y="-17"/>
                    </a:moveTo>
                    <a:lnTo>
                      <a:pt x="-11" y="-17"/>
                    </a:lnTo>
                    <a:lnTo>
                      <a:pt x="-11" y="213914"/>
                    </a:lnTo>
                    <a:lnTo>
                      <a:pt x="-11" y="213914"/>
                    </a:lnTo>
                    <a:cubicBezTo>
                      <a:pt x="1104" y="225049"/>
                      <a:pt x="8076" y="234745"/>
                      <a:pt x="18277" y="239346"/>
                    </a:cubicBezTo>
                    <a:cubicBezTo>
                      <a:pt x="45862" y="253395"/>
                      <a:pt x="78513" y="253395"/>
                      <a:pt x="106098" y="239346"/>
                    </a:cubicBezTo>
                    <a:cubicBezTo>
                      <a:pt x="116290" y="234793"/>
                      <a:pt x="123195" y="225039"/>
                      <a:pt x="124100" y="213914"/>
                    </a:cubicBezTo>
                    <a:lnTo>
                      <a:pt x="124100" y="213914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4" name="任意多边形 410"/>
              <p:cNvSpPr/>
              <p:nvPr/>
            </p:nvSpPr>
            <p:spPr>
              <a:xfrm>
                <a:off x="4249673" y="3180587"/>
                <a:ext cx="1308912" cy="1061122"/>
              </a:xfrm>
              <a:custGeom>
                <a:avLst/>
                <a:gdLst>
                  <a:gd name="connsiteX0" fmla="*/ 1291579 w 1308912"/>
                  <a:gd name="connsiteY0" fmla="*/ 629585 h 1061122"/>
                  <a:gd name="connsiteX1" fmla="*/ 1264719 w 1308912"/>
                  <a:gd name="connsiteY1" fmla="*/ 655017 h 1061122"/>
                  <a:gd name="connsiteX2" fmla="*/ 758751 w 1308912"/>
                  <a:gd name="connsiteY2" fmla="*/ 923717 h 1061122"/>
                  <a:gd name="connsiteX3" fmla="*/ 649785 w 1308912"/>
                  <a:gd name="connsiteY3" fmla="*/ 924765 h 1061122"/>
                  <a:gd name="connsiteX4" fmla="*/ 295455 w 1308912"/>
                  <a:gd name="connsiteY4" fmla="*/ 744838 h 1061122"/>
                  <a:gd name="connsiteX5" fmla="*/ 203348 w 1308912"/>
                  <a:gd name="connsiteY5" fmla="*/ 631681 h 1061122"/>
                  <a:gd name="connsiteX6" fmla="*/ 31898 w 1308912"/>
                  <a:gd name="connsiteY6" fmla="*/ -17 h 1061122"/>
                  <a:gd name="connsiteX7" fmla="*/ 23326 w 1308912"/>
                  <a:gd name="connsiteY7" fmla="*/ 2554 h 1061122"/>
                  <a:gd name="connsiteX8" fmla="*/ 1037 w 1308912"/>
                  <a:gd name="connsiteY8" fmla="*/ 5983 h 1061122"/>
                  <a:gd name="connsiteX9" fmla="*/ -11 w 1308912"/>
                  <a:gd name="connsiteY9" fmla="*/ 5983 h 1061122"/>
                  <a:gd name="connsiteX10" fmla="*/ 202967 w 1308912"/>
                  <a:gd name="connsiteY10" fmla="*/ 755601 h 1061122"/>
                  <a:gd name="connsiteX11" fmla="*/ 295074 w 1308912"/>
                  <a:gd name="connsiteY11" fmla="*/ 868853 h 1061122"/>
                  <a:gd name="connsiteX12" fmla="*/ 649499 w 1308912"/>
                  <a:gd name="connsiteY12" fmla="*/ 1048304 h 1061122"/>
                  <a:gd name="connsiteX13" fmla="*/ 758465 w 1308912"/>
                  <a:gd name="connsiteY13" fmla="*/ 1047256 h 1061122"/>
                  <a:gd name="connsiteX14" fmla="*/ 1264338 w 1308912"/>
                  <a:gd name="connsiteY14" fmla="*/ 778556 h 1061122"/>
                  <a:gd name="connsiteX15" fmla="*/ 1291579 w 1308912"/>
                  <a:gd name="connsiteY15" fmla="*/ 629585 h 106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8912" h="1061122">
                    <a:moveTo>
                      <a:pt x="1291579" y="629585"/>
                    </a:moveTo>
                    <a:cubicBezTo>
                      <a:pt x="1284740" y="640043"/>
                      <a:pt x="1275539" y="648759"/>
                      <a:pt x="1264719" y="655017"/>
                    </a:cubicBezTo>
                    <a:lnTo>
                      <a:pt x="758751" y="923717"/>
                    </a:lnTo>
                    <a:cubicBezTo>
                      <a:pt x="724756" y="941758"/>
                      <a:pt x="684122" y="942148"/>
                      <a:pt x="649785" y="924765"/>
                    </a:cubicBezTo>
                    <a:lnTo>
                      <a:pt x="295455" y="744838"/>
                    </a:lnTo>
                    <a:cubicBezTo>
                      <a:pt x="250097" y="721882"/>
                      <a:pt x="216617" y="680753"/>
                      <a:pt x="203348" y="631681"/>
                    </a:cubicBezTo>
                    <a:lnTo>
                      <a:pt x="31898" y="-17"/>
                    </a:lnTo>
                    <a:lnTo>
                      <a:pt x="23326" y="2554"/>
                    </a:lnTo>
                    <a:cubicBezTo>
                      <a:pt x="16137" y="4916"/>
                      <a:pt x="8605" y="6079"/>
                      <a:pt x="1037" y="5983"/>
                    </a:cubicBezTo>
                    <a:lnTo>
                      <a:pt x="-11" y="5983"/>
                    </a:lnTo>
                    <a:lnTo>
                      <a:pt x="202967" y="755601"/>
                    </a:lnTo>
                    <a:cubicBezTo>
                      <a:pt x="216267" y="804683"/>
                      <a:pt x="249734" y="845831"/>
                      <a:pt x="295074" y="868853"/>
                    </a:cubicBezTo>
                    <a:lnTo>
                      <a:pt x="649499" y="1048304"/>
                    </a:lnTo>
                    <a:cubicBezTo>
                      <a:pt x="683818" y="1065735"/>
                      <a:pt x="724480" y="1065344"/>
                      <a:pt x="758465" y="1047256"/>
                    </a:cubicBezTo>
                    <a:lnTo>
                      <a:pt x="1264338" y="778556"/>
                    </a:lnTo>
                    <a:cubicBezTo>
                      <a:pt x="1315201" y="750076"/>
                      <a:pt x="1319964" y="672733"/>
                      <a:pt x="1291579" y="62958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5" name="任意多边形 411"/>
              <p:cNvSpPr/>
              <p:nvPr/>
            </p:nvSpPr>
            <p:spPr>
              <a:xfrm>
                <a:off x="4249673" y="3180587"/>
                <a:ext cx="1308912" cy="1061122"/>
              </a:xfrm>
              <a:custGeom>
                <a:avLst/>
                <a:gdLst>
                  <a:gd name="connsiteX0" fmla="*/ 1291579 w 1308912"/>
                  <a:gd name="connsiteY0" fmla="*/ 629585 h 1061122"/>
                  <a:gd name="connsiteX1" fmla="*/ 1264719 w 1308912"/>
                  <a:gd name="connsiteY1" fmla="*/ 655017 h 1061122"/>
                  <a:gd name="connsiteX2" fmla="*/ 758751 w 1308912"/>
                  <a:gd name="connsiteY2" fmla="*/ 923717 h 1061122"/>
                  <a:gd name="connsiteX3" fmla="*/ 649785 w 1308912"/>
                  <a:gd name="connsiteY3" fmla="*/ 924765 h 1061122"/>
                  <a:gd name="connsiteX4" fmla="*/ 295455 w 1308912"/>
                  <a:gd name="connsiteY4" fmla="*/ 744838 h 1061122"/>
                  <a:gd name="connsiteX5" fmla="*/ 203348 w 1308912"/>
                  <a:gd name="connsiteY5" fmla="*/ 631681 h 1061122"/>
                  <a:gd name="connsiteX6" fmla="*/ 31898 w 1308912"/>
                  <a:gd name="connsiteY6" fmla="*/ -17 h 1061122"/>
                  <a:gd name="connsiteX7" fmla="*/ 23326 w 1308912"/>
                  <a:gd name="connsiteY7" fmla="*/ 2554 h 1061122"/>
                  <a:gd name="connsiteX8" fmla="*/ 1037 w 1308912"/>
                  <a:gd name="connsiteY8" fmla="*/ 5983 h 1061122"/>
                  <a:gd name="connsiteX9" fmla="*/ -11 w 1308912"/>
                  <a:gd name="connsiteY9" fmla="*/ 5983 h 1061122"/>
                  <a:gd name="connsiteX10" fmla="*/ 202967 w 1308912"/>
                  <a:gd name="connsiteY10" fmla="*/ 755601 h 1061122"/>
                  <a:gd name="connsiteX11" fmla="*/ 295074 w 1308912"/>
                  <a:gd name="connsiteY11" fmla="*/ 868853 h 1061122"/>
                  <a:gd name="connsiteX12" fmla="*/ 649499 w 1308912"/>
                  <a:gd name="connsiteY12" fmla="*/ 1048304 h 1061122"/>
                  <a:gd name="connsiteX13" fmla="*/ 758465 w 1308912"/>
                  <a:gd name="connsiteY13" fmla="*/ 1047256 h 1061122"/>
                  <a:gd name="connsiteX14" fmla="*/ 1264338 w 1308912"/>
                  <a:gd name="connsiteY14" fmla="*/ 778556 h 1061122"/>
                  <a:gd name="connsiteX15" fmla="*/ 1291579 w 1308912"/>
                  <a:gd name="connsiteY15" fmla="*/ 629585 h 106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8912" h="1061122">
                    <a:moveTo>
                      <a:pt x="1291579" y="629585"/>
                    </a:moveTo>
                    <a:cubicBezTo>
                      <a:pt x="1284740" y="640043"/>
                      <a:pt x="1275539" y="648759"/>
                      <a:pt x="1264719" y="655017"/>
                    </a:cubicBezTo>
                    <a:lnTo>
                      <a:pt x="758751" y="923717"/>
                    </a:lnTo>
                    <a:cubicBezTo>
                      <a:pt x="724756" y="941758"/>
                      <a:pt x="684122" y="942148"/>
                      <a:pt x="649785" y="924765"/>
                    </a:cubicBezTo>
                    <a:lnTo>
                      <a:pt x="295455" y="744838"/>
                    </a:lnTo>
                    <a:cubicBezTo>
                      <a:pt x="250097" y="721882"/>
                      <a:pt x="216617" y="680753"/>
                      <a:pt x="203348" y="631681"/>
                    </a:cubicBezTo>
                    <a:lnTo>
                      <a:pt x="31898" y="-17"/>
                    </a:lnTo>
                    <a:lnTo>
                      <a:pt x="23326" y="2554"/>
                    </a:lnTo>
                    <a:cubicBezTo>
                      <a:pt x="16137" y="4916"/>
                      <a:pt x="8605" y="6079"/>
                      <a:pt x="1037" y="5983"/>
                    </a:cubicBezTo>
                    <a:lnTo>
                      <a:pt x="-11" y="5983"/>
                    </a:lnTo>
                    <a:lnTo>
                      <a:pt x="202967" y="755601"/>
                    </a:lnTo>
                    <a:cubicBezTo>
                      <a:pt x="216267" y="804683"/>
                      <a:pt x="249734" y="845831"/>
                      <a:pt x="295074" y="868853"/>
                    </a:cubicBezTo>
                    <a:lnTo>
                      <a:pt x="649499" y="1048304"/>
                    </a:lnTo>
                    <a:cubicBezTo>
                      <a:pt x="683818" y="1065735"/>
                      <a:pt x="724480" y="1065344"/>
                      <a:pt x="758465" y="1047256"/>
                    </a:cubicBezTo>
                    <a:lnTo>
                      <a:pt x="1264338" y="778556"/>
                    </a:lnTo>
                    <a:cubicBezTo>
                      <a:pt x="1315201" y="750076"/>
                      <a:pt x="1319964" y="672733"/>
                      <a:pt x="1291579" y="629585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6" name="任意多边形 412"/>
              <p:cNvSpPr/>
              <p:nvPr/>
            </p:nvSpPr>
            <p:spPr>
              <a:xfrm>
                <a:off x="4668392" y="3599306"/>
                <a:ext cx="873061" cy="518828"/>
              </a:xfrm>
              <a:custGeom>
                <a:avLst/>
                <a:gdLst>
                  <a:gd name="connsiteX0" fmla="*/ 849238 w 873061"/>
                  <a:gd name="connsiteY0" fmla="*/ 188101 h 518828"/>
                  <a:gd name="connsiteX1" fmla="*/ 482907 w 873061"/>
                  <a:gd name="connsiteY1" fmla="*/ -17 h 518828"/>
                  <a:gd name="connsiteX2" fmla="*/ -11 w 873061"/>
                  <a:gd name="connsiteY2" fmla="*/ 248394 h 518828"/>
                  <a:gd name="connsiteX3" fmla="*/ 47614 w 873061"/>
                  <a:gd name="connsiteY3" fmla="*/ 258491 h 518828"/>
                  <a:gd name="connsiteX4" fmla="*/ 167534 w 873061"/>
                  <a:gd name="connsiteY4" fmla="*/ 298210 h 518828"/>
                  <a:gd name="connsiteX5" fmla="*/ 232971 w 873061"/>
                  <a:gd name="connsiteY5" fmla="*/ 400699 h 518828"/>
                  <a:gd name="connsiteX6" fmla="*/ 220017 w 873061"/>
                  <a:gd name="connsiteY6" fmla="*/ 500331 h 518828"/>
                  <a:gd name="connsiteX7" fmla="*/ 220017 w 873061"/>
                  <a:gd name="connsiteY7" fmla="*/ 500331 h 518828"/>
                  <a:gd name="connsiteX8" fmla="*/ 231352 w 873061"/>
                  <a:gd name="connsiteY8" fmla="*/ 506046 h 518828"/>
                  <a:gd name="connsiteX9" fmla="*/ 340318 w 873061"/>
                  <a:gd name="connsiteY9" fmla="*/ 504998 h 518828"/>
                  <a:gd name="connsiteX10" fmla="*/ 846190 w 873061"/>
                  <a:gd name="connsiteY10" fmla="*/ 236298 h 518828"/>
                  <a:gd name="connsiteX11" fmla="*/ 873051 w 873061"/>
                  <a:gd name="connsiteY11" fmla="*/ 210866 h 518828"/>
                  <a:gd name="connsiteX12" fmla="*/ 849238 w 873061"/>
                  <a:gd name="connsiteY12" fmla="*/ 188101 h 518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3061" h="518828">
                    <a:moveTo>
                      <a:pt x="849238" y="188101"/>
                    </a:moveTo>
                    <a:lnTo>
                      <a:pt x="482907" y="-17"/>
                    </a:lnTo>
                    <a:lnTo>
                      <a:pt x="-11" y="248394"/>
                    </a:lnTo>
                    <a:cubicBezTo>
                      <a:pt x="15706" y="252204"/>
                      <a:pt x="31612" y="255348"/>
                      <a:pt x="47614" y="258491"/>
                    </a:cubicBezTo>
                    <a:cubicBezTo>
                      <a:pt x="89143" y="266873"/>
                      <a:pt x="131434" y="276017"/>
                      <a:pt x="167534" y="298210"/>
                    </a:cubicBezTo>
                    <a:cubicBezTo>
                      <a:pt x="203634" y="320403"/>
                      <a:pt x="232685" y="358408"/>
                      <a:pt x="232971" y="400699"/>
                    </a:cubicBezTo>
                    <a:lnTo>
                      <a:pt x="220017" y="500331"/>
                    </a:lnTo>
                    <a:lnTo>
                      <a:pt x="220017" y="500331"/>
                    </a:lnTo>
                    <a:lnTo>
                      <a:pt x="231352" y="506046"/>
                    </a:lnTo>
                    <a:cubicBezTo>
                      <a:pt x="265689" y="523429"/>
                      <a:pt x="306323" y="523038"/>
                      <a:pt x="340318" y="504998"/>
                    </a:cubicBezTo>
                    <a:lnTo>
                      <a:pt x="846190" y="236298"/>
                    </a:lnTo>
                    <a:cubicBezTo>
                      <a:pt x="857011" y="230040"/>
                      <a:pt x="866212" y="221324"/>
                      <a:pt x="873051" y="210866"/>
                    </a:cubicBezTo>
                    <a:cubicBezTo>
                      <a:pt x="867040" y="201493"/>
                      <a:pt x="858878" y="193683"/>
                      <a:pt x="849238" y="188101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7" name="任意多边形 413"/>
              <p:cNvSpPr/>
              <p:nvPr/>
            </p:nvSpPr>
            <p:spPr>
              <a:xfrm>
                <a:off x="4668392" y="3599306"/>
                <a:ext cx="873061" cy="518828"/>
              </a:xfrm>
              <a:custGeom>
                <a:avLst/>
                <a:gdLst>
                  <a:gd name="connsiteX0" fmla="*/ 849238 w 873061"/>
                  <a:gd name="connsiteY0" fmla="*/ 188101 h 518828"/>
                  <a:gd name="connsiteX1" fmla="*/ 482907 w 873061"/>
                  <a:gd name="connsiteY1" fmla="*/ -17 h 518828"/>
                  <a:gd name="connsiteX2" fmla="*/ -11 w 873061"/>
                  <a:gd name="connsiteY2" fmla="*/ 248394 h 518828"/>
                  <a:gd name="connsiteX3" fmla="*/ 47614 w 873061"/>
                  <a:gd name="connsiteY3" fmla="*/ 258491 h 518828"/>
                  <a:gd name="connsiteX4" fmla="*/ 167534 w 873061"/>
                  <a:gd name="connsiteY4" fmla="*/ 298210 h 518828"/>
                  <a:gd name="connsiteX5" fmla="*/ 232971 w 873061"/>
                  <a:gd name="connsiteY5" fmla="*/ 400699 h 518828"/>
                  <a:gd name="connsiteX6" fmla="*/ 220017 w 873061"/>
                  <a:gd name="connsiteY6" fmla="*/ 500331 h 518828"/>
                  <a:gd name="connsiteX7" fmla="*/ 220017 w 873061"/>
                  <a:gd name="connsiteY7" fmla="*/ 500331 h 518828"/>
                  <a:gd name="connsiteX8" fmla="*/ 231352 w 873061"/>
                  <a:gd name="connsiteY8" fmla="*/ 506046 h 518828"/>
                  <a:gd name="connsiteX9" fmla="*/ 340318 w 873061"/>
                  <a:gd name="connsiteY9" fmla="*/ 504998 h 518828"/>
                  <a:gd name="connsiteX10" fmla="*/ 846190 w 873061"/>
                  <a:gd name="connsiteY10" fmla="*/ 236298 h 518828"/>
                  <a:gd name="connsiteX11" fmla="*/ 873051 w 873061"/>
                  <a:gd name="connsiteY11" fmla="*/ 210866 h 518828"/>
                  <a:gd name="connsiteX12" fmla="*/ 849238 w 873061"/>
                  <a:gd name="connsiteY12" fmla="*/ 188101 h 518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3061" h="518828">
                    <a:moveTo>
                      <a:pt x="849238" y="188101"/>
                    </a:moveTo>
                    <a:lnTo>
                      <a:pt x="482907" y="-17"/>
                    </a:lnTo>
                    <a:lnTo>
                      <a:pt x="-11" y="248394"/>
                    </a:lnTo>
                    <a:cubicBezTo>
                      <a:pt x="15706" y="252204"/>
                      <a:pt x="31612" y="255348"/>
                      <a:pt x="47614" y="258491"/>
                    </a:cubicBezTo>
                    <a:cubicBezTo>
                      <a:pt x="89143" y="266873"/>
                      <a:pt x="131434" y="276017"/>
                      <a:pt x="167534" y="298210"/>
                    </a:cubicBezTo>
                    <a:cubicBezTo>
                      <a:pt x="203634" y="320403"/>
                      <a:pt x="232685" y="358408"/>
                      <a:pt x="232971" y="400699"/>
                    </a:cubicBezTo>
                    <a:lnTo>
                      <a:pt x="220017" y="500331"/>
                    </a:lnTo>
                    <a:lnTo>
                      <a:pt x="220017" y="500331"/>
                    </a:lnTo>
                    <a:lnTo>
                      <a:pt x="231352" y="506046"/>
                    </a:lnTo>
                    <a:cubicBezTo>
                      <a:pt x="265689" y="523429"/>
                      <a:pt x="306323" y="523038"/>
                      <a:pt x="340318" y="504998"/>
                    </a:cubicBezTo>
                    <a:lnTo>
                      <a:pt x="846190" y="236298"/>
                    </a:lnTo>
                    <a:cubicBezTo>
                      <a:pt x="857011" y="230040"/>
                      <a:pt x="866212" y="221324"/>
                      <a:pt x="873051" y="210866"/>
                    </a:cubicBezTo>
                    <a:cubicBezTo>
                      <a:pt x="867040" y="201493"/>
                      <a:pt x="858878" y="193683"/>
                      <a:pt x="849238" y="18810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8" name="任意多边形 414"/>
              <p:cNvSpPr/>
              <p:nvPr/>
            </p:nvSpPr>
            <p:spPr>
              <a:xfrm>
                <a:off x="4836222" y="2827074"/>
                <a:ext cx="628078" cy="968256"/>
              </a:xfrm>
              <a:custGeom>
                <a:avLst/>
                <a:gdLst>
                  <a:gd name="connsiteX0" fmla="*/ 628068 w 628078"/>
                  <a:gd name="connsiteY0" fmla="*/ 645914 h 968256"/>
                  <a:gd name="connsiteX1" fmla="*/ 255926 w 628078"/>
                  <a:gd name="connsiteY1" fmla="*/ 656010 h 968256"/>
                  <a:gd name="connsiteX2" fmla="*/ 211254 w 628078"/>
                  <a:gd name="connsiteY2" fmla="*/ 227385 h 968256"/>
                  <a:gd name="connsiteX3" fmla="*/ 185251 w 628078"/>
                  <a:gd name="connsiteY3" fmla="*/ 41362 h 968256"/>
                  <a:gd name="connsiteX4" fmla="*/ -11 w 628078"/>
                  <a:gd name="connsiteY4" fmla="*/ 24026 h 968256"/>
                  <a:gd name="connsiteX5" fmla="*/ 100192 w 628078"/>
                  <a:gd name="connsiteY5" fmla="*/ 509801 h 968256"/>
                  <a:gd name="connsiteX6" fmla="*/ 192013 w 628078"/>
                  <a:gd name="connsiteY6" fmla="*/ 834890 h 968256"/>
                  <a:gd name="connsiteX7" fmla="*/ 574728 w 628078"/>
                  <a:gd name="connsiteY7" fmla="*/ 968240 h 96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078" h="968256">
                    <a:moveTo>
                      <a:pt x="628068" y="645914"/>
                    </a:moveTo>
                    <a:cubicBezTo>
                      <a:pt x="628068" y="645914"/>
                      <a:pt x="333841" y="732400"/>
                      <a:pt x="255926" y="656010"/>
                    </a:cubicBezTo>
                    <a:cubicBezTo>
                      <a:pt x="159152" y="560760"/>
                      <a:pt x="199729" y="321302"/>
                      <a:pt x="211254" y="227385"/>
                    </a:cubicBezTo>
                    <a:cubicBezTo>
                      <a:pt x="222779" y="133469"/>
                      <a:pt x="211254" y="68699"/>
                      <a:pt x="185251" y="41362"/>
                    </a:cubicBezTo>
                    <a:cubicBezTo>
                      <a:pt x="159247" y="14025"/>
                      <a:pt x="121814" y="-26456"/>
                      <a:pt x="-11" y="24026"/>
                    </a:cubicBezTo>
                    <a:cubicBezTo>
                      <a:pt x="123243" y="87463"/>
                      <a:pt x="139150" y="389120"/>
                      <a:pt x="100192" y="509801"/>
                    </a:cubicBezTo>
                    <a:cubicBezTo>
                      <a:pt x="196776" y="609242"/>
                      <a:pt x="190204" y="763357"/>
                      <a:pt x="192013" y="834890"/>
                    </a:cubicBezTo>
                    <a:cubicBezTo>
                      <a:pt x="192013" y="834890"/>
                      <a:pt x="443473" y="896326"/>
                      <a:pt x="574728" y="96824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9" name="任意多边形 415"/>
              <p:cNvSpPr/>
              <p:nvPr/>
            </p:nvSpPr>
            <p:spPr>
              <a:xfrm>
                <a:off x="4836222" y="2827074"/>
                <a:ext cx="628078" cy="968256"/>
              </a:xfrm>
              <a:custGeom>
                <a:avLst/>
                <a:gdLst>
                  <a:gd name="connsiteX0" fmla="*/ 628068 w 628078"/>
                  <a:gd name="connsiteY0" fmla="*/ 645914 h 968256"/>
                  <a:gd name="connsiteX1" fmla="*/ 255926 w 628078"/>
                  <a:gd name="connsiteY1" fmla="*/ 656010 h 968256"/>
                  <a:gd name="connsiteX2" fmla="*/ 211254 w 628078"/>
                  <a:gd name="connsiteY2" fmla="*/ 227385 h 968256"/>
                  <a:gd name="connsiteX3" fmla="*/ 185251 w 628078"/>
                  <a:gd name="connsiteY3" fmla="*/ 41362 h 968256"/>
                  <a:gd name="connsiteX4" fmla="*/ -11 w 628078"/>
                  <a:gd name="connsiteY4" fmla="*/ 24026 h 968256"/>
                  <a:gd name="connsiteX5" fmla="*/ 100192 w 628078"/>
                  <a:gd name="connsiteY5" fmla="*/ 509801 h 968256"/>
                  <a:gd name="connsiteX6" fmla="*/ 192013 w 628078"/>
                  <a:gd name="connsiteY6" fmla="*/ 834890 h 968256"/>
                  <a:gd name="connsiteX7" fmla="*/ 574728 w 628078"/>
                  <a:gd name="connsiteY7" fmla="*/ 968240 h 96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078" h="968256">
                    <a:moveTo>
                      <a:pt x="628068" y="645914"/>
                    </a:moveTo>
                    <a:cubicBezTo>
                      <a:pt x="628068" y="645914"/>
                      <a:pt x="333841" y="732400"/>
                      <a:pt x="255926" y="656010"/>
                    </a:cubicBezTo>
                    <a:cubicBezTo>
                      <a:pt x="159152" y="560760"/>
                      <a:pt x="199729" y="321302"/>
                      <a:pt x="211254" y="227385"/>
                    </a:cubicBezTo>
                    <a:cubicBezTo>
                      <a:pt x="222779" y="133469"/>
                      <a:pt x="211254" y="68699"/>
                      <a:pt x="185251" y="41362"/>
                    </a:cubicBezTo>
                    <a:cubicBezTo>
                      <a:pt x="159247" y="14025"/>
                      <a:pt x="121814" y="-26456"/>
                      <a:pt x="-11" y="24026"/>
                    </a:cubicBezTo>
                    <a:cubicBezTo>
                      <a:pt x="123243" y="87463"/>
                      <a:pt x="139150" y="389120"/>
                      <a:pt x="100192" y="509801"/>
                    </a:cubicBezTo>
                    <a:cubicBezTo>
                      <a:pt x="196776" y="609242"/>
                      <a:pt x="190204" y="763357"/>
                      <a:pt x="192013" y="834890"/>
                    </a:cubicBezTo>
                    <a:cubicBezTo>
                      <a:pt x="192013" y="834890"/>
                      <a:pt x="443473" y="896326"/>
                      <a:pt x="574728" y="96824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0" name="任意多边形 416"/>
              <p:cNvSpPr/>
              <p:nvPr/>
            </p:nvSpPr>
            <p:spPr>
              <a:xfrm>
                <a:off x="5403247" y="3463801"/>
                <a:ext cx="152778" cy="332291"/>
              </a:xfrm>
              <a:custGeom>
                <a:avLst/>
                <a:gdLst>
                  <a:gd name="connsiteX0" fmla="*/ 7703 w 152778"/>
                  <a:gd name="connsiteY0" fmla="*/ 332274 h 332291"/>
                  <a:gd name="connsiteX1" fmla="*/ 67997 w 152778"/>
                  <a:gd name="connsiteY1" fmla="*/ 299794 h 332291"/>
                  <a:gd name="connsiteX2" fmla="*/ 138005 w 152778"/>
                  <a:gd name="connsiteY2" fmla="*/ 85577 h 332291"/>
                  <a:gd name="connsiteX3" fmla="*/ 61043 w 152778"/>
                  <a:gd name="connsiteY3" fmla="*/ 9377 h 332291"/>
                  <a:gd name="connsiteX4" fmla="*/ 7703 w 152778"/>
                  <a:gd name="connsiteY4" fmla="*/ 332274 h 33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78" h="332291">
                    <a:moveTo>
                      <a:pt x="7703" y="332274"/>
                    </a:moveTo>
                    <a:lnTo>
                      <a:pt x="67997" y="299794"/>
                    </a:lnTo>
                    <a:cubicBezTo>
                      <a:pt x="67997" y="134249"/>
                      <a:pt x="92381" y="150537"/>
                      <a:pt x="138005" y="85577"/>
                    </a:cubicBezTo>
                    <a:cubicBezTo>
                      <a:pt x="183630" y="20616"/>
                      <a:pt x="113717" y="-19198"/>
                      <a:pt x="61043" y="9377"/>
                    </a:cubicBezTo>
                    <a:cubicBezTo>
                      <a:pt x="8370" y="37952"/>
                      <a:pt x="-12775" y="124820"/>
                      <a:pt x="7703" y="33227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1" name="任意多边形 417"/>
              <p:cNvSpPr/>
              <p:nvPr/>
            </p:nvSpPr>
            <p:spPr>
              <a:xfrm>
                <a:off x="5403247" y="3463801"/>
                <a:ext cx="152778" cy="332291"/>
              </a:xfrm>
              <a:custGeom>
                <a:avLst/>
                <a:gdLst>
                  <a:gd name="connsiteX0" fmla="*/ 7703 w 152778"/>
                  <a:gd name="connsiteY0" fmla="*/ 332274 h 332291"/>
                  <a:gd name="connsiteX1" fmla="*/ 67997 w 152778"/>
                  <a:gd name="connsiteY1" fmla="*/ 299794 h 332291"/>
                  <a:gd name="connsiteX2" fmla="*/ 138005 w 152778"/>
                  <a:gd name="connsiteY2" fmla="*/ 85577 h 332291"/>
                  <a:gd name="connsiteX3" fmla="*/ 61043 w 152778"/>
                  <a:gd name="connsiteY3" fmla="*/ 9377 h 332291"/>
                  <a:gd name="connsiteX4" fmla="*/ 7703 w 152778"/>
                  <a:gd name="connsiteY4" fmla="*/ 332274 h 33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78" h="332291">
                    <a:moveTo>
                      <a:pt x="7703" y="332274"/>
                    </a:moveTo>
                    <a:lnTo>
                      <a:pt x="67997" y="299794"/>
                    </a:lnTo>
                    <a:cubicBezTo>
                      <a:pt x="67997" y="134249"/>
                      <a:pt x="92381" y="150537"/>
                      <a:pt x="138005" y="85577"/>
                    </a:cubicBezTo>
                    <a:cubicBezTo>
                      <a:pt x="183630" y="20616"/>
                      <a:pt x="113717" y="-19198"/>
                      <a:pt x="61043" y="9377"/>
                    </a:cubicBezTo>
                    <a:cubicBezTo>
                      <a:pt x="8370" y="37952"/>
                      <a:pt x="-12775" y="124820"/>
                      <a:pt x="7703" y="332274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2" name="任意多边形 418"/>
              <p:cNvSpPr/>
              <p:nvPr/>
            </p:nvSpPr>
            <p:spPr>
              <a:xfrm>
                <a:off x="4346066" y="2851308"/>
                <a:ext cx="537400" cy="280701"/>
              </a:xfrm>
              <a:custGeom>
                <a:avLst/>
                <a:gdLst>
                  <a:gd name="connsiteX0" fmla="*/ 490146 w 537400"/>
                  <a:gd name="connsiteY0" fmla="*/ -17 h 280701"/>
                  <a:gd name="connsiteX1" fmla="*/ -11 w 537400"/>
                  <a:gd name="connsiteY1" fmla="*/ 222106 h 280701"/>
                  <a:gd name="connsiteX2" fmla="*/ 11705 w 537400"/>
                  <a:gd name="connsiteY2" fmla="*/ 280684 h 280701"/>
                  <a:gd name="connsiteX3" fmla="*/ 537390 w 537400"/>
                  <a:gd name="connsiteY3" fmla="*/ 41893 h 280701"/>
                  <a:gd name="connsiteX4" fmla="*/ 490146 w 537400"/>
                  <a:gd name="connsiteY4" fmla="*/ -17 h 28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400" h="280701">
                    <a:moveTo>
                      <a:pt x="490146" y="-17"/>
                    </a:moveTo>
                    <a:cubicBezTo>
                      <a:pt x="490146" y="-17"/>
                      <a:pt x="160486" y="142858"/>
                      <a:pt x="-11" y="222106"/>
                    </a:cubicBezTo>
                    <a:lnTo>
                      <a:pt x="11705" y="280684"/>
                    </a:lnTo>
                    <a:lnTo>
                      <a:pt x="537390" y="41893"/>
                    </a:lnTo>
                    <a:cubicBezTo>
                      <a:pt x="525007" y="24529"/>
                      <a:pt x="508862" y="10203"/>
                      <a:pt x="490146" y="-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3" name="任意多边形 419"/>
              <p:cNvSpPr/>
              <p:nvPr/>
            </p:nvSpPr>
            <p:spPr>
              <a:xfrm>
                <a:off x="4346066" y="2851308"/>
                <a:ext cx="537400" cy="280701"/>
              </a:xfrm>
              <a:custGeom>
                <a:avLst/>
                <a:gdLst>
                  <a:gd name="connsiteX0" fmla="*/ 490146 w 537400"/>
                  <a:gd name="connsiteY0" fmla="*/ -17 h 280701"/>
                  <a:gd name="connsiteX1" fmla="*/ -11 w 537400"/>
                  <a:gd name="connsiteY1" fmla="*/ 222106 h 280701"/>
                  <a:gd name="connsiteX2" fmla="*/ 11705 w 537400"/>
                  <a:gd name="connsiteY2" fmla="*/ 280684 h 280701"/>
                  <a:gd name="connsiteX3" fmla="*/ 537390 w 537400"/>
                  <a:gd name="connsiteY3" fmla="*/ 41893 h 280701"/>
                  <a:gd name="connsiteX4" fmla="*/ 490146 w 537400"/>
                  <a:gd name="connsiteY4" fmla="*/ -17 h 28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400" h="280701">
                    <a:moveTo>
                      <a:pt x="490146" y="-17"/>
                    </a:moveTo>
                    <a:cubicBezTo>
                      <a:pt x="490146" y="-17"/>
                      <a:pt x="160486" y="142858"/>
                      <a:pt x="-11" y="222106"/>
                    </a:cubicBezTo>
                    <a:lnTo>
                      <a:pt x="11705" y="280684"/>
                    </a:lnTo>
                    <a:lnTo>
                      <a:pt x="537390" y="41893"/>
                    </a:lnTo>
                    <a:cubicBezTo>
                      <a:pt x="525007" y="24529"/>
                      <a:pt x="508862" y="10203"/>
                      <a:pt x="490146" y="-17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4" name="任意多边形 420"/>
              <p:cNvSpPr/>
              <p:nvPr/>
            </p:nvSpPr>
            <p:spPr>
              <a:xfrm>
                <a:off x="4357782" y="2893218"/>
                <a:ext cx="670559" cy="954500"/>
              </a:xfrm>
              <a:custGeom>
                <a:avLst/>
                <a:gdLst>
                  <a:gd name="connsiteX0" fmla="*/ 578633 w 670559"/>
                  <a:gd name="connsiteY0" fmla="*/ 444229 h 954500"/>
                  <a:gd name="connsiteX1" fmla="*/ 525674 w 670559"/>
                  <a:gd name="connsiteY1" fmla="*/ -17 h 954500"/>
                  <a:gd name="connsiteX2" fmla="*/ -11 w 670559"/>
                  <a:gd name="connsiteY2" fmla="*/ 238774 h 954500"/>
                  <a:gd name="connsiteX3" fmla="*/ 120195 w 670559"/>
                  <a:gd name="connsiteY3" fmla="*/ 840945 h 954500"/>
                  <a:gd name="connsiteX4" fmla="*/ 310695 w 670559"/>
                  <a:gd name="connsiteY4" fmla="*/ 954483 h 954500"/>
                  <a:gd name="connsiteX5" fmla="*/ 670549 w 670559"/>
                  <a:gd name="connsiteY5" fmla="*/ 769317 h 954500"/>
                  <a:gd name="connsiteX6" fmla="*/ 578633 w 670559"/>
                  <a:gd name="connsiteY6" fmla="*/ 444229 h 9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0559" h="954500">
                    <a:moveTo>
                      <a:pt x="578633" y="444229"/>
                    </a:moveTo>
                    <a:cubicBezTo>
                      <a:pt x="611875" y="340882"/>
                      <a:pt x="605113" y="105996"/>
                      <a:pt x="525674" y="-17"/>
                    </a:cubicBezTo>
                    <a:lnTo>
                      <a:pt x="-11" y="238774"/>
                    </a:lnTo>
                    <a:lnTo>
                      <a:pt x="120195" y="840945"/>
                    </a:lnTo>
                    <a:lnTo>
                      <a:pt x="310695" y="954483"/>
                    </a:lnTo>
                    <a:lnTo>
                      <a:pt x="670549" y="769317"/>
                    </a:lnTo>
                    <a:cubicBezTo>
                      <a:pt x="668644" y="697784"/>
                      <a:pt x="675217" y="543670"/>
                      <a:pt x="578633" y="44422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5" name="任意多边形 421"/>
              <p:cNvSpPr/>
              <p:nvPr/>
            </p:nvSpPr>
            <p:spPr>
              <a:xfrm>
                <a:off x="4357782" y="2893218"/>
                <a:ext cx="670559" cy="954500"/>
              </a:xfrm>
              <a:custGeom>
                <a:avLst/>
                <a:gdLst>
                  <a:gd name="connsiteX0" fmla="*/ 578633 w 670559"/>
                  <a:gd name="connsiteY0" fmla="*/ 444229 h 954500"/>
                  <a:gd name="connsiteX1" fmla="*/ 525674 w 670559"/>
                  <a:gd name="connsiteY1" fmla="*/ -17 h 954500"/>
                  <a:gd name="connsiteX2" fmla="*/ -11 w 670559"/>
                  <a:gd name="connsiteY2" fmla="*/ 238774 h 954500"/>
                  <a:gd name="connsiteX3" fmla="*/ 120195 w 670559"/>
                  <a:gd name="connsiteY3" fmla="*/ 840945 h 954500"/>
                  <a:gd name="connsiteX4" fmla="*/ 310695 w 670559"/>
                  <a:gd name="connsiteY4" fmla="*/ 954483 h 954500"/>
                  <a:gd name="connsiteX5" fmla="*/ 670549 w 670559"/>
                  <a:gd name="connsiteY5" fmla="*/ 769317 h 954500"/>
                  <a:gd name="connsiteX6" fmla="*/ 578633 w 670559"/>
                  <a:gd name="connsiteY6" fmla="*/ 444229 h 9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0559" h="954500">
                    <a:moveTo>
                      <a:pt x="578633" y="444229"/>
                    </a:moveTo>
                    <a:cubicBezTo>
                      <a:pt x="611875" y="340882"/>
                      <a:pt x="605113" y="105996"/>
                      <a:pt x="525674" y="-17"/>
                    </a:cubicBezTo>
                    <a:lnTo>
                      <a:pt x="-11" y="238774"/>
                    </a:lnTo>
                    <a:lnTo>
                      <a:pt x="120195" y="840945"/>
                    </a:lnTo>
                    <a:lnTo>
                      <a:pt x="310695" y="954483"/>
                    </a:lnTo>
                    <a:lnTo>
                      <a:pt x="670549" y="769317"/>
                    </a:lnTo>
                    <a:cubicBezTo>
                      <a:pt x="668644" y="697784"/>
                      <a:pt x="675217" y="543670"/>
                      <a:pt x="578633" y="44422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6" name="任意多边形 422"/>
              <p:cNvSpPr/>
              <p:nvPr/>
            </p:nvSpPr>
            <p:spPr>
              <a:xfrm>
                <a:off x="4594954" y="3456506"/>
                <a:ext cx="32289" cy="41760"/>
              </a:xfrm>
              <a:custGeom>
                <a:avLst/>
                <a:gdLst>
                  <a:gd name="connsiteX0" fmla="*/ 16087 w 32289"/>
                  <a:gd name="connsiteY0" fmla="*/ 2194 h 41760"/>
                  <a:gd name="connsiteX1" fmla="*/ 32279 w 32289"/>
                  <a:gd name="connsiteY1" fmla="*/ 11719 h 41760"/>
                  <a:gd name="connsiteX2" fmla="*/ 16182 w 32289"/>
                  <a:gd name="connsiteY2" fmla="*/ 39532 h 41760"/>
                  <a:gd name="connsiteX3" fmla="*/ -11 w 32289"/>
                  <a:gd name="connsiteY3" fmla="*/ 30007 h 41760"/>
                  <a:gd name="connsiteX4" fmla="*/ 16087 w 32289"/>
                  <a:gd name="connsiteY4" fmla="*/ 2194 h 41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760">
                    <a:moveTo>
                      <a:pt x="16087" y="2194"/>
                    </a:moveTo>
                    <a:cubicBezTo>
                      <a:pt x="24945" y="-2950"/>
                      <a:pt x="32279" y="1146"/>
                      <a:pt x="32279" y="11719"/>
                    </a:cubicBezTo>
                    <a:cubicBezTo>
                      <a:pt x="31668" y="23035"/>
                      <a:pt x="25685" y="33369"/>
                      <a:pt x="16182" y="39532"/>
                    </a:cubicBezTo>
                    <a:cubicBezTo>
                      <a:pt x="7228" y="44675"/>
                      <a:pt x="-11" y="40580"/>
                      <a:pt x="-11" y="30007"/>
                    </a:cubicBezTo>
                    <a:cubicBezTo>
                      <a:pt x="601" y="18691"/>
                      <a:pt x="6584" y="8356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7" name="任意多边形 423"/>
              <p:cNvSpPr/>
              <p:nvPr/>
            </p:nvSpPr>
            <p:spPr>
              <a:xfrm>
                <a:off x="4676298" y="3408214"/>
                <a:ext cx="32289" cy="41802"/>
              </a:xfrm>
              <a:custGeom>
                <a:avLst/>
                <a:gdLst>
                  <a:gd name="connsiteX0" fmla="*/ 16087 w 32289"/>
                  <a:gd name="connsiteY0" fmla="*/ 2194 h 41802"/>
                  <a:gd name="connsiteX1" fmla="*/ 32279 w 32289"/>
                  <a:gd name="connsiteY1" fmla="*/ 11719 h 41802"/>
                  <a:gd name="connsiteX2" fmla="*/ 16182 w 32289"/>
                  <a:gd name="connsiteY2" fmla="*/ 39532 h 41802"/>
                  <a:gd name="connsiteX3" fmla="*/ -11 w 32289"/>
                  <a:gd name="connsiteY3" fmla="*/ 30007 h 41802"/>
                  <a:gd name="connsiteX4" fmla="*/ 16087 w 32289"/>
                  <a:gd name="connsiteY4" fmla="*/ 2194 h 41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802">
                    <a:moveTo>
                      <a:pt x="16087" y="2194"/>
                    </a:moveTo>
                    <a:cubicBezTo>
                      <a:pt x="25040" y="-2950"/>
                      <a:pt x="32279" y="1146"/>
                      <a:pt x="32279" y="11719"/>
                    </a:cubicBezTo>
                    <a:cubicBezTo>
                      <a:pt x="31670" y="23034"/>
                      <a:pt x="25688" y="33369"/>
                      <a:pt x="16182" y="39532"/>
                    </a:cubicBezTo>
                    <a:cubicBezTo>
                      <a:pt x="7324" y="44771"/>
                      <a:pt x="-11" y="40580"/>
                      <a:pt x="-11" y="30007"/>
                    </a:cubicBezTo>
                    <a:cubicBezTo>
                      <a:pt x="599" y="18691"/>
                      <a:pt x="6581" y="8356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8" name="任意多边形 424"/>
              <p:cNvSpPr/>
              <p:nvPr/>
            </p:nvSpPr>
            <p:spPr>
              <a:xfrm>
                <a:off x="4757641" y="3360399"/>
                <a:ext cx="32289" cy="41838"/>
              </a:xfrm>
              <a:custGeom>
                <a:avLst/>
                <a:gdLst>
                  <a:gd name="connsiteX0" fmla="*/ 16087 w 32289"/>
                  <a:gd name="connsiteY0" fmla="*/ 2194 h 41838"/>
                  <a:gd name="connsiteX1" fmla="*/ 32279 w 32289"/>
                  <a:gd name="connsiteY1" fmla="*/ 11719 h 41838"/>
                  <a:gd name="connsiteX2" fmla="*/ 16182 w 32289"/>
                  <a:gd name="connsiteY2" fmla="*/ 39627 h 41838"/>
                  <a:gd name="connsiteX3" fmla="*/ -11 w 32289"/>
                  <a:gd name="connsiteY3" fmla="*/ 30102 h 41838"/>
                  <a:gd name="connsiteX4" fmla="*/ 16087 w 32289"/>
                  <a:gd name="connsiteY4" fmla="*/ 2194 h 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838">
                    <a:moveTo>
                      <a:pt x="16087" y="2194"/>
                    </a:moveTo>
                    <a:cubicBezTo>
                      <a:pt x="25040" y="-2950"/>
                      <a:pt x="32279" y="1146"/>
                      <a:pt x="32279" y="11719"/>
                    </a:cubicBezTo>
                    <a:cubicBezTo>
                      <a:pt x="31746" y="23082"/>
                      <a:pt x="25745" y="33474"/>
                      <a:pt x="16182" y="39627"/>
                    </a:cubicBezTo>
                    <a:cubicBezTo>
                      <a:pt x="7324" y="44771"/>
                      <a:pt x="-11" y="40580"/>
                      <a:pt x="-11" y="30102"/>
                    </a:cubicBezTo>
                    <a:cubicBezTo>
                      <a:pt x="618" y="18767"/>
                      <a:pt x="6590" y="8414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9" name="任意多边形 425"/>
              <p:cNvSpPr/>
              <p:nvPr/>
            </p:nvSpPr>
            <p:spPr>
              <a:xfrm>
                <a:off x="4838985" y="3312583"/>
                <a:ext cx="32289" cy="41838"/>
              </a:xfrm>
              <a:custGeom>
                <a:avLst/>
                <a:gdLst>
                  <a:gd name="connsiteX0" fmla="*/ 16087 w 32289"/>
                  <a:gd name="connsiteY0" fmla="*/ 2194 h 41838"/>
                  <a:gd name="connsiteX1" fmla="*/ 32279 w 32289"/>
                  <a:gd name="connsiteY1" fmla="*/ 11719 h 41838"/>
                  <a:gd name="connsiteX2" fmla="*/ 16182 w 32289"/>
                  <a:gd name="connsiteY2" fmla="*/ 39627 h 41838"/>
                  <a:gd name="connsiteX3" fmla="*/ -11 w 32289"/>
                  <a:gd name="connsiteY3" fmla="*/ 30102 h 41838"/>
                  <a:gd name="connsiteX4" fmla="*/ 16087 w 32289"/>
                  <a:gd name="connsiteY4" fmla="*/ 2194 h 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838">
                    <a:moveTo>
                      <a:pt x="16087" y="2194"/>
                    </a:moveTo>
                    <a:cubicBezTo>
                      <a:pt x="25040" y="-2950"/>
                      <a:pt x="32279" y="1146"/>
                      <a:pt x="32279" y="11719"/>
                    </a:cubicBezTo>
                    <a:cubicBezTo>
                      <a:pt x="31746" y="23082"/>
                      <a:pt x="25745" y="33474"/>
                      <a:pt x="16182" y="39627"/>
                    </a:cubicBezTo>
                    <a:cubicBezTo>
                      <a:pt x="7324" y="44771"/>
                      <a:pt x="-11" y="40580"/>
                      <a:pt x="-11" y="30102"/>
                    </a:cubicBezTo>
                    <a:cubicBezTo>
                      <a:pt x="618" y="18767"/>
                      <a:pt x="6590" y="8414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210" name="组合 1209"/>
              <p:cNvGrpSpPr/>
              <p:nvPr/>
            </p:nvGrpSpPr>
            <p:grpSpPr>
              <a:xfrm>
                <a:off x="4594954" y="3312583"/>
                <a:ext cx="276320" cy="185683"/>
                <a:chOff x="4594954" y="3312583"/>
                <a:chExt cx="276320" cy="185683"/>
              </a:xfrm>
              <a:solidFill>
                <a:srgbClr val="FFFFFF"/>
              </a:solidFill>
            </p:grpSpPr>
            <p:sp>
              <p:nvSpPr>
                <p:cNvPr id="1324" name="任意多边形 427"/>
                <p:cNvSpPr/>
                <p:nvPr/>
              </p:nvSpPr>
              <p:spPr>
                <a:xfrm>
                  <a:off x="4594954" y="3456506"/>
                  <a:ext cx="32289" cy="41760"/>
                </a:xfrm>
                <a:custGeom>
                  <a:avLst/>
                  <a:gdLst>
                    <a:gd name="connsiteX0" fmla="*/ 16087 w 32289"/>
                    <a:gd name="connsiteY0" fmla="*/ 2194 h 41760"/>
                    <a:gd name="connsiteX1" fmla="*/ 32279 w 32289"/>
                    <a:gd name="connsiteY1" fmla="*/ 11719 h 41760"/>
                    <a:gd name="connsiteX2" fmla="*/ 16182 w 32289"/>
                    <a:gd name="connsiteY2" fmla="*/ 39532 h 41760"/>
                    <a:gd name="connsiteX3" fmla="*/ -11 w 32289"/>
                    <a:gd name="connsiteY3" fmla="*/ 30007 h 41760"/>
                    <a:gd name="connsiteX4" fmla="*/ 16087 w 32289"/>
                    <a:gd name="connsiteY4" fmla="*/ 2194 h 41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760">
                      <a:moveTo>
                        <a:pt x="16087" y="2194"/>
                      </a:moveTo>
                      <a:cubicBezTo>
                        <a:pt x="24945" y="-2950"/>
                        <a:pt x="32279" y="1146"/>
                        <a:pt x="32279" y="11719"/>
                      </a:cubicBezTo>
                      <a:cubicBezTo>
                        <a:pt x="31668" y="23035"/>
                        <a:pt x="25685" y="33369"/>
                        <a:pt x="16182" y="39532"/>
                      </a:cubicBezTo>
                      <a:cubicBezTo>
                        <a:pt x="7228" y="44675"/>
                        <a:pt x="-11" y="40580"/>
                        <a:pt x="-11" y="30007"/>
                      </a:cubicBezTo>
                      <a:cubicBezTo>
                        <a:pt x="601" y="18691"/>
                        <a:pt x="6584" y="8356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5" name="任意多边形 428"/>
                <p:cNvSpPr/>
                <p:nvPr/>
              </p:nvSpPr>
              <p:spPr>
                <a:xfrm>
                  <a:off x="4676298" y="3408214"/>
                  <a:ext cx="32289" cy="41802"/>
                </a:xfrm>
                <a:custGeom>
                  <a:avLst/>
                  <a:gdLst>
                    <a:gd name="connsiteX0" fmla="*/ 16087 w 32289"/>
                    <a:gd name="connsiteY0" fmla="*/ 2194 h 41802"/>
                    <a:gd name="connsiteX1" fmla="*/ 32279 w 32289"/>
                    <a:gd name="connsiteY1" fmla="*/ 11719 h 41802"/>
                    <a:gd name="connsiteX2" fmla="*/ 16182 w 32289"/>
                    <a:gd name="connsiteY2" fmla="*/ 39532 h 41802"/>
                    <a:gd name="connsiteX3" fmla="*/ -11 w 32289"/>
                    <a:gd name="connsiteY3" fmla="*/ 30007 h 41802"/>
                    <a:gd name="connsiteX4" fmla="*/ 16087 w 32289"/>
                    <a:gd name="connsiteY4" fmla="*/ 2194 h 41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802">
                      <a:moveTo>
                        <a:pt x="16087" y="2194"/>
                      </a:moveTo>
                      <a:cubicBezTo>
                        <a:pt x="25040" y="-2950"/>
                        <a:pt x="32279" y="1146"/>
                        <a:pt x="32279" y="11719"/>
                      </a:cubicBezTo>
                      <a:cubicBezTo>
                        <a:pt x="31670" y="23034"/>
                        <a:pt x="25688" y="33369"/>
                        <a:pt x="16182" y="39532"/>
                      </a:cubicBezTo>
                      <a:cubicBezTo>
                        <a:pt x="7324" y="44771"/>
                        <a:pt x="-11" y="40580"/>
                        <a:pt x="-11" y="30007"/>
                      </a:cubicBezTo>
                      <a:cubicBezTo>
                        <a:pt x="599" y="18691"/>
                        <a:pt x="6581" y="8356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6" name="任意多边形 429"/>
                <p:cNvSpPr/>
                <p:nvPr/>
              </p:nvSpPr>
              <p:spPr>
                <a:xfrm>
                  <a:off x="4757641" y="3360399"/>
                  <a:ext cx="32289" cy="41838"/>
                </a:xfrm>
                <a:custGeom>
                  <a:avLst/>
                  <a:gdLst>
                    <a:gd name="connsiteX0" fmla="*/ 16087 w 32289"/>
                    <a:gd name="connsiteY0" fmla="*/ 2194 h 41838"/>
                    <a:gd name="connsiteX1" fmla="*/ 32279 w 32289"/>
                    <a:gd name="connsiteY1" fmla="*/ 11719 h 41838"/>
                    <a:gd name="connsiteX2" fmla="*/ 16182 w 32289"/>
                    <a:gd name="connsiteY2" fmla="*/ 39627 h 41838"/>
                    <a:gd name="connsiteX3" fmla="*/ -11 w 32289"/>
                    <a:gd name="connsiteY3" fmla="*/ 30102 h 41838"/>
                    <a:gd name="connsiteX4" fmla="*/ 16087 w 32289"/>
                    <a:gd name="connsiteY4" fmla="*/ 2194 h 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838">
                      <a:moveTo>
                        <a:pt x="16087" y="2194"/>
                      </a:moveTo>
                      <a:cubicBezTo>
                        <a:pt x="25040" y="-2950"/>
                        <a:pt x="32279" y="1146"/>
                        <a:pt x="32279" y="11719"/>
                      </a:cubicBezTo>
                      <a:cubicBezTo>
                        <a:pt x="31746" y="23082"/>
                        <a:pt x="25745" y="33474"/>
                        <a:pt x="16182" y="39627"/>
                      </a:cubicBezTo>
                      <a:cubicBezTo>
                        <a:pt x="7324" y="44771"/>
                        <a:pt x="-11" y="40580"/>
                        <a:pt x="-11" y="30102"/>
                      </a:cubicBezTo>
                      <a:cubicBezTo>
                        <a:pt x="618" y="18767"/>
                        <a:pt x="6590" y="8414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7" name="任意多边形 430"/>
                <p:cNvSpPr/>
                <p:nvPr/>
              </p:nvSpPr>
              <p:spPr>
                <a:xfrm>
                  <a:off x="4838985" y="3312583"/>
                  <a:ext cx="32289" cy="41838"/>
                </a:xfrm>
                <a:custGeom>
                  <a:avLst/>
                  <a:gdLst>
                    <a:gd name="connsiteX0" fmla="*/ 16087 w 32289"/>
                    <a:gd name="connsiteY0" fmla="*/ 2194 h 41838"/>
                    <a:gd name="connsiteX1" fmla="*/ 32279 w 32289"/>
                    <a:gd name="connsiteY1" fmla="*/ 11719 h 41838"/>
                    <a:gd name="connsiteX2" fmla="*/ 16182 w 32289"/>
                    <a:gd name="connsiteY2" fmla="*/ 39627 h 41838"/>
                    <a:gd name="connsiteX3" fmla="*/ -11 w 32289"/>
                    <a:gd name="connsiteY3" fmla="*/ 30102 h 41838"/>
                    <a:gd name="connsiteX4" fmla="*/ 16087 w 32289"/>
                    <a:gd name="connsiteY4" fmla="*/ 2194 h 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838">
                      <a:moveTo>
                        <a:pt x="16087" y="2194"/>
                      </a:moveTo>
                      <a:cubicBezTo>
                        <a:pt x="25040" y="-2950"/>
                        <a:pt x="32279" y="1146"/>
                        <a:pt x="32279" y="11719"/>
                      </a:cubicBezTo>
                      <a:cubicBezTo>
                        <a:pt x="31746" y="23082"/>
                        <a:pt x="25745" y="33474"/>
                        <a:pt x="16182" y="39627"/>
                      </a:cubicBezTo>
                      <a:cubicBezTo>
                        <a:pt x="7324" y="44771"/>
                        <a:pt x="-11" y="40580"/>
                        <a:pt x="-11" y="30102"/>
                      </a:cubicBezTo>
                      <a:cubicBezTo>
                        <a:pt x="618" y="18767"/>
                        <a:pt x="6590" y="8414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11" name="任意多边形 431"/>
              <p:cNvSpPr/>
              <p:nvPr/>
            </p:nvSpPr>
            <p:spPr>
              <a:xfrm>
                <a:off x="4275010" y="3125393"/>
                <a:ext cx="626078" cy="974261"/>
              </a:xfrm>
              <a:custGeom>
                <a:avLst/>
                <a:gdLst>
                  <a:gd name="connsiteX0" fmla="*/ 560726 w 626078"/>
                  <a:gd name="connsiteY0" fmla="*/ 772123 h 974261"/>
                  <a:gd name="connsiteX1" fmla="*/ 440806 w 626078"/>
                  <a:gd name="connsiteY1" fmla="*/ 732404 h 974261"/>
                  <a:gd name="connsiteX2" fmla="*/ 393181 w 626078"/>
                  <a:gd name="connsiteY2" fmla="*/ 722308 h 974261"/>
                  <a:gd name="connsiteX3" fmla="*/ 319839 w 626078"/>
                  <a:gd name="connsiteY3" fmla="*/ 695257 h 974261"/>
                  <a:gd name="connsiteX4" fmla="*/ 203920 w 626078"/>
                  <a:gd name="connsiteY4" fmla="*/ 539332 h 974261"/>
                  <a:gd name="connsiteX5" fmla="*/ 188775 w 626078"/>
                  <a:gd name="connsiteY5" fmla="*/ 341593 h 974261"/>
                  <a:gd name="connsiteX6" fmla="*/ 198967 w 626078"/>
                  <a:gd name="connsiteY6" fmla="*/ 142807 h 974261"/>
                  <a:gd name="connsiteX7" fmla="*/ 165724 w 626078"/>
                  <a:gd name="connsiteY7" fmla="*/ 34317 h 974261"/>
                  <a:gd name="connsiteX8" fmla="*/ 55901 w 626078"/>
                  <a:gd name="connsiteY8" fmla="*/ 1265 h 974261"/>
                  <a:gd name="connsiteX9" fmla="*/ 17801 w 626078"/>
                  <a:gd name="connsiteY9" fmla="*/ 10219 h 974261"/>
                  <a:gd name="connsiteX10" fmla="*/ -11 w 626078"/>
                  <a:gd name="connsiteY10" fmla="*/ 30793 h 974261"/>
                  <a:gd name="connsiteX11" fmla="*/ 6657 w 626078"/>
                  <a:gd name="connsiteY11" fmla="*/ 55558 h 974261"/>
                  <a:gd name="connsiteX12" fmla="*/ 178107 w 626078"/>
                  <a:gd name="connsiteY12" fmla="*/ 687256 h 974261"/>
                  <a:gd name="connsiteX13" fmla="*/ 256593 w 626078"/>
                  <a:gd name="connsiteY13" fmla="*/ 792697 h 974261"/>
                  <a:gd name="connsiteX14" fmla="*/ 270214 w 626078"/>
                  <a:gd name="connsiteY14" fmla="*/ 800413 h 974261"/>
                  <a:gd name="connsiteX15" fmla="*/ 613114 w 626078"/>
                  <a:gd name="connsiteY15" fmla="*/ 974244 h 974261"/>
                  <a:gd name="connsiteX16" fmla="*/ 626068 w 626078"/>
                  <a:gd name="connsiteY16" fmla="*/ 874612 h 974261"/>
                  <a:gd name="connsiteX17" fmla="*/ 560726 w 626078"/>
                  <a:gd name="connsiteY17" fmla="*/ 772123 h 97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26078" h="974261">
                    <a:moveTo>
                      <a:pt x="560726" y="772123"/>
                    </a:moveTo>
                    <a:cubicBezTo>
                      <a:pt x="524626" y="749930"/>
                      <a:pt x="482335" y="740786"/>
                      <a:pt x="440806" y="732404"/>
                    </a:cubicBezTo>
                    <a:cubicBezTo>
                      <a:pt x="424995" y="729261"/>
                      <a:pt x="409088" y="726117"/>
                      <a:pt x="393181" y="722308"/>
                    </a:cubicBezTo>
                    <a:cubicBezTo>
                      <a:pt x="367635" y="716612"/>
                      <a:pt x="342968" y="707506"/>
                      <a:pt x="319839" y="695257"/>
                    </a:cubicBezTo>
                    <a:cubicBezTo>
                      <a:pt x="261736" y="663062"/>
                      <a:pt x="222684" y="603055"/>
                      <a:pt x="203920" y="539332"/>
                    </a:cubicBezTo>
                    <a:cubicBezTo>
                      <a:pt x="185155" y="475610"/>
                      <a:pt x="184870" y="407983"/>
                      <a:pt x="188775" y="341593"/>
                    </a:cubicBezTo>
                    <a:cubicBezTo>
                      <a:pt x="192680" y="275204"/>
                      <a:pt x="200967" y="209482"/>
                      <a:pt x="198967" y="142807"/>
                    </a:cubicBezTo>
                    <a:cubicBezTo>
                      <a:pt x="197728" y="104135"/>
                      <a:pt x="191918" y="62797"/>
                      <a:pt x="165724" y="34317"/>
                    </a:cubicBezTo>
                    <a:cubicBezTo>
                      <a:pt x="139531" y="5837"/>
                      <a:pt x="95335" y="-3783"/>
                      <a:pt x="55901" y="1265"/>
                    </a:cubicBezTo>
                    <a:cubicBezTo>
                      <a:pt x="42959" y="3103"/>
                      <a:pt x="30207" y="6094"/>
                      <a:pt x="17801" y="10219"/>
                    </a:cubicBezTo>
                    <a:lnTo>
                      <a:pt x="-11" y="30793"/>
                    </a:lnTo>
                    <a:lnTo>
                      <a:pt x="6657" y="55558"/>
                    </a:lnTo>
                    <a:lnTo>
                      <a:pt x="178107" y="687256"/>
                    </a:lnTo>
                    <a:cubicBezTo>
                      <a:pt x="189991" y="731061"/>
                      <a:pt x="218037" y="768742"/>
                      <a:pt x="256593" y="792697"/>
                    </a:cubicBezTo>
                    <a:cubicBezTo>
                      <a:pt x="261070" y="795364"/>
                      <a:pt x="265546" y="798126"/>
                      <a:pt x="270214" y="800413"/>
                    </a:cubicBezTo>
                    <a:lnTo>
                      <a:pt x="613114" y="974244"/>
                    </a:lnTo>
                    <a:lnTo>
                      <a:pt x="626068" y="874612"/>
                    </a:lnTo>
                    <a:cubicBezTo>
                      <a:pt x="625877" y="832321"/>
                      <a:pt x="596731" y="794317"/>
                      <a:pt x="560726" y="772123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2" name="任意多边形 432"/>
              <p:cNvSpPr/>
              <p:nvPr/>
            </p:nvSpPr>
            <p:spPr>
              <a:xfrm>
                <a:off x="4275010" y="3125393"/>
                <a:ext cx="626078" cy="974261"/>
              </a:xfrm>
              <a:custGeom>
                <a:avLst/>
                <a:gdLst>
                  <a:gd name="connsiteX0" fmla="*/ 560726 w 626078"/>
                  <a:gd name="connsiteY0" fmla="*/ 772123 h 974261"/>
                  <a:gd name="connsiteX1" fmla="*/ 440806 w 626078"/>
                  <a:gd name="connsiteY1" fmla="*/ 732404 h 974261"/>
                  <a:gd name="connsiteX2" fmla="*/ 393181 w 626078"/>
                  <a:gd name="connsiteY2" fmla="*/ 722308 h 974261"/>
                  <a:gd name="connsiteX3" fmla="*/ 319839 w 626078"/>
                  <a:gd name="connsiteY3" fmla="*/ 695257 h 974261"/>
                  <a:gd name="connsiteX4" fmla="*/ 203920 w 626078"/>
                  <a:gd name="connsiteY4" fmla="*/ 539332 h 974261"/>
                  <a:gd name="connsiteX5" fmla="*/ 188775 w 626078"/>
                  <a:gd name="connsiteY5" fmla="*/ 341593 h 974261"/>
                  <a:gd name="connsiteX6" fmla="*/ 198967 w 626078"/>
                  <a:gd name="connsiteY6" fmla="*/ 142807 h 974261"/>
                  <a:gd name="connsiteX7" fmla="*/ 165724 w 626078"/>
                  <a:gd name="connsiteY7" fmla="*/ 34317 h 974261"/>
                  <a:gd name="connsiteX8" fmla="*/ 55901 w 626078"/>
                  <a:gd name="connsiteY8" fmla="*/ 1265 h 974261"/>
                  <a:gd name="connsiteX9" fmla="*/ 17801 w 626078"/>
                  <a:gd name="connsiteY9" fmla="*/ 10219 h 974261"/>
                  <a:gd name="connsiteX10" fmla="*/ -11 w 626078"/>
                  <a:gd name="connsiteY10" fmla="*/ 30793 h 974261"/>
                  <a:gd name="connsiteX11" fmla="*/ 6657 w 626078"/>
                  <a:gd name="connsiteY11" fmla="*/ 55558 h 974261"/>
                  <a:gd name="connsiteX12" fmla="*/ 178107 w 626078"/>
                  <a:gd name="connsiteY12" fmla="*/ 687256 h 974261"/>
                  <a:gd name="connsiteX13" fmla="*/ 256593 w 626078"/>
                  <a:gd name="connsiteY13" fmla="*/ 792697 h 974261"/>
                  <a:gd name="connsiteX14" fmla="*/ 270214 w 626078"/>
                  <a:gd name="connsiteY14" fmla="*/ 800413 h 974261"/>
                  <a:gd name="connsiteX15" fmla="*/ 613114 w 626078"/>
                  <a:gd name="connsiteY15" fmla="*/ 974244 h 974261"/>
                  <a:gd name="connsiteX16" fmla="*/ 626068 w 626078"/>
                  <a:gd name="connsiteY16" fmla="*/ 874612 h 974261"/>
                  <a:gd name="connsiteX17" fmla="*/ 560726 w 626078"/>
                  <a:gd name="connsiteY17" fmla="*/ 772123 h 97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26078" h="974261">
                    <a:moveTo>
                      <a:pt x="560726" y="772123"/>
                    </a:moveTo>
                    <a:cubicBezTo>
                      <a:pt x="524626" y="749930"/>
                      <a:pt x="482335" y="740786"/>
                      <a:pt x="440806" y="732404"/>
                    </a:cubicBezTo>
                    <a:cubicBezTo>
                      <a:pt x="424995" y="729261"/>
                      <a:pt x="409088" y="726117"/>
                      <a:pt x="393181" y="722308"/>
                    </a:cubicBezTo>
                    <a:cubicBezTo>
                      <a:pt x="367635" y="716612"/>
                      <a:pt x="342968" y="707506"/>
                      <a:pt x="319839" y="695257"/>
                    </a:cubicBezTo>
                    <a:cubicBezTo>
                      <a:pt x="261736" y="663062"/>
                      <a:pt x="222684" y="603055"/>
                      <a:pt x="203920" y="539332"/>
                    </a:cubicBezTo>
                    <a:cubicBezTo>
                      <a:pt x="185155" y="475610"/>
                      <a:pt x="184870" y="407983"/>
                      <a:pt x="188775" y="341593"/>
                    </a:cubicBezTo>
                    <a:cubicBezTo>
                      <a:pt x="192680" y="275204"/>
                      <a:pt x="200967" y="209482"/>
                      <a:pt x="198967" y="142807"/>
                    </a:cubicBezTo>
                    <a:cubicBezTo>
                      <a:pt x="197728" y="104135"/>
                      <a:pt x="191918" y="62797"/>
                      <a:pt x="165724" y="34317"/>
                    </a:cubicBezTo>
                    <a:cubicBezTo>
                      <a:pt x="139531" y="5837"/>
                      <a:pt x="95335" y="-3783"/>
                      <a:pt x="55901" y="1265"/>
                    </a:cubicBezTo>
                    <a:cubicBezTo>
                      <a:pt x="42959" y="3103"/>
                      <a:pt x="30207" y="6094"/>
                      <a:pt x="17801" y="10219"/>
                    </a:cubicBezTo>
                    <a:lnTo>
                      <a:pt x="-11" y="30793"/>
                    </a:lnTo>
                    <a:lnTo>
                      <a:pt x="6657" y="55558"/>
                    </a:lnTo>
                    <a:lnTo>
                      <a:pt x="178107" y="687256"/>
                    </a:lnTo>
                    <a:cubicBezTo>
                      <a:pt x="189991" y="731061"/>
                      <a:pt x="218037" y="768742"/>
                      <a:pt x="256593" y="792697"/>
                    </a:cubicBezTo>
                    <a:cubicBezTo>
                      <a:pt x="261070" y="795364"/>
                      <a:pt x="265546" y="798126"/>
                      <a:pt x="270214" y="800413"/>
                    </a:cubicBezTo>
                    <a:lnTo>
                      <a:pt x="613114" y="974244"/>
                    </a:lnTo>
                    <a:lnTo>
                      <a:pt x="626068" y="874612"/>
                    </a:lnTo>
                    <a:cubicBezTo>
                      <a:pt x="625877" y="832321"/>
                      <a:pt x="596731" y="794317"/>
                      <a:pt x="560726" y="772123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3" name="任意多边形 433"/>
              <p:cNvSpPr/>
              <p:nvPr/>
            </p:nvSpPr>
            <p:spPr>
              <a:xfrm>
                <a:off x="4224252" y="3068066"/>
                <a:ext cx="611970" cy="862519"/>
              </a:xfrm>
              <a:custGeom>
                <a:avLst/>
                <a:gdLst>
                  <a:gd name="connsiteX0" fmla="*/ 611960 w 611970"/>
                  <a:gd name="connsiteY0" fmla="*/ 762109 h 862519"/>
                  <a:gd name="connsiteX1" fmla="*/ 317637 w 611970"/>
                  <a:gd name="connsiteY1" fmla="*/ 631426 h 862519"/>
                  <a:gd name="connsiteX2" fmla="*/ 291729 w 611970"/>
                  <a:gd name="connsiteY2" fmla="*/ 200134 h 862519"/>
                  <a:gd name="connsiteX3" fmla="*/ 289729 w 611970"/>
                  <a:gd name="connsiteY3" fmla="*/ 116409 h 862519"/>
                  <a:gd name="connsiteX4" fmla="*/ 171619 w 611970"/>
                  <a:gd name="connsiteY4" fmla="*/ 14 h 862519"/>
                  <a:gd name="connsiteX5" fmla="*/ 21410 w 611970"/>
                  <a:gd name="connsiteY5" fmla="*/ 56497 h 862519"/>
                  <a:gd name="connsiteX6" fmla="*/ 2360 w 611970"/>
                  <a:gd name="connsiteY6" fmla="*/ 80881 h 862519"/>
                  <a:gd name="connsiteX7" fmla="*/ 6074 w 611970"/>
                  <a:gd name="connsiteY7" fmla="*/ 110218 h 862519"/>
                  <a:gd name="connsiteX8" fmla="*/ 25124 w 611970"/>
                  <a:gd name="connsiteY8" fmla="*/ 118886 h 862519"/>
                  <a:gd name="connsiteX9" fmla="*/ 26172 w 611970"/>
                  <a:gd name="connsiteY9" fmla="*/ 118886 h 862519"/>
                  <a:gd name="connsiteX10" fmla="*/ 48461 w 611970"/>
                  <a:gd name="connsiteY10" fmla="*/ 115457 h 862519"/>
                  <a:gd name="connsiteX11" fmla="*/ 57033 w 611970"/>
                  <a:gd name="connsiteY11" fmla="*/ 112885 h 862519"/>
                  <a:gd name="connsiteX12" fmla="*/ 103134 w 611970"/>
                  <a:gd name="connsiteY12" fmla="*/ 98407 h 862519"/>
                  <a:gd name="connsiteX13" fmla="*/ 159617 w 611970"/>
                  <a:gd name="connsiteY13" fmla="*/ 98407 h 862519"/>
                  <a:gd name="connsiteX14" fmla="*/ 195908 w 611970"/>
                  <a:gd name="connsiteY14" fmla="*/ 138888 h 862519"/>
                  <a:gd name="connsiteX15" fmla="*/ 241247 w 611970"/>
                  <a:gd name="connsiteY15" fmla="*/ 640284 h 862519"/>
                  <a:gd name="connsiteX16" fmla="*/ 576908 w 611970"/>
                  <a:gd name="connsiteY16" fmla="*/ 862502 h 862519"/>
                  <a:gd name="connsiteX17" fmla="*/ 576908 w 611970"/>
                  <a:gd name="connsiteY17" fmla="*/ 862502 h 862519"/>
                  <a:gd name="connsiteX18" fmla="*/ 547285 w 611970"/>
                  <a:gd name="connsiteY18" fmla="*/ 840880 h 862519"/>
                  <a:gd name="connsiteX19" fmla="*/ 551952 w 611970"/>
                  <a:gd name="connsiteY19" fmla="*/ 780778 h 862519"/>
                  <a:gd name="connsiteX20" fmla="*/ 611960 w 611970"/>
                  <a:gd name="connsiteY20" fmla="*/ 762109 h 862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11970" h="862519">
                    <a:moveTo>
                      <a:pt x="611960" y="762109"/>
                    </a:moveTo>
                    <a:cubicBezTo>
                      <a:pt x="486420" y="726295"/>
                      <a:pt x="363071" y="721628"/>
                      <a:pt x="317637" y="631426"/>
                    </a:cubicBezTo>
                    <a:cubicBezTo>
                      <a:pt x="272203" y="541224"/>
                      <a:pt x="268964" y="416447"/>
                      <a:pt x="291729" y="200134"/>
                    </a:cubicBezTo>
                    <a:cubicBezTo>
                      <a:pt x="294611" y="172254"/>
                      <a:pt x="293939" y="144117"/>
                      <a:pt x="289729" y="116409"/>
                    </a:cubicBezTo>
                    <a:cubicBezTo>
                      <a:pt x="276299" y="35447"/>
                      <a:pt x="227626" y="871"/>
                      <a:pt x="171619" y="14"/>
                    </a:cubicBezTo>
                    <a:cubicBezTo>
                      <a:pt x="116192" y="-920"/>
                      <a:pt x="62487" y="19273"/>
                      <a:pt x="21410" y="56497"/>
                    </a:cubicBezTo>
                    <a:cubicBezTo>
                      <a:pt x="13278" y="63059"/>
                      <a:pt x="6760" y="71403"/>
                      <a:pt x="2360" y="80881"/>
                    </a:cubicBezTo>
                    <a:cubicBezTo>
                      <a:pt x="-1823" y="90606"/>
                      <a:pt x="-401" y="101836"/>
                      <a:pt x="6074" y="110218"/>
                    </a:cubicBezTo>
                    <a:cubicBezTo>
                      <a:pt x="11100" y="115409"/>
                      <a:pt x="17906" y="118514"/>
                      <a:pt x="25124" y="118886"/>
                    </a:cubicBezTo>
                    <a:lnTo>
                      <a:pt x="26172" y="118886"/>
                    </a:lnTo>
                    <a:cubicBezTo>
                      <a:pt x="33740" y="118981"/>
                      <a:pt x="41271" y="117819"/>
                      <a:pt x="48461" y="115457"/>
                    </a:cubicBezTo>
                    <a:lnTo>
                      <a:pt x="57033" y="112885"/>
                    </a:lnTo>
                    <a:cubicBezTo>
                      <a:pt x="72464" y="108027"/>
                      <a:pt x="87513" y="102312"/>
                      <a:pt x="103134" y="98407"/>
                    </a:cubicBezTo>
                    <a:cubicBezTo>
                      <a:pt x="121577" y="93025"/>
                      <a:pt x="141174" y="93025"/>
                      <a:pt x="159617" y="98407"/>
                    </a:cubicBezTo>
                    <a:cubicBezTo>
                      <a:pt x="177484" y="105331"/>
                      <a:pt x="190968" y="120372"/>
                      <a:pt x="195908" y="138888"/>
                    </a:cubicBezTo>
                    <a:cubicBezTo>
                      <a:pt x="248867" y="311767"/>
                      <a:pt x="181715" y="497504"/>
                      <a:pt x="241247" y="640284"/>
                    </a:cubicBezTo>
                    <a:cubicBezTo>
                      <a:pt x="289919" y="770110"/>
                      <a:pt x="458226" y="823926"/>
                      <a:pt x="576908" y="862502"/>
                    </a:cubicBezTo>
                    <a:lnTo>
                      <a:pt x="576908" y="862502"/>
                    </a:lnTo>
                    <a:cubicBezTo>
                      <a:pt x="565354" y="857940"/>
                      <a:pt x="555153" y="850501"/>
                      <a:pt x="547285" y="840880"/>
                    </a:cubicBezTo>
                    <a:cubicBezTo>
                      <a:pt x="535169" y="822069"/>
                      <a:pt x="537074" y="797494"/>
                      <a:pt x="551952" y="780778"/>
                    </a:cubicBezTo>
                    <a:cubicBezTo>
                      <a:pt x="567449" y="764709"/>
                      <a:pt x="590081" y="757670"/>
                      <a:pt x="611960" y="76210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4" name="任意多边形 434"/>
              <p:cNvSpPr/>
              <p:nvPr/>
            </p:nvSpPr>
            <p:spPr>
              <a:xfrm>
                <a:off x="4224252" y="3068066"/>
                <a:ext cx="611970" cy="862519"/>
              </a:xfrm>
              <a:custGeom>
                <a:avLst/>
                <a:gdLst>
                  <a:gd name="connsiteX0" fmla="*/ 611960 w 611970"/>
                  <a:gd name="connsiteY0" fmla="*/ 762109 h 862519"/>
                  <a:gd name="connsiteX1" fmla="*/ 317637 w 611970"/>
                  <a:gd name="connsiteY1" fmla="*/ 631426 h 862519"/>
                  <a:gd name="connsiteX2" fmla="*/ 291729 w 611970"/>
                  <a:gd name="connsiteY2" fmla="*/ 200134 h 862519"/>
                  <a:gd name="connsiteX3" fmla="*/ 289729 w 611970"/>
                  <a:gd name="connsiteY3" fmla="*/ 116409 h 862519"/>
                  <a:gd name="connsiteX4" fmla="*/ 171619 w 611970"/>
                  <a:gd name="connsiteY4" fmla="*/ 14 h 862519"/>
                  <a:gd name="connsiteX5" fmla="*/ 21410 w 611970"/>
                  <a:gd name="connsiteY5" fmla="*/ 56497 h 862519"/>
                  <a:gd name="connsiteX6" fmla="*/ 2360 w 611970"/>
                  <a:gd name="connsiteY6" fmla="*/ 80881 h 862519"/>
                  <a:gd name="connsiteX7" fmla="*/ 6074 w 611970"/>
                  <a:gd name="connsiteY7" fmla="*/ 110218 h 862519"/>
                  <a:gd name="connsiteX8" fmla="*/ 25124 w 611970"/>
                  <a:gd name="connsiteY8" fmla="*/ 118886 h 862519"/>
                  <a:gd name="connsiteX9" fmla="*/ 26172 w 611970"/>
                  <a:gd name="connsiteY9" fmla="*/ 118886 h 862519"/>
                  <a:gd name="connsiteX10" fmla="*/ 48461 w 611970"/>
                  <a:gd name="connsiteY10" fmla="*/ 115457 h 862519"/>
                  <a:gd name="connsiteX11" fmla="*/ 57033 w 611970"/>
                  <a:gd name="connsiteY11" fmla="*/ 112885 h 862519"/>
                  <a:gd name="connsiteX12" fmla="*/ 103134 w 611970"/>
                  <a:gd name="connsiteY12" fmla="*/ 98407 h 862519"/>
                  <a:gd name="connsiteX13" fmla="*/ 159617 w 611970"/>
                  <a:gd name="connsiteY13" fmla="*/ 98407 h 862519"/>
                  <a:gd name="connsiteX14" fmla="*/ 195908 w 611970"/>
                  <a:gd name="connsiteY14" fmla="*/ 138888 h 862519"/>
                  <a:gd name="connsiteX15" fmla="*/ 241247 w 611970"/>
                  <a:gd name="connsiteY15" fmla="*/ 640284 h 862519"/>
                  <a:gd name="connsiteX16" fmla="*/ 576908 w 611970"/>
                  <a:gd name="connsiteY16" fmla="*/ 862502 h 862519"/>
                  <a:gd name="connsiteX17" fmla="*/ 576908 w 611970"/>
                  <a:gd name="connsiteY17" fmla="*/ 862502 h 862519"/>
                  <a:gd name="connsiteX18" fmla="*/ 547285 w 611970"/>
                  <a:gd name="connsiteY18" fmla="*/ 840880 h 862519"/>
                  <a:gd name="connsiteX19" fmla="*/ 551952 w 611970"/>
                  <a:gd name="connsiteY19" fmla="*/ 780778 h 862519"/>
                  <a:gd name="connsiteX20" fmla="*/ 611960 w 611970"/>
                  <a:gd name="connsiteY20" fmla="*/ 762109 h 862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11970" h="862519">
                    <a:moveTo>
                      <a:pt x="611960" y="762109"/>
                    </a:moveTo>
                    <a:cubicBezTo>
                      <a:pt x="486420" y="726295"/>
                      <a:pt x="363071" y="721628"/>
                      <a:pt x="317637" y="631426"/>
                    </a:cubicBezTo>
                    <a:cubicBezTo>
                      <a:pt x="272203" y="541224"/>
                      <a:pt x="268964" y="416447"/>
                      <a:pt x="291729" y="200134"/>
                    </a:cubicBezTo>
                    <a:cubicBezTo>
                      <a:pt x="294611" y="172254"/>
                      <a:pt x="293939" y="144117"/>
                      <a:pt x="289729" y="116409"/>
                    </a:cubicBezTo>
                    <a:cubicBezTo>
                      <a:pt x="276299" y="35447"/>
                      <a:pt x="227626" y="871"/>
                      <a:pt x="171619" y="14"/>
                    </a:cubicBezTo>
                    <a:cubicBezTo>
                      <a:pt x="116192" y="-920"/>
                      <a:pt x="62487" y="19273"/>
                      <a:pt x="21410" y="56497"/>
                    </a:cubicBezTo>
                    <a:cubicBezTo>
                      <a:pt x="13278" y="63059"/>
                      <a:pt x="6760" y="71403"/>
                      <a:pt x="2360" y="80881"/>
                    </a:cubicBezTo>
                    <a:cubicBezTo>
                      <a:pt x="-1823" y="90606"/>
                      <a:pt x="-401" y="101836"/>
                      <a:pt x="6074" y="110218"/>
                    </a:cubicBezTo>
                    <a:cubicBezTo>
                      <a:pt x="11100" y="115409"/>
                      <a:pt x="17906" y="118514"/>
                      <a:pt x="25124" y="118886"/>
                    </a:cubicBezTo>
                    <a:lnTo>
                      <a:pt x="26172" y="118886"/>
                    </a:lnTo>
                    <a:cubicBezTo>
                      <a:pt x="33740" y="118981"/>
                      <a:pt x="41271" y="117819"/>
                      <a:pt x="48461" y="115457"/>
                    </a:cubicBezTo>
                    <a:lnTo>
                      <a:pt x="57033" y="112885"/>
                    </a:lnTo>
                    <a:cubicBezTo>
                      <a:pt x="72464" y="108027"/>
                      <a:pt x="87513" y="102312"/>
                      <a:pt x="103134" y="98407"/>
                    </a:cubicBezTo>
                    <a:cubicBezTo>
                      <a:pt x="121577" y="93025"/>
                      <a:pt x="141174" y="93025"/>
                      <a:pt x="159617" y="98407"/>
                    </a:cubicBezTo>
                    <a:cubicBezTo>
                      <a:pt x="177484" y="105331"/>
                      <a:pt x="190968" y="120372"/>
                      <a:pt x="195908" y="138888"/>
                    </a:cubicBezTo>
                    <a:cubicBezTo>
                      <a:pt x="248867" y="311767"/>
                      <a:pt x="181715" y="497504"/>
                      <a:pt x="241247" y="640284"/>
                    </a:cubicBezTo>
                    <a:cubicBezTo>
                      <a:pt x="289919" y="770110"/>
                      <a:pt x="458226" y="823926"/>
                      <a:pt x="576908" y="862502"/>
                    </a:cubicBezTo>
                    <a:lnTo>
                      <a:pt x="576908" y="862502"/>
                    </a:lnTo>
                    <a:cubicBezTo>
                      <a:pt x="565354" y="857940"/>
                      <a:pt x="555153" y="850501"/>
                      <a:pt x="547285" y="840880"/>
                    </a:cubicBezTo>
                    <a:cubicBezTo>
                      <a:pt x="535169" y="822069"/>
                      <a:pt x="537074" y="797494"/>
                      <a:pt x="551952" y="780778"/>
                    </a:cubicBezTo>
                    <a:cubicBezTo>
                      <a:pt x="567449" y="764709"/>
                      <a:pt x="590081" y="757670"/>
                      <a:pt x="611960" y="762109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5" name="任意多边形 435"/>
              <p:cNvSpPr/>
              <p:nvPr/>
            </p:nvSpPr>
            <p:spPr>
              <a:xfrm>
                <a:off x="4764276" y="3828583"/>
                <a:ext cx="183022" cy="270499"/>
              </a:xfrm>
              <a:custGeom>
                <a:avLst/>
                <a:gdLst>
                  <a:gd name="connsiteX0" fmla="*/ 158995 w 183022"/>
                  <a:gd name="connsiteY0" fmla="*/ 89888 h 270499"/>
                  <a:gd name="connsiteX1" fmla="*/ 126800 w 183022"/>
                  <a:gd name="connsiteY1" fmla="*/ 33595 h 270499"/>
                  <a:gd name="connsiteX2" fmla="*/ 71936 w 183022"/>
                  <a:gd name="connsiteY2" fmla="*/ 1115 h 270499"/>
                  <a:gd name="connsiteX3" fmla="*/ 12595 w 183022"/>
                  <a:gd name="connsiteY3" fmla="*/ 20165 h 270499"/>
                  <a:gd name="connsiteX4" fmla="*/ 7928 w 183022"/>
                  <a:gd name="connsiteY4" fmla="*/ 80268 h 270499"/>
                  <a:gd name="connsiteX5" fmla="*/ 37551 w 183022"/>
                  <a:gd name="connsiteY5" fmla="*/ 101890 h 270499"/>
                  <a:gd name="connsiteX6" fmla="*/ 65173 w 183022"/>
                  <a:gd name="connsiteY6" fmla="*/ 115415 h 270499"/>
                  <a:gd name="connsiteX7" fmla="*/ 112798 w 183022"/>
                  <a:gd name="connsiteY7" fmla="*/ 182090 h 270499"/>
                  <a:gd name="connsiteX8" fmla="*/ 123752 w 183022"/>
                  <a:gd name="connsiteY8" fmla="*/ 265053 h 270499"/>
                  <a:gd name="connsiteX9" fmla="*/ 123752 w 183022"/>
                  <a:gd name="connsiteY9" fmla="*/ 270482 h 270499"/>
                  <a:gd name="connsiteX10" fmla="*/ 182521 w 183022"/>
                  <a:gd name="connsiteY10" fmla="*/ 237907 h 270499"/>
                  <a:gd name="connsiteX11" fmla="*/ 158995 w 183022"/>
                  <a:gd name="connsiteY11" fmla="*/ 89888 h 27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022" h="270499">
                    <a:moveTo>
                      <a:pt x="158995" y="89888"/>
                    </a:moveTo>
                    <a:cubicBezTo>
                      <a:pt x="151632" y="69391"/>
                      <a:pt x="140735" y="50341"/>
                      <a:pt x="126800" y="33595"/>
                    </a:cubicBezTo>
                    <a:cubicBezTo>
                      <a:pt x="112789" y="16784"/>
                      <a:pt x="93415" y="5316"/>
                      <a:pt x="71936" y="1115"/>
                    </a:cubicBezTo>
                    <a:cubicBezTo>
                      <a:pt x="50210" y="-2981"/>
                      <a:pt x="27874" y="4182"/>
                      <a:pt x="12595" y="20165"/>
                    </a:cubicBezTo>
                    <a:cubicBezTo>
                      <a:pt x="-2283" y="36881"/>
                      <a:pt x="-4188" y="61456"/>
                      <a:pt x="7928" y="80268"/>
                    </a:cubicBezTo>
                    <a:cubicBezTo>
                      <a:pt x="15796" y="89888"/>
                      <a:pt x="25997" y="97327"/>
                      <a:pt x="37551" y="101890"/>
                    </a:cubicBezTo>
                    <a:cubicBezTo>
                      <a:pt x="47000" y="105881"/>
                      <a:pt x="56229" y="110396"/>
                      <a:pt x="65173" y="115415"/>
                    </a:cubicBezTo>
                    <a:cubicBezTo>
                      <a:pt x="88557" y="131179"/>
                      <a:pt x="105464" y="154858"/>
                      <a:pt x="112798" y="182090"/>
                    </a:cubicBezTo>
                    <a:cubicBezTo>
                      <a:pt x="119790" y="209198"/>
                      <a:pt x="123466" y="237059"/>
                      <a:pt x="123752" y="265053"/>
                    </a:cubicBezTo>
                    <a:lnTo>
                      <a:pt x="123752" y="270482"/>
                    </a:lnTo>
                    <a:lnTo>
                      <a:pt x="182521" y="237907"/>
                    </a:lnTo>
                    <a:cubicBezTo>
                      <a:pt x="185160" y="187462"/>
                      <a:pt x="177140" y="137027"/>
                      <a:pt x="158995" y="8988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6" name="任意多边形 436"/>
              <p:cNvSpPr/>
              <p:nvPr/>
            </p:nvSpPr>
            <p:spPr>
              <a:xfrm>
                <a:off x="4764276" y="3828583"/>
                <a:ext cx="183022" cy="270499"/>
              </a:xfrm>
              <a:custGeom>
                <a:avLst/>
                <a:gdLst>
                  <a:gd name="connsiteX0" fmla="*/ 158995 w 183022"/>
                  <a:gd name="connsiteY0" fmla="*/ 89888 h 270499"/>
                  <a:gd name="connsiteX1" fmla="*/ 126800 w 183022"/>
                  <a:gd name="connsiteY1" fmla="*/ 33595 h 270499"/>
                  <a:gd name="connsiteX2" fmla="*/ 71936 w 183022"/>
                  <a:gd name="connsiteY2" fmla="*/ 1115 h 270499"/>
                  <a:gd name="connsiteX3" fmla="*/ 12595 w 183022"/>
                  <a:gd name="connsiteY3" fmla="*/ 20165 h 270499"/>
                  <a:gd name="connsiteX4" fmla="*/ 7928 w 183022"/>
                  <a:gd name="connsiteY4" fmla="*/ 80268 h 270499"/>
                  <a:gd name="connsiteX5" fmla="*/ 37551 w 183022"/>
                  <a:gd name="connsiteY5" fmla="*/ 101890 h 270499"/>
                  <a:gd name="connsiteX6" fmla="*/ 65173 w 183022"/>
                  <a:gd name="connsiteY6" fmla="*/ 115415 h 270499"/>
                  <a:gd name="connsiteX7" fmla="*/ 112798 w 183022"/>
                  <a:gd name="connsiteY7" fmla="*/ 182090 h 270499"/>
                  <a:gd name="connsiteX8" fmla="*/ 123752 w 183022"/>
                  <a:gd name="connsiteY8" fmla="*/ 265053 h 270499"/>
                  <a:gd name="connsiteX9" fmla="*/ 123752 w 183022"/>
                  <a:gd name="connsiteY9" fmla="*/ 270482 h 270499"/>
                  <a:gd name="connsiteX10" fmla="*/ 182521 w 183022"/>
                  <a:gd name="connsiteY10" fmla="*/ 237907 h 270499"/>
                  <a:gd name="connsiteX11" fmla="*/ 158995 w 183022"/>
                  <a:gd name="connsiteY11" fmla="*/ 89888 h 27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022" h="270499">
                    <a:moveTo>
                      <a:pt x="158995" y="89888"/>
                    </a:moveTo>
                    <a:cubicBezTo>
                      <a:pt x="151632" y="69391"/>
                      <a:pt x="140735" y="50341"/>
                      <a:pt x="126800" y="33595"/>
                    </a:cubicBezTo>
                    <a:cubicBezTo>
                      <a:pt x="112789" y="16784"/>
                      <a:pt x="93415" y="5316"/>
                      <a:pt x="71936" y="1115"/>
                    </a:cubicBezTo>
                    <a:cubicBezTo>
                      <a:pt x="50210" y="-2981"/>
                      <a:pt x="27874" y="4182"/>
                      <a:pt x="12595" y="20165"/>
                    </a:cubicBezTo>
                    <a:cubicBezTo>
                      <a:pt x="-2283" y="36881"/>
                      <a:pt x="-4188" y="61456"/>
                      <a:pt x="7928" y="80268"/>
                    </a:cubicBezTo>
                    <a:cubicBezTo>
                      <a:pt x="15796" y="89888"/>
                      <a:pt x="25997" y="97327"/>
                      <a:pt x="37551" y="101890"/>
                    </a:cubicBezTo>
                    <a:cubicBezTo>
                      <a:pt x="47000" y="105881"/>
                      <a:pt x="56229" y="110396"/>
                      <a:pt x="65173" y="115415"/>
                    </a:cubicBezTo>
                    <a:cubicBezTo>
                      <a:pt x="88557" y="131179"/>
                      <a:pt x="105464" y="154858"/>
                      <a:pt x="112798" y="182090"/>
                    </a:cubicBezTo>
                    <a:cubicBezTo>
                      <a:pt x="119790" y="209198"/>
                      <a:pt x="123466" y="237059"/>
                      <a:pt x="123752" y="265053"/>
                    </a:cubicBezTo>
                    <a:lnTo>
                      <a:pt x="123752" y="270482"/>
                    </a:lnTo>
                    <a:lnTo>
                      <a:pt x="182521" y="237907"/>
                    </a:lnTo>
                    <a:cubicBezTo>
                      <a:pt x="185160" y="187462"/>
                      <a:pt x="177140" y="137027"/>
                      <a:pt x="158995" y="8988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7" name="任意多边形 437"/>
              <p:cNvSpPr/>
              <p:nvPr/>
            </p:nvSpPr>
            <p:spPr>
              <a:xfrm>
                <a:off x="4224292" y="2827264"/>
                <a:ext cx="1334127" cy="1414731"/>
              </a:xfrm>
              <a:custGeom>
                <a:avLst/>
                <a:gdLst>
                  <a:gd name="connsiteX0" fmla="*/ 6511 w 1334127"/>
                  <a:gd name="connsiteY0" fmla="*/ 350924 h 1414731"/>
                  <a:gd name="connsiteX1" fmla="*/ 25561 w 1334127"/>
                  <a:gd name="connsiteY1" fmla="*/ 359592 h 1414731"/>
                  <a:gd name="connsiteX2" fmla="*/ 228539 w 1334127"/>
                  <a:gd name="connsiteY2" fmla="*/ 1109210 h 1414731"/>
                  <a:gd name="connsiteX3" fmla="*/ 320646 w 1334127"/>
                  <a:gd name="connsiteY3" fmla="*/ 1222462 h 1414731"/>
                  <a:gd name="connsiteX4" fmla="*/ 675071 w 1334127"/>
                  <a:gd name="connsiteY4" fmla="*/ 1401913 h 1414731"/>
                  <a:gd name="connsiteX5" fmla="*/ 784037 w 1334127"/>
                  <a:gd name="connsiteY5" fmla="*/ 1400865 h 1414731"/>
                  <a:gd name="connsiteX6" fmla="*/ 1289910 w 1334127"/>
                  <a:gd name="connsiteY6" fmla="*/ 1132165 h 1414731"/>
                  <a:gd name="connsiteX7" fmla="*/ 1316770 w 1334127"/>
                  <a:gd name="connsiteY7" fmla="*/ 982908 h 1414731"/>
                  <a:gd name="connsiteX8" fmla="*/ 1293148 w 1334127"/>
                  <a:gd name="connsiteY8" fmla="*/ 960144 h 1414731"/>
                  <a:gd name="connsiteX9" fmla="*/ 1246761 w 1334127"/>
                  <a:gd name="connsiteY9" fmla="*/ 936331 h 1414731"/>
                  <a:gd name="connsiteX10" fmla="*/ 1316770 w 1334127"/>
                  <a:gd name="connsiteY10" fmla="*/ 722114 h 1414731"/>
                  <a:gd name="connsiteX11" fmla="*/ 1239808 w 1334127"/>
                  <a:gd name="connsiteY11" fmla="*/ 645914 h 1414731"/>
                  <a:gd name="connsiteX12" fmla="*/ 1239808 w 1334127"/>
                  <a:gd name="connsiteY12" fmla="*/ 645914 h 1414731"/>
                  <a:gd name="connsiteX13" fmla="*/ 867666 w 1334127"/>
                  <a:gd name="connsiteY13" fmla="*/ 656010 h 1414731"/>
                  <a:gd name="connsiteX14" fmla="*/ 822994 w 1334127"/>
                  <a:gd name="connsiteY14" fmla="*/ 227385 h 1414731"/>
                  <a:gd name="connsiteX15" fmla="*/ 796991 w 1334127"/>
                  <a:gd name="connsiteY15" fmla="*/ 41362 h 1414731"/>
                  <a:gd name="connsiteX16" fmla="*/ 611730 w 1334127"/>
                  <a:gd name="connsiteY16" fmla="*/ 24026 h 1414731"/>
                  <a:gd name="connsiteX17" fmla="*/ 624112 w 1334127"/>
                  <a:gd name="connsiteY17" fmla="*/ 31551 h 1414731"/>
                  <a:gd name="connsiteX18" fmla="*/ 611730 w 1334127"/>
                  <a:gd name="connsiteY18" fmla="*/ 24026 h 1414731"/>
                  <a:gd name="connsiteX19" fmla="*/ 122526 w 1334127"/>
                  <a:gd name="connsiteY19" fmla="*/ 245768 h 1414731"/>
                  <a:gd name="connsiteX20" fmla="*/ 21180 w 1334127"/>
                  <a:gd name="connsiteY20" fmla="*/ 297203 h 1414731"/>
                  <a:gd name="connsiteX21" fmla="*/ 2130 w 1334127"/>
                  <a:gd name="connsiteY21" fmla="*/ 321587 h 1414731"/>
                  <a:gd name="connsiteX22" fmla="*/ 6511 w 1334127"/>
                  <a:gd name="connsiteY22" fmla="*/ 350924 h 1414731"/>
                  <a:gd name="connsiteX23" fmla="*/ 245493 w 1334127"/>
                  <a:gd name="connsiteY23" fmla="*/ 1026056 h 1414731"/>
                  <a:gd name="connsiteX24" fmla="*/ 241493 w 1334127"/>
                  <a:gd name="connsiteY24" fmla="*/ 1018627 h 1414731"/>
                  <a:gd name="connsiteX25" fmla="*/ 245493 w 1334127"/>
                  <a:gd name="connsiteY25" fmla="*/ 1026056 h 1414731"/>
                  <a:gd name="connsiteX26" fmla="*/ 255018 w 1334127"/>
                  <a:gd name="connsiteY26" fmla="*/ 1041773 h 1414731"/>
                  <a:gd name="connsiteX27" fmla="*/ 249684 w 1334127"/>
                  <a:gd name="connsiteY27" fmla="*/ 1033772 h 1414731"/>
                  <a:gd name="connsiteX28" fmla="*/ 255399 w 1334127"/>
                  <a:gd name="connsiteY28" fmla="*/ 1041773 h 1414731"/>
                  <a:gd name="connsiteX29" fmla="*/ 647925 w 1334127"/>
                  <a:gd name="connsiteY29" fmla="*/ 52411 h 1414731"/>
                  <a:gd name="connsiteX30" fmla="*/ 638400 w 1334127"/>
                  <a:gd name="connsiteY30" fmla="*/ 42886 h 1414731"/>
                  <a:gd name="connsiteX31" fmla="*/ 647925 w 1334127"/>
                  <a:gd name="connsiteY31" fmla="*/ 52411 h 1414731"/>
                  <a:gd name="connsiteX32" fmla="*/ 636304 w 1334127"/>
                  <a:gd name="connsiteY32" fmla="*/ 40981 h 1414731"/>
                  <a:gd name="connsiteX33" fmla="*/ 626779 w 1334127"/>
                  <a:gd name="connsiteY33" fmla="*/ 33647 h 1414731"/>
                  <a:gd name="connsiteX34" fmla="*/ 636304 w 1334127"/>
                  <a:gd name="connsiteY34" fmla="*/ 40886 h 1414731"/>
                  <a:gd name="connsiteX35" fmla="*/ 649163 w 1334127"/>
                  <a:gd name="connsiteY35" fmla="*/ 53744 h 1414731"/>
                  <a:gd name="connsiteX36" fmla="*/ 666213 w 1334127"/>
                  <a:gd name="connsiteY36" fmla="*/ 75938 h 1414731"/>
                  <a:gd name="connsiteX37" fmla="*/ 659164 w 1334127"/>
                  <a:gd name="connsiteY37" fmla="*/ 65936 h 1414731"/>
                  <a:gd name="connsiteX38" fmla="*/ 649163 w 1334127"/>
                  <a:gd name="connsiteY38" fmla="*/ 53744 h 1414731"/>
                  <a:gd name="connsiteX39" fmla="*/ 724220 w 1334127"/>
                  <a:gd name="connsiteY39" fmla="*/ 256151 h 1414731"/>
                  <a:gd name="connsiteX40" fmla="*/ 705170 w 1334127"/>
                  <a:gd name="connsiteY40" fmla="*/ 165663 h 1414731"/>
                  <a:gd name="connsiteX41" fmla="*/ 724220 w 1334127"/>
                  <a:gd name="connsiteY41" fmla="*/ 256151 h 1414731"/>
                  <a:gd name="connsiteX42" fmla="*/ 673261 w 1334127"/>
                  <a:gd name="connsiteY42" fmla="*/ 87272 h 1414731"/>
                  <a:gd name="connsiteX43" fmla="*/ 666594 w 1334127"/>
                  <a:gd name="connsiteY43" fmla="*/ 76604 h 1414731"/>
                  <a:gd name="connsiteX44" fmla="*/ 673261 w 1334127"/>
                  <a:gd name="connsiteY44" fmla="*/ 87272 h 1414731"/>
                  <a:gd name="connsiteX45" fmla="*/ 705646 w 1334127"/>
                  <a:gd name="connsiteY45" fmla="*/ 165473 h 1414731"/>
                  <a:gd name="connsiteX46" fmla="*/ 673261 w 1334127"/>
                  <a:gd name="connsiteY46" fmla="*/ 87368 h 1414731"/>
                  <a:gd name="connsiteX47" fmla="*/ 705646 w 1334127"/>
                  <a:gd name="connsiteY47" fmla="*/ 165473 h 1414731"/>
                  <a:gd name="connsiteX48" fmla="*/ 726125 w 1334127"/>
                  <a:gd name="connsiteY48" fmla="*/ 271772 h 1414731"/>
                  <a:gd name="connsiteX49" fmla="*/ 724506 w 1334127"/>
                  <a:gd name="connsiteY49" fmla="*/ 257960 h 1414731"/>
                  <a:gd name="connsiteX50" fmla="*/ 726125 w 1334127"/>
                  <a:gd name="connsiteY50" fmla="*/ 271772 h 1414731"/>
                  <a:gd name="connsiteX51" fmla="*/ 727839 w 1334127"/>
                  <a:gd name="connsiteY51" fmla="*/ 288155 h 1414731"/>
                  <a:gd name="connsiteX52" fmla="*/ 726506 w 1334127"/>
                  <a:gd name="connsiteY52" fmla="*/ 274724 h 1414731"/>
                  <a:gd name="connsiteX53" fmla="*/ 727839 w 1334127"/>
                  <a:gd name="connsiteY53" fmla="*/ 288536 h 1414731"/>
                  <a:gd name="connsiteX54" fmla="*/ 729078 w 1334127"/>
                  <a:gd name="connsiteY54" fmla="*/ 304919 h 1414731"/>
                  <a:gd name="connsiteX55" fmla="*/ 728030 w 1334127"/>
                  <a:gd name="connsiteY55" fmla="*/ 291203 h 1414731"/>
                  <a:gd name="connsiteX56" fmla="*/ 729078 w 1334127"/>
                  <a:gd name="connsiteY56" fmla="*/ 304919 h 1414731"/>
                  <a:gd name="connsiteX57" fmla="*/ 730792 w 1334127"/>
                  <a:gd name="connsiteY57" fmla="*/ 347972 h 1414731"/>
                  <a:gd name="connsiteX58" fmla="*/ 729173 w 1334127"/>
                  <a:gd name="connsiteY58" fmla="*/ 305681 h 1414731"/>
                  <a:gd name="connsiteX59" fmla="*/ 730792 w 1334127"/>
                  <a:gd name="connsiteY59" fmla="*/ 347972 h 1414731"/>
                  <a:gd name="connsiteX60" fmla="*/ 730792 w 1334127"/>
                  <a:gd name="connsiteY60" fmla="*/ 363307 h 1414731"/>
                  <a:gd name="connsiteX61" fmla="*/ 730792 w 1334127"/>
                  <a:gd name="connsiteY61" fmla="*/ 363307 h 1414731"/>
                  <a:gd name="connsiteX62" fmla="*/ 716219 w 1334127"/>
                  <a:gd name="connsiteY62" fmla="*/ 495228 h 1414731"/>
                  <a:gd name="connsiteX63" fmla="*/ 715266 w 1334127"/>
                  <a:gd name="connsiteY63" fmla="*/ 499133 h 1414731"/>
                  <a:gd name="connsiteX64" fmla="*/ 716314 w 1334127"/>
                  <a:gd name="connsiteY64" fmla="*/ 495228 h 1414731"/>
                  <a:gd name="connsiteX65" fmla="*/ 719267 w 1334127"/>
                  <a:gd name="connsiteY65" fmla="*/ 482274 h 1414731"/>
                  <a:gd name="connsiteX66" fmla="*/ 718219 w 1334127"/>
                  <a:gd name="connsiteY66" fmla="*/ 487132 h 1414731"/>
                  <a:gd name="connsiteX67" fmla="*/ 719362 w 1334127"/>
                  <a:gd name="connsiteY67" fmla="*/ 482274 h 1414731"/>
                  <a:gd name="connsiteX68" fmla="*/ 721934 w 1334127"/>
                  <a:gd name="connsiteY68" fmla="*/ 469034 h 1414731"/>
                  <a:gd name="connsiteX69" fmla="*/ 720886 w 1334127"/>
                  <a:gd name="connsiteY69" fmla="*/ 474368 h 1414731"/>
                  <a:gd name="connsiteX70" fmla="*/ 722029 w 1334127"/>
                  <a:gd name="connsiteY70" fmla="*/ 469511 h 1414731"/>
                  <a:gd name="connsiteX71" fmla="*/ 724220 w 1334127"/>
                  <a:gd name="connsiteY71" fmla="*/ 455128 h 1414731"/>
                  <a:gd name="connsiteX72" fmla="*/ 723363 w 1334127"/>
                  <a:gd name="connsiteY72" fmla="*/ 460748 h 1414731"/>
                  <a:gd name="connsiteX73" fmla="*/ 726125 w 1334127"/>
                  <a:gd name="connsiteY73" fmla="*/ 440650 h 1414731"/>
                  <a:gd name="connsiteX74" fmla="*/ 725458 w 1334127"/>
                  <a:gd name="connsiteY74" fmla="*/ 446079 h 1414731"/>
                  <a:gd name="connsiteX75" fmla="*/ 726220 w 1334127"/>
                  <a:gd name="connsiteY75" fmla="*/ 440936 h 1414731"/>
                  <a:gd name="connsiteX76" fmla="*/ 728220 w 1334127"/>
                  <a:gd name="connsiteY76" fmla="*/ 420933 h 1414731"/>
                  <a:gd name="connsiteX77" fmla="*/ 727649 w 1334127"/>
                  <a:gd name="connsiteY77" fmla="*/ 427410 h 1414731"/>
                  <a:gd name="connsiteX78" fmla="*/ 729459 w 1334127"/>
                  <a:gd name="connsiteY78" fmla="*/ 403312 h 1414731"/>
                  <a:gd name="connsiteX79" fmla="*/ 728982 w 1334127"/>
                  <a:gd name="connsiteY79" fmla="*/ 410932 h 1414731"/>
                  <a:gd name="connsiteX80" fmla="*/ 729554 w 1334127"/>
                  <a:gd name="connsiteY80" fmla="*/ 403312 h 1414731"/>
                  <a:gd name="connsiteX81" fmla="*/ 730316 w 1334127"/>
                  <a:gd name="connsiteY81" fmla="*/ 386738 h 1414731"/>
                  <a:gd name="connsiteX82" fmla="*/ 730316 w 1334127"/>
                  <a:gd name="connsiteY82" fmla="*/ 395311 h 1414731"/>
                  <a:gd name="connsiteX83" fmla="*/ 730411 w 1334127"/>
                  <a:gd name="connsiteY83" fmla="*/ 386738 h 1414731"/>
                  <a:gd name="connsiteX84" fmla="*/ 730316 w 1334127"/>
                  <a:gd name="connsiteY84" fmla="*/ 370165 h 1414731"/>
                  <a:gd name="connsiteX85" fmla="*/ 730316 w 1334127"/>
                  <a:gd name="connsiteY85" fmla="*/ 379690 h 1414731"/>
                  <a:gd name="connsiteX86" fmla="*/ 730792 w 1334127"/>
                  <a:gd name="connsiteY86" fmla="*/ 370165 h 1414731"/>
                  <a:gd name="connsiteX87" fmla="*/ 803468 w 1334127"/>
                  <a:gd name="connsiteY87" fmla="*/ 835271 h 1414731"/>
                  <a:gd name="connsiteX88" fmla="*/ 803468 w 1334127"/>
                  <a:gd name="connsiteY88" fmla="*/ 835271 h 1414731"/>
                  <a:gd name="connsiteX89" fmla="*/ 522195 w 1334127"/>
                  <a:gd name="connsiteY89" fmla="*/ 980241 h 1414731"/>
                  <a:gd name="connsiteX90" fmla="*/ 522195 w 1334127"/>
                  <a:gd name="connsiteY90" fmla="*/ 980241 h 1414731"/>
                  <a:gd name="connsiteX91" fmla="*/ 307215 w 1334127"/>
                  <a:gd name="connsiteY91" fmla="*/ 1090827 h 1414731"/>
                  <a:gd name="connsiteX92" fmla="*/ 295404 w 1334127"/>
                  <a:gd name="connsiteY92" fmla="*/ 1082635 h 1414731"/>
                  <a:gd name="connsiteX93" fmla="*/ 307215 w 1334127"/>
                  <a:gd name="connsiteY93" fmla="*/ 1090827 h 1414731"/>
                  <a:gd name="connsiteX94" fmla="*/ 282831 w 1334127"/>
                  <a:gd name="connsiteY94" fmla="*/ 1072443 h 1414731"/>
                  <a:gd name="connsiteX95" fmla="*/ 292356 w 1334127"/>
                  <a:gd name="connsiteY95" fmla="*/ 1080635 h 1414731"/>
                  <a:gd name="connsiteX96" fmla="*/ 282831 w 1334127"/>
                  <a:gd name="connsiteY96" fmla="*/ 1072443 h 1414731"/>
                  <a:gd name="connsiteX97" fmla="*/ 270925 w 1334127"/>
                  <a:gd name="connsiteY97" fmla="*/ 1060823 h 1414731"/>
                  <a:gd name="connsiteX98" fmla="*/ 279117 w 1334127"/>
                  <a:gd name="connsiteY98" fmla="*/ 1069110 h 1414731"/>
                  <a:gd name="connsiteX99" fmla="*/ 270925 w 1334127"/>
                  <a:gd name="connsiteY99" fmla="*/ 1060823 h 1414731"/>
                  <a:gd name="connsiteX100" fmla="*/ 266639 w 1334127"/>
                  <a:gd name="connsiteY100" fmla="*/ 1056155 h 1414731"/>
                  <a:gd name="connsiteX101" fmla="*/ 259876 w 1334127"/>
                  <a:gd name="connsiteY101" fmla="*/ 1047869 h 1414731"/>
                  <a:gd name="connsiteX102" fmla="*/ 266639 w 1334127"/>
                  <a:gd name="connsiteY102" fmla="*/ 1056155 h 1414731"/>
                  <a:gd name="connsiteX103" fmla="*/ 234254 w 1334127"/>
                  <a:gd name="connsiteY103" fmla="*/ 1002911 h 1414731"/>
                  <a:gd name="connsiteX104" fmla="*/ 236921 w 1334127"/>
                  <a:gd name="connsiteY104" fmla="*/ 1009102 h 1414731"/>
                  <a:gd name="connsiteX105" fmla="*/ 234254 w 1334127"/>
                  <a:gd name="connsiteY105" fmla="*/ 1002911 h 141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1334127" h="1414731">
                    <a:moveTo>
                      <a:pt x="6511" y="350924"/>
                    </a:moveTo>
                    <a:cubicBezTo>
                      <a:pt x="11536" y="356116"/>
                      <a:pt x="18343" y="359221"/>
                      <a:pt x="25561" y="359592"/>
                    </a:cubicBezTo>
                    <a:lnTo>
                      <a:pt x="228539" y="1109210"/>
                    </a:lnTo>
                    <a:cubicBezTo>
                      <a:pt x="241839" y="1158292"/>
                      <a:pt x="275306" y="1199440"/>
                      <a:pt x="320646" y="1222462"/>
                    </a:cubicBezTo>
                    <a:lnTo>
                      <a:pt x="675071" y="1401913"/>
                    </a:lnTo>
                    <a:cubicBezTo>
                      <a:pt x="709389" y="1419344"/>
                      <a:pt x="750052" y="1418953"/>
                      <a:pt x="784037" y="1400865"/>
                    </a:cubicBezTo>
                    <a:lnTo>
                      <a:pt x="1289910" y="1132165"/>
                    </a:lnTo>
                    <a:cubicBezTo>
                      <a:pt x="1340392" y="1103590"/>
                      <a:pt x="1345155" y="1026056"/>
                      <a:pt x="1316770" y="982908"/>
                    </a:cubicBezTo>
                    <a:cubicBezTo>
                      <a:pt x="1310808" y="973555"/>
                      <a:pt x="1302711" y="965754"/>
                      <a:pt x="1293148" y="960144"/>
                    </a:cubicBezTo>
                    <a:lnTo>
                      <a:pt x="1246761" y="936331"/>
                    </a:lnTo>
                    <a:cubicBezTo>
                      <a:pt x="1246761" y="770786"/>
                      <a:pt x="1271145" y="787074"/>
                      <a:pt x="1316770" y="722114"/>
                    </a:cubicBezTo>
                    <a:cubicBezTo>
                      <a:pt x="1362395" y="657153"/>
                      <a:pt x="1292481" y="617339"/>
                      <a:pt x="1239808" y="645914"/>
                    </a:cubicBezTo>
                    <a:lnTo>
                      <a:pt x="1239808" y="645914"/>
                    </a:lnTo>
                    <a:cubicBezTo>
                      <a:pt x="1239808" y="645914"/>
                      <a:pt x="945581" y="732401"/>
                      <a:pt x="867666" y="656010"/>
                    </a:cubicBezTo>
                    <a:cubicBezTo>
                      <a:pt x="770892" y="560760"/>
                      <a:pt x="811469" y="321302"/>
                      <a:pt x="822994" y="227385"/>
                    </a:cubicBezTo>
                    <a:cubicBezTo>
                      <a:pt x="834519" y="133469"/>
                      <a:pt x="822994" y="68699"/>
                      <a:pt x="796991" y="41362"/>
                    </a:cubicBezTo>
                    <a:cubicBezTo>
                      <a:pt x="770988" y="14025"/>
                      <a:pt x="733554" y="-26456"/>
                      <a:pt x="611730" y="24026"/>
                    </a:cubicBezTo>
                    <a:cubicBezTo>
                      <a:pt x="616006" y="26284"/>
                      <a:pt x="620140" y="28798"/>
                      <a:pt x="624112" y="31551"/>
                    </a:cubicBezTo>
                    <a:cubicBezTo>
                      <a:pt x="620140" y="28798"/>
                      <a:pt x="616006" y="26284"/>
                      <a:pt x="611730" y="24026"/>
                    </a:cubicBezTo>
                    <a:cubicBezTo>
                      <a:pt x="611730" y="24026"/>
                      <a:pt x="283308" y="166330"/>
                      <a:pt x="122526" y="245768"/>
                    </a:cubicBezTo>
                    <a:cubicBezTo>
                      <a:pt x="84753" y="253550"/>
                      <a:pt x="49757" y="271305"/>
                      <a:pt x="21180" y="297203"/>
                    </a:cubicBezTo>
                    <a:cubicBezTo>
                      <a:pt x="13048" y="303766"/>
                      <a:pt x="6530" y="312110"/>
                      <a:pt x="2130" y="321587"/>
                    </a:cubicBezTo>
                    <a:cubicBezTo>
                      <a:pt x="-1867" y="331436"/>
                      <a:pt x="-188" y="342676"/>
                      <a:pt x="6511" y="350924"/>
                    </a:cubicBezTo>
                    <a:close/>
                    <a:moveTo>
                      <a:pt x="245493" y="1026056"/>
                    </a:moveTo>
                    <a:cubicBezTo>
                      <a:pt x="244160" y="1023580"/>
                      <a:pt x="242731" y="1021199"/>
                      <a:pt x="241493" y="1018627"/>
                    </a:cubicBezTo>
                    <a:cubicBezTo>
                      <a:pt x="242731" y="1021199"/>
                      <a:pt x="244160" y="1023580"/>
                      <a:pt x="245493" y="1026056"/>
                    </a:cubicBezTo>
                    <a:close/>
                    <a:moveTo>
                      <a:pt x="255018" y="1041773"/>
                    </a:moveTo>
                    <a:cubicBezTo>
                      <a:pt x="253209" y="1039201"/>
                      <a:pt x="251399" y="1036534"/>
                      <a:pt x="249684" y="1033772"/>
                    </a:cubicBezTo>
                    <a:cubicBezTo>
                      <a:pt x="251780" y="1036534"/>
                      <a:pt x="253590" y="1039201"/>
                      <a:pt x="255399" y="1041773"/>
                    </a:cubicBezTo>
                    <a:close/>
                    <a:moveTo>
                      <a:pt x="647925" y="52411"/>
                    </a:moveTo>
                    <a:cubicBezTo>
                      <a:pt x="644877" y="49077"/>
                      <a:pt x="641829" y="46029"/>
                      <a:pt x="638400" y="42886"/>
                    </a:cubicBezTo>
                    <a:cubicBezTo>
                      <a:pt x="641829" y="46029"/>
                      <a:pt x="644877" y="49077"/>
                      <a:pt x="647925" y="52411"/>
                    </a:cubicBezTo>
                    <a:close/>
                    <a:moveTo>
                      <a:pt x="636304" y="40981"/>
                    </a:moveTo>
                    <a:cubicBezTo>
                      <a:pt x="633256" y="38314"/>
                      <a:pt x="630208" y="35933"/>
                      <a:pt x="626779" y="33647"/>
                    </a:cubicBezTo>
                    <a:cubicBezTo>
                      <a:pt x="630208" y="35933"/>
                      <a:pt x="633256" y="38314"/>
                      <a:pt x="636304" y="40886"/>
                    </a:cubicBezTo>
                    <a:close/>
                    <a:moveTo>
                      <a:pt x="649163" y="53744"/>
                    </a:moveTo>
                    <a:cubicBezTo>
                      <a:pt x="655373" y="60717"/>
                      <a:pt x="661079" y="68137"/>
                      <a:pt x="666213" y="75938"/>
                    </a:cubicBezTo>
                    <a:cubicBezTo>
                      <a:pt x="663927" y="72509"/>
                      <a:pt x="661641" y="69175"/>
                      <a:pt x="659164" y="65936"/>
                    </a:cubicBezTo>
                    <a:cubicBezTo>
                      <a:pt x="656688" y="62698"/>
                      <a:pt x="652592" y="57650"/>
                      <a:pt x="649163" y="53744"/>
                    </a:cubicBezTo>
                    <a:close/>
                    <a:moveTo>
                      <a:pt x="724220" y="256151"/>
                    </a:moveTo>
                    <a:cubicBezTo>
                      <a:pt x="720210" y="225547"/>
                      <a:pt x="713838" y="195286"/>
                      <a:pt x="705170" y="165663"/>
                    </a:cubicBezTo>
                    <a:cubicBezTo>
                      <a:pt x="713828" y="195295"/>
                      <a:pt x="720200" y="225547"/>
                      <a:pt x="724220" y="256151"/>
                    </a:cubicBezTo>
                    <a:close/>
                    <a:moveTo>
                      <a:pt x="673261" y="87272"/>
                    </a:moveTo>
                    <a:cubicBezTo>
                      <a:pt x="671070" y="83558"/>
                      <a:pt x="668880" y="80033"/>
                      <a:pt x="666594" y="76604"/>
                    </a:cubicBezTo>
                    <a:cubicBezTo>
                      <a:pt x="668880" y="80033"/>
                      <a:pt x="671070" y="83558"/>
                      <a:pt x="673261" y="87272"/>
                    </a:cubicBezTo>
                    <a:close/>
                    <a:moveTo>
                      <a:pt x="705646" y="165473"/>
                    </a:moveTo>
                    <a:cubicBezTo>
                      <a:pt x="697978" y="138250"/>
                      <a:pt x="687110" y="112028"/>
                      <a:pt x="673261" y="87368"/>
                    </a:cubicBezTo>
                    <a:cubicBezTo>
                      <a:pt x="687110" y="112028"/>
                      <a:pt x="697978" y="138250"/>
                      <a:pt x="705646" y="165473"/>
                    </a:cubicBezTo>
                    <a:close/>
                    <a:moveTo>
                      <a:pt x="726125" y="271772"/>
                    </a:moveTo>
                    <a:cubicBezTo>
                      <a:pt x="726125" y="267200"/>
                      <a:pt x="725077" y="262247"/>
                      <a:pt x="724506" y="257960"/>
                    </a:cubicBezTo>
                    <a:cubicBezTo>
                      <a:pt x="725077" y="262532"/>
                      <a:pt x="725649" y="267104"/>
                      <a:pt x="726125" y="271772"/>
                    </a:cubicBezTo>
                    <a:close/>
                    <a:moveTo>
                      <a:pt x="727839" y="288155"/>
                    </a:moveTo>
                    <a:cubicBezTo>
                      <a:pt x="727363" y="283678"/>
                      <a:pt x="726982" y="279201"/>
                      <a:pt x="726506" y="274724"/>
                    </a:cubicBezTo>
                    <a:cubicBezTo>
                      <a:pt x="726982" y="279011"/>
                      <a:pt x="726982" y="283678"/>
                      <a:pt x="727839" y="288536"/>
                    </a:cubicBezTo>
                    <a:close/>
                    <a:moveTo>
                      <a:pt x="729078" y="304919"/>
                    </a:moveTo>
                    <a:cubicBezTo>
                      <a:pt x="729078" y="300347"/>
                      <a:pt x="728411" y="295394"/>
                      <a:pt x="728030" y="291203"/>
                    </a:cubicBezTo>
                    <a:cubicBezTo>
                      <a:pt x="728411" y="295775"/>
                      <a:pt x="728792" y="300347"/>
                      <a:pt x="729078" y="304919"/>
                    </a:cubicBezTo>
                    <a:close/>
                    <a:moveTo>
                      <a:pt x="730792" y="347972"/>
                    </a:moveTo>
                    <a:cubicBezTo>
                      <a:pt x="730792" y="333970"/>
                      <a:pt x="730125" y="319397"/>
                      <a:pt x="729173" y="305681"/>
                    </a:cubicBezTo>
                    <a:cubicBezTo>
                      <a:pt x="730125" y="319873"/>
                      <a:pt x="730602" y="333970"/>
                      <a:pt x="730792" y="347972"/>
                    </a:cubicBezTo>
                    <a:close/>
                    <a:moveTo>
                      <a:pt x="730792" y="363307"/>
                    </a:moveTo>
                    <a:lnTo>
                      <a:pt x="730792" y="363307"/>
                    </a:lnTo>
                    <a:close/>
                    <a:moveTo>
                      <a:pt x="716219" y="495228"/>
                    </a:moveTo>
                    <a:cubicBezTo>
                      <a:pt x="716219" y="496466"/>
                      <a:pt x="715647" y="497895"/>
                      <a:pt x="715266" y="499133"/>
                    </a:cubicBezTo>
                    <a:cubicBezTo>
                      <a:pt x="715743" y="498086"/>
                      <a:pt x="716028" y="496466"/>
                      <a:pt x="716314" y="495228"/>
                    </a:cubicBezTo>
                    <a:close/>
                    <a:moveTo>
                      <a:pt x="719267" y="482274"/>
                    </a:moveTo>
                    <a:cubicBezTo>
                      <a:pt x="719267" y="483893"/>
                      <a:pt x="718600" y="485608"/>
                      <a:pt x="718219" y="487132"/>
                    </a:cubicBezTo>
                    <a:cubicBezTo>
                      <a:pt x="718695" y="485608"/>
                      <a:pt x="719076" y="483893"/>
                      <a:pt x="719362" y="482274"/>
                    </a:cubicBezTo>
                    <a:close/>
                    <a:moveTo>
                      <a:pt x="721934" y="469034"/>
                    </a:moveTo>
                    <a:cubicBezTo>
                      <a:pt x="721934" y="470844"/>
                      <a:pt x="721267" y="472559"/>
                      <a:pt x="720886" y="474368"/>
                    </a:cubicBezTo>
                    <a:cubicBezTo>
                      <a:pt x="721362" y="472559"/>
                      <a:pt x="721648" y="470844"/>
                      <a:pt x="722029" y="469511"/>
                    </a:cubicBezTo>
                    <a:close/>
                    <a:moveTo>
                      <a:pt x="724220" y="455128"/>
                    </a:moveTo>
                    <a:lnTo>
                      <a:pt x="723363" y="460748"/>
                    </a:lnTo>
                    <a:close/>
                    <a:moveTo>
                      <a:pt x="726125" y="440650"/>
                    </a:moveTo>
                    <a:cubicBezTo>
                      <a:pt x="726125" y="442555"/>
                      <a:pt x="726125" y="444269"/>
                      <a:pt x="725458" y="446079"/>
                    </a:cubicBezTo>
                    <a:cubicBezTo>
                      <a:pt x="725744" y="444269"/>
                      <a:pt x="726030" y="442555"/>
                      <a:pt x="726220" y="440936"/>
                    </a:cubicBezTo>
                    <a:close/>
                    <a:moveTo>
                      <a:pt x="728220" y="420933"/>
                    </a:moveTo>
                    <a:lnTo>
                      <a:pt x="727649" y="427410"/>
                    </a:lnTo>
                    <a:close/>
                    <a:moveTo>
                      <a:pt x="729459" y="403312"/>
                    </a:moveTo>
                    <a:cubicBezTo>
                      <a:pt x="729459" y="405884"/>
                      <a:pt x="729459" y="408455"/>
                      <a:pt x="728982" y="410932"/>
                    </a:cubicBezTo>
                    <a:cubicBezTo>
                      <a:pt x="729268" y="408455"/>
                      <a:pt x="729459" y="405884"/>
                      <a:pt x="729554" y="403312"/>
                    </a:cubicBezTo>
                    <a:close/>
                    <a:moveTo>
                      <a:pt x="730316" y="386738"/>
                    </a:moveTo>
                    <a:cubicBezTo>
                      <a:pt x="730316" y="389596"/>
                      <a:pt x="730316" y="392453"/>
                      <a:pt x="730316" y="395311"/>
                    </a:cubicBezTo>
                    <a:cubicBezTo>
                      <a:pt x="730125" y="392453"/>
                      <a:pt x="730316" y="389596"/>
                      <a:pt x="730411" y="386738"/>
                    </a:cubicBezTo>
                    <a:close/>
                    <a:moveTo>
                      <a:pt x="730316" y="370165"/>
                    </a:moveTo>
                    <a:cubicBezTo>
                      <a:pt x="730316" y="373213"/>
                      <a:pt x="730316" y="376261"/>
                      <a:pt x="730316" y="379690"/>
                    </a:cubicBezTo>
                    <a:cubicBezTo>
                      <a:pt x="730697" y="376261"/>
                      <a:pt x="730792" y="373213"/>
                      <a:pt x="730792" y="370165"/>
                    </a:cubicBezTo>
                    <a:close/>
                    <a:moveTo>
                      <a:pt x="803468" y="835271"/>
                    </a:moveTo>
                    <a:lnTo>
                      <a:pt x="803468" y="835271"/>
                    </a:lnTo>
                    <a:lnTo>
                      <a:pt x="522195" y="980241"/>
                    </a:lnTo>
                    <a:lnTo>
                      <a:pt x="522195" y="980241"/>
                    </a:lnTo>
                    <a:close/>
                    <a:moveTo>
                      <a:pt x="307215" y="1090827"/>
                    </a:moveTo>
                    <a:cubicBezTo>
                      <a:pt x="303120" y="1088255"/>
                      <a:pt x="299214" y="1085493"/>
                      <a:pt x="295404" y="1082635"/>
                    </a:cubicBezTo>
                    <a:cubicBezTo>
                      <a:pt x="299214" y="1085493"/>
                      <a:pt x="303120" y="1088636"/>
                      <a:pt x="307215" y="1090827"/>
                    </a:cubicBezTo>
                    <a:close/>
                    <a:moveTo>
                      <a:pt x="282831" y="1072443"/>
                    </a:moveTo>
                    <a:cubicBezTo>
                      <a:pt x="286070" y="1075301"/>
                      <a:pt x="289308" y="1078063"/>
                      <a:pt x="292356" y="1080635"/>
                    </a:cubicBezTo>
                    <a:cubicBezTo>
                      <a:pt x="289308" y="1078063"/>
                      <a:pt x="286070" y="1075301"/>
                      <a:pt x="282831" y="1072443"/>
                    </a:cubicBezTo>
                    <a:close/>
                    <a:moveTo>
                      <a:pt x="270925" y="1060823"/>
                    </a:moveTo>
                    <a:cubicBezTo>
                      <a:pt x="273497" y="1063680"/>
                      <a:pt x="276259" y="1066443"/>
                      <a:pt x="279117" y="1069110"/>
                    </a:cubicBezTo>
                    <a:cubicBezTo>
                      <a:pt x="276259" y="1066443"/>
                      <a:pt x="273497" y="1063680"/>
                      <a:pt x="270925" y="1060823"/>
                    </a:cubicBezTo>
                    <a:close/>
                    <a:moveTo>
                      <a:pt x="266639" y="1056155"/>
                    </a:moveTo>
                    <a:cubicBezTo>
                      <a:pt x="264353" y="1053488"/>
                      <a:pt x="262067" y="1050726"/>
                      <a:pt x="259876" y="1047869"/>
                    </a:cubicBezTo>
                    <a:cubicBezTo>
                      <a:pt x="262067" y="1050536"/>
                      <a:pt x="264353" y="1053488"/>
                      <a:pt x="266639" y="1056155"/>
                    </a:cubicBezTo>
                    <a:close/>
                    <a:moveTo>
                      <a:pt x="234254" y="1002911"/>
                    </a:moveTo>
                    <a:cubicBezTo>
                      <a:pt x="235111" y="1005006"/>
                      <a:pt x="236064" y="1007006"/>
                      <a:pt x="236921" y="1009102"/>
                    </a:cubicBezTo>
                    <a:cubicBezTo>
                      <a:pt x="236064" y="1006530"/>
                      <a:pt x="235111" y="1004530"/>
                      <a:pt x="234254" y="100291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8" name="任意多边形 438"/>
              <p:cNvSpPr/>
              <p:nvPr/>
            </p:nvSpPr>
            <p:spPr>
              <a:xfrm>
                <a:off x="4935672" y="3647693"/>
                <a:ext cx="596637" cy="471487"/>
              </a:xfrm>
              <a:custGeom>
                <a:avLst/>
                <a:gdLst>
                  <a:gd name="connsiteX0" fmla="*/ 174098 w 596637"/>
                  <a:gd name="connsiteY0" fmla="*/ 471470 h 471487"/>
                  <a:gd name="connsiteX1" fmla="*/ 37128 w 596637"/>
                  <a:gd name="connsiteY1" fmla="*/ 345645 h 471487"/>
                  <a:gd name="connsiteX2" fmla="*/ 3791 w 596637"/>
                  <a:gd name="connsiteY2" fmla="*/ 178862 h 471487"/>
                  <a:gd name="connsiteX3" fmla="*/ 458228 w 596637"/>
                  <a:gd name="connsiteY3" fmla="*/ -17 h 471487"/>
                  <a:gd name="connsiteX4" fmla="*/ 596627 w 596637"/>
                  <a:gd name="connsiteY4" fmla="*/ 223820 h 471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6637" h="471487">
                    <a:moveTo>
                      <a:pt x="174098" y="471470"/>
                    </a:moveTo>
                    <a:cubicBezTo>
                      <a:pt x="115614" y="446086"/>
                      <a:pt x="67380" y="401766"/>
                      <a:pt x="37128" y="345645"/>
                    </a:cubicBezTo>
                    <a:cubicBezTo>
                      <a:pt x="7315" y="289924"/>
                      <a:pt x="-7544" y="240870"/>
                      <a:pt x="3791" y="178862"/>
                    </a:cubicBezTo>
                    <a:lnTo>
                      <a:pt x="458228" y="-17"/>
                    </a:lnTo>
                    <a:cubicBezTo>
                      <a:pt x="472802" y="134857"/>
                      <a:pt x="596627" y="223820"/>
                      <a:pt x="596627" y="22382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9" name="任意多边形 439"/>
              <p:cNvSpPr/>
              <p:nvPr/>
            </p:nvSpPr>
            <p:spPr>
              <a:xfrm>
                <a:off x="5472588" y="4652580"/>
                <a:ext cx="132969" cy="147836"/>
              </a:xfrm>
              <a:custGeom>
                <a:avLst/>
                <a:gdLst>
                  <a:gd name="connsiteX0" fmla="*/ 132958 w 132969"/>
                  <a:gd name="connsiteY0" fmla="*/ -17 h 147836"/>
                  <a:gd name="connsiteX1" fmla="*/ 131720 w 132969"/>
                  <a:gd name="connsiteY1" fmla="*/ 90184 h 147836"/>
                  <a:gd name="connsiteX2" fmla="*/ 107336 w 132969"/>
                  <a:gd name="connsiteY2" fmla="*/ 91994 h 147836"/>
                  <a:gd name="connsiteX3" fmla="*/ 54853 w 132969"/>
                  <a:gd name="connsiteY3" fmla="*/ 131047 h 147836"/>
                  <a:gd name="connsiteX4" fmla="*/ 54282 w 132969"/>
                  <a:gd name="connsiteY4" fmla="*/ 132571 h 147836"/>
                  <a:gd name="connsiteX5" fmla="*/ 25707 w 132969"/>
                  <a:gd name="connsiteY5" fmla="*/ 146763 h 147836"/>
                  <a:gd name="connsiteX6" fmla="*/ 25707 w 132969"/>
                  <a:gd name="connsiteY6" fmla="*/ 146763 h 147836"/>
                  <a:gd name="connsiteX7" fmla="*/ 11705 w 132969"/>
                  <a:gd name="connsiteY7" fmla="*/ 134666 h 147836"/>
                  <a:gd name="connsiteX8" fmla="*/ -11 w 132969"/>
                  <a:gd name="connsiteY8" fmla="*/ 14747 h 14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969" h="147836">
                    <a:moveTo>
                      <a:pt x="132958" y="-17"/>
                    </a:moveTo>
                    <a:cubicBezTo>
                      <a:pt x="132958" y="36654"/>
                      <a:pt x="131720" y="90184"/>
                      <a:pt x="131720" y="90184"/>
                    </a:cubicBezTo>
                    <a:lnTo>
                      <a:pt x="107336" y="91994"/>
                    </a:lnTo>
                    <a:cubicBezTo>
                      <a:pt x="83600" y="93318"/>
                      <a:pt x="62940" y="108691"/>
                      <a:pt x="54853" y="131047"/>
                    </a:cubicBezTo>
                    <a:lnTo>
                      <a:pt x="54282" y="132571"/>
                    </a:lnTo>
                    <a:cubicBezTo>
                      <a:pt x="50100" y="144191"/>
                      <a:pt x="37499" y="150449"/>
                      <a:pt x="25707" y="146763"/>
                    </a:cubicBezTo>
                    <a:lnTo>
                      <a:pt x="25707" y="146763"/>
                    </a:lnTo>
                    <a:cubicBezTo>
                      <a:pt x="19563" y="144848"/>
                      <a:pt x="14486" y="140467"/>
                      <a:pt x="11705" y="134666"/>
                    </a:cubicBezTo>
                    <a:lnTo>
                      <a:pt x="-11" y="14747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0" name="任意多边形 440"/>
              <p:cNvSpPr/>
              <p:nvPr/>
            </p:nvSpPr>
            <p:spPr>
              <a:xfrm>
                <a:off x="5474207" y="4885086"/>
                <a:ext cx="369189" cy="169903"/>
              </a:xfrm>
              <a:custGeom>
                <a:avLst/>
                <a:gdLst>
                  <a:gd name="connsiteX0" fmla="*/ 166010 w 369189"/>
                  <a:gd name="connsiteY0" fmla="*/ 132952 h 169903"/>
                  <a:gd name="connsiteX1" fmla="*/ 369178 w 369189"/>
                  <a:gd name="connsiteY1" fmla="*/ 100186 h 169903"/>
                  <a:gd name="connsiteX2" fmla="*/ 369178 w 369189"/>
                  <a:gd name="connsiteY2" fmla="*/ 117902 h 169903"/>
                  <a:gd name="connsiteX3" fmla="*/ 166010 w 369189"/>
                  <a:gd name="connsiteY3" fmla="*/ 150668 h 169903"/>
                  <a:gd name="connsiteX4" fmla="*/ 58092 w 369189"/>
                  <a:gd name="connsiteY4" fmla="*/ 54466 h 169903"/>
                  <a:gd name="connsiteX5" fmla="*/ 1990 w 369189"/>
                  <a:gd name="connsiteY5" fmla="*/ 19033 h 169903"/>
                  <a:gd name="connsiteX6" fmla="*/ -11 w 369189"/>
                  <a:gd name="connsiteY6" fmla="*/ -17 h 169903"/>
                  <a:gd name="connsiteX7" fmla="*/ 58092 w 369189"/>
                  <a:gd name="connsiteY7" fmla="*/ 37035 h 169903"/>
                  <a:gd name="connsiteX8" fmla="*/ 166010 w 369189"/>
                  <a:gd name="connsiteY8" fmla="*/ 132952 h 16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9189" h="169903">
                    <a:moveTo>
                      <a:pt x="166010" y="132952"/>
                    </a:moveTo>
                    <a:cubicBezTo>
                      <a:pt x="230209" y="160288"/>
                      <a:pt x="327935" y="165718"/>
                      <a:pt x="369178" y="100186"/>
                    </a:cubicBezTo>
                    <a:lnTo>
                      <a:pt x="369178" y="117902"/>
                    </a:lnTo>
                    <a:cubicBezTo>
                      <a:pt x="328411" y="183434"/>
                      <a:pt x="230209" y="178005"/>
                      <a:pt x="166010" y="150668"/>
                    </a:cubicBezTo>
                    <a:cubicBezTo>
                      <a:pt x="101812" y="123331"/>
                      <a:pt x="115909" y="78564"/>
                      <a:pt x="58092" y="54466"/>
                    </a:cubicBezTo>
                    <a:cubicBezTo>
                      <a:pt x="37070" y="46807"/>
                      <a:pt x="17934" y="34730"/>
                      <a:pt x="1990" y="19033"/>
                    </a:cubicBezTo>
                    <a:cubicBezTo>
                      <a:pt x="1990" y="13794"/>
                      <a:pt x="847" y="7222"/>
                      <a:pt x="-11" y="-17"/>
                    </a:cubicBezTo>
                    <a:cubicBezTo>
                      <a:pt x="17011" y="15680"/>
                      <a:pt x="36680" y="28224"/>
                      <a:pt x="58092" y="37035"/>
                    </a:cubicBezTo>
                    <a:cubicBezTo>
                      <a:pt x="115909" y="60752"/>
                      <a:pt x="101907" y="105519"/>
                      <a:pt x="166010" y="132952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1" name="任意多边形 441"/>
              <p:cNvSpPr/>
              <p:nvPr/>
            </p:nvSpPr>
            <p:spPr>
              <a:xfrm>
                <a:off x="5472528" y="4743226"/>
                <a:ext cx="370963" cy="294713"/>
              </a:xfrm>
              <a:custGeom>
                <a:avLst/>
                <a:gdLst>
                  <a:gd name="connsiteX0" fmla="*/ 2049 w 370963"/>
                  <a:gd name="connsiteY0" fmla="*/ 83359 h 294713"/>
                  <a:gd name="connsiteX1" fmla="*/ 2049 w 370963"/>
                  <a:gd name="connsiteY1" fmla="*/ 45259 h 294713"/>
                  <a:gd name="connsiteX2" fmla="*/ 5002 w 370963"/>
                  <a:gd name="connsiteY2" fmla="*/ 28495 h 294713"/>
                  <a:gd name="connsiteX3" fmla="*/ 10146 w 370963"/>
                  <a:gd name="connsiteY3" fmla="*/ 23351 h 294713"/>
                  <a:gd name="connsiteX4" fmla="*/ 12051 w 370963"/>
                  <a:gd name="connsiteY4" fmla="*/ 43259 h 294713"/>
                  <a:gd name="connsiteX5" fmla="*/ 42959 w 370963"/>
                  <a:gd name="connsiteY5" fmla="*/ 54041 h 294713"/>
                  <a:gd name="connsiteX6" fmla="*/ 54628 w 370963"/>
                  <a:gd name="connsiteY6" fmla="*/ 41163 h 294713"/>
                  <a:gd name="connsiteX7" fmla="*/ 55199 w 370963"/>
                  <a:gd name="connsiteY7" fmla="*/ 39639 h 294713"/>
                  <a:gd name="connsiteX8" fmla="*/ 107396 w 370963"/>
                  <a:gd name="connsiteY8" fmla="*/ 1349 h 294713"/>
                  <a:gd name="connsiteX9" fmla="*/ 132351 w 370963"/>
                  <a:gd name="connsiteY9" fmla="*/ 15 h 294713"/>
                  <a:gd name="connsiteX10" fmla="*/ 149878 w 370963"/>
                  <a:gd name="connsiteY10" fmla="*/ 10969 h 294713"/>
                  <a:gd name="connsiteX11" fmla="*/ 289419 w 370963"/>
                  <a:gd name="connsiteY11" fmla="*/ 172894 h 294713"/>
                  <a:gd name="connsiteX12" fmla="*/ 370953 w 370963"/>
                  <a:gd name="connsiteY12" fmla="*/ 239093 h 294713"/>
                  <a:gd name="connsiteX13" fmla="*/ 370953 w 370963"/>
                  <a:gd name="connsiteY13" fmla="*/ 242712 h 294713"/>
                  <a:gd name="connsiteX14" fmla="*/ 167784 w 370963"/>
                  <a:gd name="connsiteY14" fmla="*/ 275478 h 294713"/>
                  <a:gd name="connsiteX15" fmla="*/ 60247 w 370963"/>
                  <a:gd name="connsiteY15" fmla="*/ 179276 h 294713"/>
                  <a:gd name="connsiteX16" fmla="*/ 2145 w 370963"/>
                  <a:gd name="connsiteY16" fmla="*/ 142224 h 294713"/>
                  <a:gd name="connsiteX17" fmla="*/ 2049 w 370963"/>
                  <a:gd name="connsiteY17" fmla="*/ 83359 h 2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0963" h="294713">
                    <a:moveTo>
                      <a:pt x="2049" y="83359"/>
                    </a:moveTo>
                    <a:cubicBezTo>
                      <a:pt x="4745" y="70805"/>
                      <a:pt x="4745" y="57813"/>
                      <a:pt x="2049" y="45259"/>
                    </a:cubicBezTo>
                    <a:cubicBezTo>
                      <a:pt x="564" y="39506"/>
                      <a:pt x="1640" y="33391"/>
                      <a:pt x="5002" y="28495"/>
                    </a:cubicBezTo>
                    <a:lnTo>
                      <a:pt x="10146" y="23351"/>
                    </a:lnTo>
                    <a:lnTo>
                      <a:pt x="12051" y="43259"/>
                    </a:lnTo>
                    <a:cubicBezTo>
                      <a:pt x="17604" y="54775"/>
                      <a:pt x="31444" y="59604"/>
                      <a:pt x="42959" y="54041"/>
                    </a:cubicBezTo>
                    <a:cubicBezTo>
                      <a:pt x="48369" y="51431"/>
                      <a:pt x="52560" y="46812"/>
                      <a:pt x="54628" y="41163"/>
                    </a:cubicBezTo>
                    <a:lnTo>
                      <a:pt x="55199" y="39639"/>
                    </a:lnTo>
                    <a:cubicBezTo>
                      <a:pt x="63495" y="17674"/>
                      <a:pt x="83955" y="2663"/>
                      <a:pt x="107396" y="1349"/>
                    </a:cubicBezTo>
                    <a:lnTo>
                      <a:pt x="132351" y="15"/>
                    </a:lnTo>
                    <a:cubicBezTo>
                      <a:pt x="139933" y="-442"/>
                      <a:pt x="146963" y="3958"/>
                      <a:pt x="149878" y="10969"/>
                    </a:cubicBezTo>
                    <a:cubicBezTo>
                      <a:pt x="175404" y="72691"/>
                      <a:pt x="239793" y="141366"/>
                      <a:pt x="289419" y="172894"/>
                    </a:cubicBezTo>
                    <a:cubicBezTo>
                      <a:pt x="325804" y="172037"/>
                      <a:pt x="370953" y="202326"/>
                      <a:pt x="370953" y="239093"/>
                    </a:cubicBezTo>
                    <a:lnTo>
                      <a:pt x="370953" y="242712"/>
                    </a:lnTo>
                    <a:cubicBezTo>
                      <a:pt x="330186" y="308244"/>
                      <a:pt x="231983" y="302815"/>
                      <a:pt x="167784" y="275478"/>
                    </a:cubicBezTo>
                    <a:cubicBezTo>
                      <a:pt x="103586" y="248142"/>
                      <a:pt x="117683" y="203279"/>
                      <a:pt x="60247" y="179276"/>
                    </a:cubicBezTo>
                    <a:cubicBezTo>
                      <a:pt x="38835" y="170465"/>
                      <a:pt x="19166" y="157921"/>
                      <a:pt x="2145" y="142224"/>
                    </a:cubicBezTo>
                    <a:cubicBezTo>
                      <a:pt x="-694" y="122707"/>
                      <a:pt x="-732" y="102885"/>
                      <a:pt x="2049" y="83359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2" name="任意多边形 442"/>
              <p:cNvSpPr/>
              <p:nvPr/>
            </p:nvSpPr>
            <p:spPr>
              <a:xfrm>
                <a:off x="5472528" y="4743226"/>
                <a:ext cx="370963" cy="294713"/>
              </a:xfrm>
              <a:custGeom>
                <a:avLst/>
                <a:gdLst>
                  <a:gd name="connsiteX0" fmla="*/ 2049 w 370963"/>
                  <a:gd name="connsiteY0" fmla="*/ 83359 h 294713"/>
                  <a:gd name="connsiteX1" fmla="*/ 2049 w 370963"/>
                  <a:gd name="connsiteY1" fmla="*/ 45259 h 294713"/>
                  <a:gd name="connsiteX2" fmla="*/ 5002 w 370963"/>
                  <a:gd name="connsiteY2" fmla="*/ 28495 h 294713"/>
                  <a:gd name="connsiteX3" fmla="*/ 10146 w 370963"/>
                  <a:gd name="connsiteY3" fmla="*/ 23351 h 294713"/>
                  <a:gd name="connsiteX4" fmla="*/ 12051 w 370963"/>
                  <a:gd name="connsiteY4" fmla="*/ 43259 h 294713"/>
                  <a:gd name="connsiteX5" fmla="*/ 42959 w 370963"/>
                  <a:gd name="connsiteY5" fmla="*/ 54041 h 294713"/>
                  <a:gd name="connsiteX6" fmla="*/ 54628 w 370963"/>
                  <a:gd name="connsiteY6" fmla="*/ 41163 h 294713"/>
                  <a:gd name="connsiteX7" fmla="*/ 55199 w 370963"/>
                  <a:gd name="connsiteY7" fmla="*/ 39639 h 294713"/>
                  <a:gd name="connsiteX8" fmla="*/ 107396 w 370963"/>
                  <a:gd name="connsiteY8" fmla="*/ 1349 h 294713"/>
                  <a:gd name="connsiteX9" fmla="*/ 132351 w 370963"/>
                  <a:gd name="connsiteY9" fmla="*/ 15 h 294713"/>
                  <a:gd name="connsiteX10" fmla="*/ 149878 w 370963"/>
                  <a:gd name="connsiteY10" fmla="*/ 10969 h 294713"/>
                  <a:gd name="connsiteX11" fmla="*/ 289419 w 370963"/>
                  <a:gd name="connsiteY11" fmla="*/ 172894 h 294713"/>
                  <a:gd name="connsiteX12" fmla="*/ 370953 w 370963"/>
                  <a:gd name="connsiteY12" fmla="*/ 239093 h 294713"/>
                  <a:gd name="connsiteX13" fmla="*/ 370953 w 370963"/>
                  <a:gd name="connsiteY13" fmla="*/ 242712 h 294713"/>
                  <a:gd name="connsiteX14" fmla="*/ 167784 w 370963"/>
                  <a:gd name="connsiteY14" fmla="*/ 275478 h 294713"/>
                  <a:gd name="connsiteX15" fmla="*/ 60247 w 370963"/>
                  <a:gd name="connsiteY15" fmla="*/ 179276 h 294713"/>
                  <a:gd name="connsiteX16" fmla="*/ 2145 w 370963"/>
                  <a:gd name="connsiteY16" fmla="*/ 142224 h 294713"/>
                  <a:gd name="connsiteX17" fmla="*/ 2049 w 370963"/>
                  <a:gd name="connsiteY17" fmla="*/ 83359 h 2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0963" h="294713">
                    <a:moveTo>
                      <a:pt x="2049" y="83359"/>
                    </a:moveTo>
                    <a:cubicBezTo>
                      <a:pt x="4745" y="70805"/>
                      <a:pt x="4745" y="57813"/>
                      <a:pt x="2049" y="45259"/>
                    </a:cubicBezTo>
                    <a:cubicBezTo>
                      <a:pt x="564" y="39506"/>
                      <a:pt x="1640" y="33391"/>
                      <a:pt x="5002" y="28495"/>
                    </a:cubicBezTo>
                    <a:lnTo>
                      <a:pt x="10146" y="23351"/>
                    </a:lnTo>
                    <a:lnTo>
                      <a:pt x="12051" y="43259"/>
                    </a:lnTo>
                    <a:cubicBezTo>
                      <a:pt x="17604" y="54775"/>
                      <a:pt x="31444" y="59604"/>
                      <a:pt x="42959" y="54041"/>
                    </a:cubicBezTo>
                    <a:cubicBezTo>
                      <a:pt x="48369" y="51431"/>
                      <a:pt x="52560" y="46812"/>
                      <a:pt x="54628" y="41163"/>
                    </a:cubicBezTo>
                    <a:lnTo>
                      <a:pt x="55199" y="39639"/>
                    </a:lnTo>
                    <a:cubicBezTo>
                      <a:pt x="63495" y="17674"/>
                      <a:pt x="83955" y="2663"/>
                      <a:pt x="107396" y="1349"/>
                    </a:cubicBezTo>
                    <a:lnTo>
                      <a:pt x="132351" y="15"/>
                    </a:lnTo>
                    <a:cubicBezTo>
                      <a:pt x="139933" y="-442"/>
                      <a:pt x="146963" y="3958"/>
                      <a:pt x="149878" y="10969"/>
                    </a:cubicBezTo>
                    <a:cubicBezTo>
                      <a:pt x="175404" y="72691"/>
                      <a:pt x="239793" y="141366"/>
                      <a:pt x="289419" y="172894"/>
                    </a:cubicBezTo>
                    <a:cubicBezTo>
                      <a:pt x="325804" y="172037"/>
                      <a:pt x="370953" y="202326"/>
                      <a:pt x="370953" y="239093"/>
                    </a:cubicBezTo>
                    <a:lnTo>
                      <a:pt x="370953" y="242712"/>
                    </a:lnTo>
                    <a:cubicBezTo>
                      <a:pt x="330186" y="308244"/>
                      <a:pt x="231983" y="302815"/>
                      <a:pt x="167784" y="275478"/>
                    </a:cubicBezTo>
                    <a:cubicBezTo>
                      <a:pt x="103586" y="248142"/>
                      <a:pt x="117683" y="203279"/>
                      <a:pt x="60247" y="179276"/>
                    </a:cubicBezTo>
                    <a:cubicBezTo>
                      <a:pt x="38835" y="170465"/>
                      <a:pt x="19166" y="157921"/>
                      <a:pt x="2145" y="142224"/>
                    </a:cubicBezTo>
                    <a:cubicBezTo>
                      <a:pt x="-694" y="122707"/>
                      <a:pt x="-732" y="102885"/>
                      <a:pt x="2049" y="8335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3" name="任意多边形 443"/>
              <p:cNvSpPr/>
              <p:nvPr/>
            </p:nvSpPr>
            <p:spPr>
              <a:xfrm>
                <a:off x="5472528" y="4743226"/>
                <a:ext cx="370963" cy="294713"/>
              </a:xfrm>
              <a:custGeom>
                <a:avLst/>
                <a:gdLst>
                  <a:gd name="connsiteX0" fmla="*/ 2049 w 370963"/>
                  <a:gd name="connsiteY0" fmla="*/ 83359 h 294713"/>
                  <a:gd name="connsiteX1" fmla="*/ 2049 w 370963"/>
                  <a:gd name="connsiteY1" fmla="*/ 45259 h 294713"/>
                  <a:gd name="connsiteX2" fmla="*/ 5002 w 370963"/>
                  <a:gd name="connsiteY2" fmla="*/ 28495 h 294713"/>
                  <a:gd name="connsiteX3" fmla="*/ 10146 w 370963"/>
                  <a:gd name="connsiteY3" fmla="*/ 23351 h 294713"/>
                  <a:gd name="connsiteX4" fmla="*/ 12051 w 370963"/>
                  <a:gd name="connsiteY4" fmla="*/ 43259 h 294713"/>
                  <a:gd name="connsiteX5" fmla="*/ 42959 w 370963"/>
                  <a:gd name="connsiteY5" fmla="*/ 54041 h 294713"/>
                  <a:gd name="connsiteX6" fmla="*/ 54628 w 370963"/>
                  <a:gd name="connsiteY6" fmla="*/ 41163 h 294713"/>
                  <a:gd name="connsiteX7" fmla="*/ 55199 w 370963"/>
                  <a:gd name="connsiteY7" fmla="*/ 39639 h 294713"/>
                  <a:gd name="connsiteX8" fmla="*/ 107396 w 370963"/>
                  <a:gd name="connsiteY8" fmla="*/ 1349 h 294713"/>
                  <a:gd name="connsiteX9" fmla="*/ 132351 w 370963"/>
                  <a:gd name="connsiteY9" fmla="*/ 15 h 294713"/>
                  <a:gd name="connsiteX10" fmla="*/ 149878 w 370963"/>
                  <a:gd name="connsiteY10" fmla="*/ 10969 h 294713"/>
                  <a:gd name="connsiteX11" fmla="*/ 289419 w 370963"/>
                  <a:gd name="connsiteY11" fmla="*/ 172894 h 294713"/>
                  <a:gd name="connsiteX12" fmla="*/ 370953 w 370963"/>
                  <a:gd name="connsiteY12" fmla="*/ 239093 h 294713"/>
                  <a:gd name="connsiteX13" fmla="*/ 370953 w 370963"/>
                  <a:gd name="connsiteY13" fmla="*/ 242712 h 294713"/>
                  <a:gd name="connsiteX14" fmla="*/ 167784 w 370963"/>
                  <a:gd name="connsiteY14" fmla="*/ 275478 h 294713"/>
                  <a:gd name="connsiteX15" fmla="*/ 60247 w 370963"/>
                  <a:gd name="connsiteY15" fmla="*/ 179276 h 294713"/>
                  <a:gd name="connsiteX16" fmla="*/ 2145 w 370963"/>
                  <a:gd name="connsiteY16" fmla="*/ 142224 h 294713"/>
                  <a:gd name="connsiteX17" fmla="*/ 2049 w 370963"/>
                  <a:gd name="connsiteY17" fmla="*/ 83359 h 2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0963" h="294713">
                    <a:moveTo>
                      <a:pt x="2049" y="83359"/>
                    </a:moveTo>
                    <a:cubicBezTo>
                      <a:pt x="4745" y="70805"/>
                      <a:pt x="4745" y="57813"/>
                      <a:pt x="2049" y="45259"/>
                    </a:cubicBezTo>
                    <a:cubicBezTo>
                      <a:pt x="564" y="39506"/>
                      <a:pt x="1640" y="33391"/>
                      <a:pt x="5002" y="28495"/>
                    </a:cubicBezTo>
                    <a:lnTo>
                      <a:pt x="10146" y="23351"/>
                    </a:lnTo>
                    <a:lnTo>
                      <a:pt x="12051" y="43259"/>
                    </a:lnTo>
                    <a:cubicBezTo>
                      <a:pt x="17604" y="54775"/>
                      <a:pt x="31444" y="59604"/>
                      <a:pt x="42959" y="54041"/>
                    </a:cubicBezTo>
                    <a:cubicBezTo>
                      <a:pt x="48369" y="51431"/>
                      <a:pt x="52560" y="46812"/>
                      <a:pt x="54628" y="41163"/>
                    </a:cubicBezTo>
                    <a:lnTo>
                      <a:pt x="55199" y="39639"/>
                    </a:lnTo>
                    <a:cubicBezTo>
                      <a:pt x="63495" y="17674"/>
                      <a:pt x="83955" y="2663"/>
                      <a:pt x="107396" y="1349"/>
                    </a:cubicBezTo>
                    <a:lnTo>
                      <a:pt x="132351" y="15"/>
                    </a:lnTo>
                    <a:cubicBezTo>
                      <a:pt x="139933" y="-442"/>
                      <a:pt x="146963" y="3958"/>
                      <a:pt x="149878" y="10969"/>
                    </a:cubicBezTo>
                    <a:cubicBezTo>
                      <a:pt x="175404" y="72691"/>
                      <a:pt x="239793" y="141366"/>
                      <a:pt x="289419" y="172894"/>
                    </a:cubicBezTo>
                    <a:cubicBezTo>
                      <a:pt x="325804" y="172037"/>
                      <a:pt x="370953" y="202326"/>
                      <a:pt x="370953" y="239093"/>
                    </a:cubicBezTo>
                    <a:lnTo>
                      <a:pt x="370953" y="242712"/>
                    </a:lnTo>
                    <a:cubicBezTo>
                      <a:pt x="330186" y="308244"/>
                      <a:pt x="231983" y="302815"/>
                      <a:pt x="167784" y="275478"/>
                    </a:cubicBezTo>
                    <a:cubicBezTo>
                      <a:pt x="103586" y="248142"/>
                      <a:pt x="117683" y="203279"/>
                      <a:pt x="60247" y="179276"/>
                    </a:cubicBezTo>
                    <a:cubicBezTo>
                      <a:pt x="38835" y="170465"/>
                      <a:pt x="19166" y="157921"/>
                      <a:pt x="2145" y="142224"/>
                    </a:cubicBezTo>
                    <a:cubicBezTo>
                      <a:pt x="-694" y="122707"/>
                      <a:pt x="-732" y="102885"/>
                      <a:pt x="2049" y="83359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4" name="任意多边形 444"/>
              <p:cNvSpPr/>
              <p:nvPr/>
            </p:nvSpPr>
            <p:spPr>
              <a:xfrm>
                <a:off x="5584523" y="4829770"/>
                <a:ext cx="96090" cy="50536"/>
              </a:xfrm>
              <a:custGeom>
                <a:avLst/>
                <a:gdLst>
                  <a:gd name="connsiteX0" fmla="*/ 14451 w 96090"/>
                  <a:gd name="connsiteY0" fmla="*/ 47488 h 50536"/>
                  <a:gd name="connsiteX1" fmla="*/ 3021 w 96090"/>
                  <a:gd name="connsiteY1" fmla="*/ 48726 h 50536"/>
                  <a:gd name="connsiteX2" fmla="*/ 1782 w 96090"/>
                  <a:gd name="connsiteY2" fmla="*/ 37296 h 50536"/>
                  <a:gd name="connsiteX3" fmla="*/ 85602 w 96090"/>
                  <a:gd name="connsiteY3" fmla="*/ 434 h 50536"/>
                  <a:gd name="connsiteX4" fmla="*/ 96080 w 96090"/>
                  <a:gd name="connsiteY4" fmla="*/ 13007 h 50536"/>
                  <a:gd name="connsiteX5" fmla="*/ 14451 w 96090"/>
                  <a:gd name="connsiteY5" fmla="*/ 47488 h 50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090" h="50536">
                    <a:moveTo>
                      <a:pt x="14451" y="47488"/>
                    </a:moveTo>
                    <a:cubicBezTo>
                      <a:pt x="11641" y="50983"/>
                      <a:pt x="6516" y="51536"/>
                      <a:pt x="3021" y="48726"/>
                    </a:cubicBezTo>
                    <a:cubicBezTo>
                      <a:pt x="-475" y="45916"/>
                      <a:pt x="-1028" y="40792"/>
                      <a:pt x="1782" y="37296"/>
                    </a:cubicBezTo>
                    <a:cubicBezTo>
                      <a:pt x="21366" y="11207"/>
                      <a:pt x="53141" y="-2766"/>
                      <a:pt x="85602" y="434"/>
                    </a:cubicBezTo>
                    <a:cubicBezTo>
                      <a:pt x="89031" y="4720"/>
                      <a:pt x="92460" y="8911"/>
                      <a:pt x="96080" y="13007"/>
                    </a:cubicBezTo>
                    <a:cubicBezTo>
                      <a:pt x="64704" y="9369"/>
                      <a:pt x="33710" y="22456"/>
                      <a:pt x="14451" y="474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5" name="任意多边形 445"/>
              <p:cNvSpPr/>
              <p:nvPr/>
            </p:nvSpPr>
            <p:spPr>
              <a:xfrm>
                <a:off x="5559388" y="4800506"/>
                <a:ext cx="98270" cy="51347"/>
              </a:xfrm>
              <a:custGeom>
                <a:avLst/>
                <a:gdLst>
                  <a:gd name="connsiteX0" fmla="*/ 14059 w 98270"/>
                  <a:gd name="connsiteY0" fmla="*/ 48843 h 51347"/>
                  <a:gd name="connsiteX1" fmla="*/ 2476 w 98270"/>
                  <a:gd name="connsiteY1" fmla="*/ 49015 h 51347"/>
                  <a:gd name="connsiteX2" fmla="*/ 1391 w 98270"/>
                  <a:gd name="connsiteY2" fmla="*/ 38556 h 51347"/>
                  <a:gd name="connsiteX3" fmla="*/ 88735 w 98270"/>
                  <a:gd name="connsiteY3" fmla="*/ 456 h 51347"/>
                  <a:gd name="connsiteX4" fmla="*/ 98260 w 98270"/>
                  <a:gd name="connsiteY4" fmla="*/ 14172 h 51347"/>
                  <a:gd name="connsiteX5" fmla="*/ 14059 w 98270"/>
                  <a:gd name="connsiteY5" fmla="*/ 48843 h 5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270" h="51347">
                    <a:moveTo>
                      <a:pt x="14059" y="48843"/>
                    </a:moveTo>
                    <a:cubicBezTo>
                      <a:pt x="10906" y="52091"/>
                      <a:pt x="5724" y="52168"/>
                      <a:pt x="2476" y="49015"/>
                    </a:cubicBezTo>
                    <a:cubicBezTo>
                      <a:pt x="-372" y="46253"/>
                      <a:pt x="-829" y="41843"/>
                      <a:pt x="1391" y="38556"/>
                    </a:cubicBezTo>
                    <a:cubicBezTo>
                      <a:pt x="21907" y="11544"/>
                      <a:pt x="54978" y="-2877"/>
                      <a:pt x="88735" y="456"/>
                    </a:cubicBezTo>
                    <a:cubicBezTo>
                      <a:pt x="91878" y="5124"/>
                      <a:pt x="95117" y="9981"/>
                      <a:pt x="98260" y="14172"/>
                    </a:cubicBezTo>
                    <a:cubicBezTo>
                      <a:pt x="67018" y="11982"/>
                      <a:pt x="39586" y="17887"/>
                      <a:pt x="14059" y="488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6" name="任意多边形 446"/>
              <p:cNvSpPr/>
              <p:nvPr/>
            </p:nvSpPr>
            <p:spPr>
              <a:xfrm>
                <a:off x="5610637" y="4857482"/>
                <a:ext cx="95789" cy="50342"/>
              </a:xfrm>
              <a:custGeom>
                <a:avLst/>
                <a:gdLst>
                  <a:gd name="connsiteX0" fmla="*/ 14341 w 95789"/>
                  <a:gd name="connsiteY0" fmla="*/ 47398 h 50342"/>
                  <a:gd name="connsiteX1" fmla="*/ 3082 w 95789"/>
                  <a:gd name="connsiteY1" fmla="*/ 48503 h 50342"/>
                  <a:gd name="connsiteX2" fmla="*/ 3006 w 95789"/>
                  <a:gd name="connsiteY2" fmla="*/ 48446 h 50342"/>
                  <a:gd name="connsiteX3" fmla="*/ 1672 w 95789"/>
                  <a:gd name="connsiteY3" fmla="*/ 37206 h 50342"/>
                  <a:gd name="connsiteX4" fmla="*/ 83302 w 95789"/>
                  <a:gd name="connsiteY4" fmla="*/ 249 h 50342"/>
                  <a:gd name="connsiteX5" fmla="*/ 95779 w 95789"/>
                  <a:gd name="connsiteY5" fmla="*/ 13013 h 50342"/>
                  <a:gd name="connsiteX6" fmla="*/ 14341 w 95789"/>
                  <a:gd name="connsiteY6" fmla="*/ 47398 h 5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789" h="50342">
                    <a:moveTo>
                      <a:pt x="14341" y="47398"/>
                    </a:moveTo>
                    <a:cubicBezTo>
                      <a:pt x="11540" y="50817"/>
                      <a:pt x="6492" y="51313"/>
                      <a:pt x="3082" y="48503"/>
                    </a:cubicBezTo>
                    <a:cubicBezTo>
                      <a:pt x="3053" y="48484"/>
                      <a:pt x="3034" y="48465"/>
                      <a:pt x="3006" y="48446"/>
                    </a:cubicBezTo>
                    <a:cubicBezTo>
                      <a:pt x="-423" y="45683"/>
                      <a:pt x="-1014" y="40692"/>
                      <a:pt x="1672" y="37206"/>
                    </a:cubicBezTo>
                    <a:cubicBezTo>
                      <a:pt x="20808" y="11774"/>
                      <a:pt x="51574" y="-2151"/>
                      <a:pt x="83302" y="249"/>
                    </a:cubicBezTo>
                    <a:cubicBezTo>
                      <a:pt x="87397" y="4631"/>
                      <a:pt x="91588" y="8822"/>
                      <a:pt x="95779" y="13013"/>
                    </a:cubicBezTo>
                    <a:cubicBezTo>
                      <a:pt x="64480" y="9384"/>
                      <a:pt x="33562" y="22433"/>
                      <a:pt x="14341" y="473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7" name="任意多边形 447"/>
              <p:cNvSpPr/>
              <p:nvPr/>
            </p:nvSpPr>
            <p:spPr>
              <a:xfrm>
                <a:off x="5643371" y="4915453"/>
                <a:ext cx="200025" cy="121763"/>
              </a:xfrm>
              <a:custGeom>
                <a:avLst/>
                <a:gdLst>
                  <a:gd name="connsiteX0" fmla="*/ 118480 w 200025"/>
                  <a:gd name="connsiteY0" fmla="*/ 0 h 121763"/>
                  <a:gd name="connsiteX1" fmla="*/ 200014 w 200025"/>
                  <a:gd name="connsiteY1" fmla="*/ 66199 h 121763"/>
                  <a:gd name="connsiteX2" fmla="*/ 200014 w 200025"/>
                  <a:gd name="connsiteY2" fmla="*/ 69819 h 121763"/>
                  <a:gd name="connsiteX3" fmla="*/ -11 w 200025"/>
                  <a:gd name="connsiteY3" fmla="*/ 103727 h 121763"/>
                  <a:gd name="connsiteX4" fmla="*/ 118480 w 200025"/>
                  <a:gd name="connsiteY4" fmla="*/ 0 h 12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5" h="121763">
                    <a:moveTo>
                      <a:pt x="118480" y="0"/>
                    </a:moveTo>
                    <a:cubicBezTo>
                      <a:pt x="154866" y="-857"/>
                      <a:pt x="200014" y="29433"/>
                      <a:pt x="200014" y="66199"/>
                    </a:cubicBezTo>
                    <a:lnTo>
                      <a:pt x="200014" y="69819"/>
                    </a:lnTo>
                    <a:cubicBezTo>
                      <a:pt x="159819" y="134303"/>
                      <a:pt x="63997" y="130017"/>
                      <a:pt x="-11" y="103727"/>
                    </a:cubicBezTo>
                    <a:cubicBezTo>
                      <a:pt x="4752" y="15621"/>
                      <a:pt x="88953" y="-285"/>
                      <a:pt x="118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8" name="任意多边形 448"/>
              <p:cNvSpPr/>
              <p:nvPr/>
            </p:nvSpPr>
            <p:spPr>
              <a:xfrm>
                <a:off x="5637956" y="4883928"/>
                <a:ext cx="98473" cy="50045"/>
              </a:xfrm>
              <a:custGeom>
                <a:avLst/>
                <a:gdLst>
                  <a:gd name="connsiteX0" fmla="*/ 14167 w 98473"/>
                  <a:gd name="connsiteY0" fmla="*/ 47432 h 50045"/>
                  <a:gd name="connsiteX1" fmla="*/ 2585 w 98473"/>
                  <a:gd name="connsiteY1" fmla="*/ 47822 h 50045"/>
                  <a:gd name="connsiteX2" fmla="*/ 1404 w 98473"/>
                  <a:gd name="connsiteY2" fmla="*/ 37240 h 50045"/>
                  <a:gd name="connsiteX3" fmla="*/ 83223 w 98473"/>
                  <a:gd name="connsiteY3" fmla="*/ 283 h 50045"/>
                  <a:gd name="connsiteX4" fmla="*/ 98463 w 98473"/>
                  <a:gd name="connsiteY4" fmla="*/ 13142 h 50045"/>
                  <a:gd name="connsiteX5" fmla="*/ 14167 w 98473"/>
                  <a:gd name="connsiteY5" fmla="*/ 47432 h 50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473" h="50045">
                    <a:moveTo>
                      <a:pt x="14167" y="47432"/>
                    </a:moveTo>
                    <a:cubicBezTo>
                      <a:pt x="11081" y="50737"/>
                      <a:pt x="5890" y="50908"/>
                      <a:pt x="2585" y="47822"/>
                    </a:cubicBezTo>
                    <a:cubicBezTo>
                      <a:pt x="-359" y="45069"/>
                      <a:pt x="-863" y="40574"/>
                      <a:pt x="1404" y="37240"/>
                    </a:cubicBezTo>
                    <a:cubicBezTo>
                      <a:pt x="20511" y="11684"/>
                      <a:pt x="51410" y="-2279"/>
                      <a:pt x="83223" y="283"/>
                    </a:cubicBezTo>
                    <a:cubicBezTo>
                      <a:pt x="88367" y="4855"/>
                      <a:pt x="93415" y="9141"/>
                      <a:pt x="98463" y="13142"/>
                    </a:cubicBezTo>
                    <a:cubicBezTo>
                      <a:pt x="67126" y="10951"/>
                      <a:pt x="39123" y="16952"/>
                      <a:pt x="14167" y="474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9" name="任意多边形 449"/>
              <p:cNvSpPr/>
              <p:nvPr/>
            </p:nvSpPr>
            <p:spPr>
              <a:xfrm>
                <a:off x="5414771" y="4429219"/>
                <a:ext cx="201644" cy="259827"/>
              </a:xfrm>
              <a:custGeom>
                <a:avLst/>
                <a:gdLst>
                  <a:gd name="connsiteX0" fmla="*/ -11 w 201644"/>
                  <a:gd name="connsiteY0" fmla="*/ -17 h 259827"/>
                  <a:gd name="connsiteX1" fmla="*/ 41614 w 201644"/>
                  <a:gd name="connsiteY1" fmla="*/ 250300 h 259827"/>
                  <a:gd name="connsiteX2" fmla="*/ 199157 w 201644"/>
                  <a:gd name="connsiteY2" fmla="*/ 236964 h 259827"/>
                  <a:gd name="connsiteX3" fmla="*/ 201634 w 201644"/>
                  <a:gd name="connsiteY3" fmla="*/ 66753 h 25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44" h="259827">
                    <a:moveTo>
                      <a:pt x="-11" y="-17"/>
                    </a:moveTo>
                    <a:cubicBezTo>
                      <a:pt x="5133" y="81040"/>
                      <a:pt x="25802" y="139810"/>
                      <a:pt x="41614" y="250300"/>
                    </a:cubicBezTo>
                    <a:cubicBezTo>
                      <a:pt x="41614" y="250300"/>
                      <a:pt x="138673" y="278875"/>
                      <a:pt x="199157" y="236964"/>
                    </a:cubicBezTo>
                    <a:lnTo>
                      <a:pt x="201634" y="66753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0" name="任意多边形 450"/>
              <p:cNvSpPr/>
              <p:nvPr/>
            </p:nvSpPr>
            <p:spPr>
              <a:xfrm>
                <a:off x="5816917" y="4528755"/>
                <a:ext cx="157067" cy="139835"/>
              </a:xfrm>
              <a:custGeom>
                <a:avLst/>
                <a:gdLst>
                  <a:gd name="connsiteX0" fmla="*/ 132673 w 157067"/>
                  <a:gd name="connsiteY0" fmla="*/ -17 h 139835"/>
                  <a:gd name="connsiteX1" fmla="*/ 157056 w 157067"/>
                  <a:gd name="connsiteY1" fmla="*/ 82660 h 139835"/>
                  <a:gd name="connsiteX2" fmla="*/ 132482 w 157067"/>
                  <a:gd name="connsiteY2" fmla="*/ 83993 h 139835"/>
                  <a:gd name="connsiteX3" fmla="*/ 79999 w 157067"/>
                  <a:gd name="connsiteY3" fmla="*/ 123046 h 139835"/>
                  <a:gd name="connsiteX4" fmla="*/ 79428 w 157067"/>
                  <a:gd name="connsiteY4" fmla="*/ 124570 h 139835"/>
                  <a:gd name="connsiteX5" fmla="*/ 50853 w 157067"/>
                  <a:gd name="connsiteY5" fmla="*/ 138762 h 139835"/>
                  <a:gd name="connsiteX6" fmla="*/ 50853 w 157067"/>
                  <a:gd name="connsiteY6" fmla="*/ 138762 h 139835"/>
                  <a:gd name="connsiteX7" fmla="*/ 36946 w 157067"/>
                  <a:gd name="connsiteY7" fmla="*/ 126665 h 139835"/>
                  <a:gd name="connsiteX8" fmla="*/ -11 w 157067"/>
                  <a:gd name="connsiteY8" fmla="*/ 29891 h 13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067" h="139835">
                    <a:moveTo>
                      <a:pt x="132673" y="-17"/>
                    </a:moveTo>
                    <a:cubicBezTo>
                      <a:pt x="140769" y="35416"/>
                      <a:pt x="157056" y="82660"/>
                      <a:pt x="157056" y="82660"/>
                    </a:cubicBezTo>
                    <a:lnTo>
                      <a:pt x="132482" y="83993"/>
                    </a:lnTo>
                    <a:cubicBezTo>
                      <a:pt x="108746" y="85317"/>
                      <a:pt x="88086" y="100690"/>
                      <a:pt x="79999" y="123046"/>
                    </a:cubicBezTo>
                    <a:lnTo>
                      <a:pt x="79428" y="124570"/>
                    </a:lnTo>
                    <a:cubicBezTo>
                      <a:pt x="75246" y="136190"/>
                      <a:pt x="62645" y="142448"/>
                      <a:pt x="50853" y="138762"/>
                    </a:cubicBezTo>
                    <a:lnTo>
                      <a:pt x="50853" y="138762"/>
                    </a:lnTo>
                    <a:cubicBezTo>
                      <a:pt x="44738" y="136838"/>
                      <a:pt x="39699" y="132456"/>
                      <a:pt x="36946" y="126665"/>
                    </a:cubicBezTo>
                    <a:lnTo>
                      <a:pt x="-11" y="29891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1" name="任意多边形 451"/>
              <p:cNvSpPr/>
              <p:nvPr/>
            </p:nvSpPr>
            <p:spPr>
              <a:xfrm>
                <a:off x="5844634" y="4754117"/>
                <a:ext cx="368331" cy="169562"/>
              </a:xfrm>
              <a:custGeom>
                <a:avLst/>
                <a:gdLst>
                  <a:gd name="connsiteX0" fmla="*/ 165248 w 368331"/>
                  <a:gd name="connsiteY0" fmla="*/ 132571 h 169562"/>
                  <a:gd name="connsiteX1" fmla="*/ 368321 w 368331"/>
                  <a:gd name="connsiteY1" fmla="*/ 99805 h 169562"/>
                  <a:gd name="connsiteX2" fmla="*/ 368321 w 368331"/>
                  <a:gd name="connsiteY2" fmla="*/ 117521 h 169562"/>
                  <a:gd name="connsiteX3" fmla="*/ 165248 w 368331"/>
                  <a:gd name="connsiteY3" fmla="*/ 150287 h 169562"/>
                  <a:gd name="connsiteX4" fmla="*/ 57616 w 368331"/>
                  <a:gd name="connsiteY4" fmla="*/ 54085 h 169562"/>
                  <a:gd name="connsiteX5" fmla="*/ 1990 w 368331"/>
                  <a:gd name="connsiteY5" fmla="*/ 19033 h 169562"/>
                  <a:gd name="connsiteX6" fmla="*/ -11 w 368331"/>
                  <a:gd name="connsiteY6" fmla="*/ -17 h 169562"/>
                  <a:gd name="connsiteX7" fmla="*/ 58092 w 368331"/>
                  <a:gd name="connsiteY7" fmla="*/ 37035 h 169562"/>
                  <a:gd name="connsiteX8" fmla="*/ 165248 w 368331"/>
                  <a:gd name="connsiteY8" fmla="*/ 132571 h 16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331" h="169562">
                    <a:moveTo>
                      <a:pt x="165248" y="132571"/>
                    </a:moveTo>
                    <a:cubicBezTo>
                      <a:pt x="229351" y="160003"/>
                      <a:pt x="327173" y="165336"/>
                      <a:pt x="368321" y="99805"/>
                    </a:cubicBezTo>
                    <a:lnTo>
                      <a:pt x="368321" y="117521"/>
                    </a:lnTo>
                    <a:cubicBezTo>
                      <a:pt x="327554" y="183053"/>
                      <a:pt x="229351" y="177719"/>
                      <a:pt x="165248" y="150287"/>
                    </a:cubicBezTo>
                    <a:cubicBezTo>
                      <a:pt x="101145" y="122855"/>
                      <a:pt x="115051" y="78088"/>
                      <a:pt x="57616" y="54085"/>
                    </a:cubicBezTo>
                    <a:cubicBezTo>
                      <a:pt x="36775" y="46522"/>
                      <a:pt x="17801" y="34568"/>
                      <a:pt x="1990" y="19033"/>
                    </a:cubicBezTo>
                    <a:cubicBezTo>
                      <a:pt x="1990" y="13794"/>
                      <a:pt x="847" y="7317"/>
                      <a:pt x="-11" y="-17"/>
                    </a:cubicBezTo>
                    <a:cubicBezTo>
                      <a:pt x="17011" y="15680"/>
                      <a:pt x="36680" y="28224"/>
                      <a:pt x="58092" y="37035"/>
                    </a:cubicBezTo>
                    <a:cubicBezTo>
                      <a:pt x="115051" y="60371"/>
                      <a:pt x="101050" y="104758"/>
                      <a:pt x="165248" y="13257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2" name="任意多边形 452"/>
              <p:cNvSpPr/>
              <p:nvPr/>
            </p:nvSpPr>
            <p:spPr>
              <a:xfrm>
                <a:off x="5842251" y="4611116"/>
                <a:ext cx="371096" cy="295323"/>
              </a:xfrm>
              <a:custGeom>
                <a:avLst/>
                <a:gdLst>
                  <a:gd name="connsiteX0" fmla="*/ 1896 w 371096"/>
                  <a:gd name="connsiteY0" fmla="*/ 84119 h 295323"/>
                  <a:gd name="connsiteX1" fmla="*/ 1896 w 371096"/>
                  <a:gd name="connsiteY1" fmla="*/ 46019 h 295323"/>
                  <a:gd name="connsiteX2" fmla="*/ 4849 w 371096"/>
                  <a:gd name="connsiteY2" fmla="*/ 29255 h 295323"/>
                  <a:gd name="connsiteX3" fmla="*/ 5802 w 371096"/>
                  <a:gd name="connsiteY3" fmla="*/ 27922 h 295323"/>
                  <a:gd name="connsiteX4" fmla="*/ 11993 w 371096"/>
                  <a:gd name="connsiteY4" fmla="*/ 44019 h 295323"/>
                  <a:gd name="connsiteX5" fmla="*/ 42721 w 371096"/>
                  <a:gd name="connsiteY5" fmla="*/ 54897 h 295323"/>
                  <a:gd name="connsiteX6" fmla="*/ 54474 w 371096"/>
                  <a:gd name="connsiteY6" fmla="*/ 41924 h 295323"/>
                  <a:gd name="connsiteX7" fmla="*/ 55046 w 371096"/>
                  <a:gd name="connsiteY7" fmla="*/ 40400 h 295323"/>
                  <a:gd name="connsiteX8" fmla="*/ 107529 w 371096"/>
                  <a:gd name="connsiteY8" fmla="*/ 1347 h 295323"/>
                  <a:gd name="connsiteX9" fmla="*/ 132484 w 371096"/>
                  <a:gd name="connsiteY9" fmla="*/ 14 h 295323"/>
                  <a:gd name="connsiteX10" fmla="*/ 150010 w 371096"/>
                  <a:gd name="connsiteY10" fmla="*/ 11063 h 295323"/>
                  <a:gd name="connsiteX11" fmla="*/ 289551 w 371096"/>
                  <a:gd name="connsiteY11" fmla="*/ 172988 h 295323"/>
                  <a:gd name="connsiteX12" fmla="*/ 371085 w 371096"/>
                  <a:gd name="connsiteY12" fmla="*/ 239663 h 295323"/>
                  <a:gd name="connsiteX13" fmla="*/ 371085 w 371096"/>
                  <a:gd name="connsiteY13" fmla="*/ 243282 h 295323"/>
                  <a:gd name="connsiteX14" fmla="*/ 168012 w 371096"/>
                  <a:gd name="connsiteY14" fmla="*/ 276048 h 295323"/>
                  <a:gd name="connsiteX15" fmla="*/ 60380 w 371096"/>
                  <a:gd name="connsiteY15" fmla="*/ 179846 h 295323"/>
                  <a:gd name="connsiteX16" fmla="*/ 2277 w 371096"/>
                  <a:gd name="connsiteY16" fmla="*/ 142793 h 295323"/>
                  <a:gd name="connsiteX17" fmla="*/ 1896 w 371096"/>
                  <a:gd name="connsiteY17" fmla="*/ 84119 h 29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096" h="295323">
                    <a:moveTo>
                      <a:pt x="1896" y="84119"/>
                    </a:moveTo>
                    <a:cubicBezTo>
                      <a:pt x="4592" y="71566"/>
                      <a:pt x="4592" y="58573"/>
                      <a:pt x="1896" y="46019"/>
                    </a:cubicBezTo>
                    <a:cubicBezTo>
                      <a:pt x="410" y="40266"/>
                      <a:pt x="1487" y="34151"/>
                      <a:pt x="4849" y="29255"/>
                    </a:cubicBezTo>
                    <a:lnTo>
                      <a:pt x="5802" y="27922"/>
                    </a:lnTo>
                    <a:lnTo>
                      <a:pt x="11993" y="44019"/>
                    </a:lnTo>
                    <a:cubicBezTo>
                      <a:pt x="17479" y="55506"/>
                      <a:pt x="31233" y="60374"/>
                      <a:pt x="42721" y="54897"/>
                    </a:cubicBezTo>
                    <a:cubicBezTo>
                      <a:pt x="48197" y="52287"/>
                      <a:pt x="52417" y="47620"/>
                      <a:pt x="54474" y="41924"/>
                    </a:cubicBezTo>
                    <a:lnTo>
                      <a:pt x="55046" y="40400"/>
                    </a:lnTo>
                    <a:cubicBezTo>
                      <a:pt x="63133" y="18044"/>
                      <a:pt x="83792" y="2671"/>
                      <a:pt x="107529" y="1347"/>
                    </a:cubicBezTo>
                    <a:lnTo>
                      <a:pt x="132484" y="14"/>
                    </a:lnTo>
                    <a:cubicBezTo>
                      <a:pt x="140085" y="-434"/>
                      <a:pt x="147134" y="4014"/>
                      <a:pt x="150010" y="11063"/>
                    </a:cubicBezTo>
                    <a:cubicBezTo>
                      <a:pt x="175632" y="72785"/>
                      <a:pt x="239926" y="141365"/>
                      <a:pt x="289551" y="172988"/>
                    </a:cubicBezTo>
                    <a:cubicBezTo>
                      <a:pt x="326032" y="172226"/>
                      <a:pt x="371085" y="202420"/>
                      <a:pt x="371085" y="239663"/>
                    </a:cubicBezTo>
                    <a:lnTo>
                      <a:pt x="371085" y="243282"/>
                    </a:lnTo>
                    <a:cubicBezTo>
                      <a:pt x="330318" y="308814"/>
                      <a:pt x="232116" y="303480"/>
                      <a:pt x="168012" y="276048"/>
                    </a:cubicBezTo>
                    <a:cubicBezTo>
                      <a:pt x="103909" y="248616"/>
                      <a:pt x="117816" y="203849"/>
                      <a:pt x="60380" y="179846"/>
                    </a:cubicBezTo>
                    <a:cubicBezTo>
                      <a:pt x="38968" y="171035"/>
                      <a:pt x="19299" y="158491"/>
                      <a:pt x="2277" y="142793"/>
                    </a:cubicBezTo>
                    <a:cubicBezTo>
                      <a:pt x="-637" y="123353"/>
                      <a:pt x="-771" y="103598"/>
                      <a:pt x="1896" y="84119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3" name="任意多边形 453"/>
              <p:cNvSpPr/>
              <p:nvPr/>
            </p:nvSpPr>
            <p:spPr>
              <a:xfrm>
                <a:off x="5842251" y="4611116"/>
                <a:ext cx="371096" cy="295323"/>
              </a:xfrm>
              <a:custGeom>
                <a:avLst/>
                <a:gdLst>
                  <a:gd name="connsiteX0" fmla="*/ 1896 w 371096"/>
                  <a:gd name="connsiteY0" fmla="*/ 84119 h 295323"/>
                  <a:gd name="connsiteX1" fmla="*/ 1896 w 371096"/>
                  <a:gd name="connsiteY1" fmla="*/ 46019 h 295323"/>
                  <a:gd name="connsiteX2" fmla="*/ 4849 w 371096"/>
                  <a:gd name="connsiteY2" fmla="*/ 29255 h 295323"/>
                  <a:gd name="connsiteX3" fmla="*/ 5802 w 371096"/>
                  <a:gd name="connsiteY3" fmla="*/ 27922 h 295323"/>
                  <a:gd name="connsiteX4" fmla="*/ 11993 w 371096"/>
                  <a:gd name="connsiteY4" fmla="*/ 44019 h 295323"/>
                  <a:gd name="connsiteX5" fmla="*/ 42721 w 371096"/>
                  <a:gd name="connsiteY5" fmla="*/ 54897 h 295323"/>
                  <a:gd name="connsiteX6" fmla="*/ 54474 w 371096"/>
                  <a:gd name="connsiteY6" fmla="*/ 41924 h 295323"/>
                  <a:gd name="connsiteX7" fmla="*/ 55046 w 371096"/>
                  <a:gd name="connsiteY7" fmla="*/ 40400 h 295323"/>
                  <a:gd name="connsiteX8" fmla="*/ 107529 w 371096"/>
                  <a:gd name="connsiteY8" fmla="*/ 1347 h 295323"/>
                  <a:gd name="connsiteX9" fmla="*/ 132484 w 371096"/>
                  <a:gd name="connsiteY9" fmla="*/ 14 h 295323"/>
                  <a:gd name="connsiteX10" fmla="*/ 150010 w 371096"/>
                  <a:gd name="connsiteY10" fmla="*/ 11063 h 295323"/>
                  <a:gd name="connsiteX11" fmla="*/ 289551 w 371096"/>
                  <a:gd name="connsiteY11" fmla="*/ 172988 h 295323"/>
                  <a:gd name="connsiteX12" fmla="*/ 371085 w 371096"/>
                  <a:gd name="connsiteY12" fmla="*/ 239663 h 295323"/>
                  <a:gd name="connsiteX13" fmla="*/ 371085 w 371096"/>
                  <a:gd name="connsiteY13" fmla="*/ 243282 h 295323"/>
                  <a:gd name="connsiteX14" fmla="*/ 168012 w 371096"/>
                  <a:gd name="connsiteY14" fmla="*/ 276048 h 295323"/>
                  <a:gd name="connsiteX15" fmla="*/ 60380 w 371096"/>
                  <a:gd name="connsiteY15" fmla="*/ 179846 h 295323"/>
                  <a:gd name="connsiteX16" fmla="*/ 2277 w 371096"/>
                  <a:gd name="connsiteY16" fmla="*/ 142793 h 295323"/>
                  <a:gd name="connsiteX17" fmla="*/ 1896 w 371096"/>
                  <a:gd name="connsiteY17" fmla="*/ 84119 h 29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096" h="295323">
                    <a:moveTo>
                      <a:pt x="1896" y="84119"/>
                    </a:moveTo>
                    <a:cubicBezTo>
                      <a:pt x="4592" y="71566"/>
                      <a:pt x="4592" y="58573"/>
                      <a:pt x="1896" y="46019"/>
                    </a:cubicBezTo>
                    <a:cubicBezTo>
                      <a:pt x="410" y="40266"/>
                      <a:pt x="1487" y="34151"/>
                      <a:pt x="4849" y="29255"/>
                    </a:cubicBezTo>
                    <a:lnTo>
                      <a:pt x="5802" y="27922"/>
                    </a:lnTo>
                    <a:lnTo>
                      <a:pt x="11993" y="44019"/>
                    </a:lnTo>
                    <a:cubicBezTo>
                      <a:pt x="17479" y="55506"/>
                      <a:pt x="31233" y="60374"/>
                      <a:pt x="42721" y="54897"/>
                    </a:cubicBezTo>
                    <a:cubicBezTo>
                      <a:pt x="48197" y="52287"/>
                      <a:pt x="52417" y="47620"/>
                      <a:pt x="54474" y="41924"/>
                    </a:cubicBezTo>
                    <a:lnTo>
                      <a:pt x="55046" y="40400"/>
                    </a:lnTo>
                    <a:cubicBezTo>
                      <a:pt x="63133" y="18044"/>
                      <a:pt x="83792" y="2671"/>
                      <a:pt x="107529" y="1347"/>
                    </a:cubicBezTo>
                    <a:lnTo>
                      <a:pt x="132484" y="14"/>
                    </a:lnTo>
                    <a:cubicBezTo>
                      <a:pt x="140085" y="-434"/>
                      <a:pt x="147134" y="4014"/>
                      <a:pt x="150010" y="11063"/>
                    </a:cubicBezTo>
                    <a:cubicBezTo>
                      <a:pt x="175632" y="72785"/>
                      <a:pt x="239926" y="141365"/>
                      <a:pt x="289551" y="172988"/>
                    </a:cubicBezTo>
                    <a:cubicBezTo>
                      <a:pt x="326032" y="172226"/>
                      <a:pt x="371085" y="202420"/>
                      <a:pt x="371085" y="239663"/>
                    </a:cubicBezTo>
                    <a:lnTo>
                      <a:pt x="371085" y="243282"/>
                    </a:lnTo>
                    <a:cubicBezTo>
                      <a:pt x="330318" y="308814"/>
                      <a:pt x="232116" y="303480"/>
                      <a:pt x="168012" y="276048"/>
                    </a:cubicBezTo>
                    <a:cubicBezTo>
                      <a:pt x="103909" y="248616"/>
                      <a:pt x="117816" y="203849"/>
                      <a:pt x="60380" y="179846"/>
                    </a:cubicBezTo>
                    <a:cubicBezTo>
                      <a:pt x="38968" y="171035"/>
                      <a:pt x="19299" y="158491"/>
                      <a:pt x="2277" y="142793"/>
                    </a:cubicBezTo>
                    <a:cubicBezTo>
                      <a:pt x="-637" y="123353"/>
                      <a:pt x="-771" y="103598"/>
                      <a:pt x="1896" y="8411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4" name="任意多边形 454"/>
              <p:cNvSpPr/>
              <p:nvPr/>
            </p:nvSpPr>
            <p:spPr>
              <a:xfrm>
                <a:off x="5842251" y="4611116"/>
                <a:ext cx="371096" cy="295323"/>
              </a:xfrm>
              <a:custGeom>
                <a:avLst/>
                <a:gdLst>
                  <a:gd name="connsiteX0" fmla="*/ 1896 w 371096"/>
                  <a:gd name="connsiteY0" fmla="*/ 84119 h 295323"/>
                  <a:gd name="connsiteX1" fmla="*/ 1896 w 371096"/>
                  <a:gd name="connsiteY1" fmla="*/ 46019 h 295323"/>
                  <a:gd name="connsiteX2" fmla="*/ 4849 w 371096"/>
                  <a:gd name="connsiteY2" fmla="*/ 29255 h 295323"/>
                  <a:gd name="connsiteX3" fmla="*/ 5802 w 371096"/>
                  <a:gd name="connsiteY3" fmla="*/ 27922 h 295323"/>
                  <a:gd name="connsiteX4" fmla="*/ 11993 w 371096"/>
                  <a:gd name="connsiteY4" fmla="*/ 44019 h 295323"/>
                  <a:gd name="connsiteX5" fmla="*/ 42721 w 371096"/>
                  <a:gd name="connsiteY5" fmla="*/ 54897 h 295323"/>
                  <a:gd name="connsiteX6" fmla="*/ 54474 w 371096"/>
                  <a:gd name="connsiteY6" fmla="*/ 41924 h 295323"/>
                  <a:gd name="connsiteX7" fmla="*/ 55046 w 371096"/>
                  <a:gd name="connsiteY7" fmla="*/ 40400 h 295323"/>
                  <a:gd name="connsiteX8" fmla="*/ 107529 w 371096"/>
                  <a:gd name="connsiteY8" fmla="*/ 1347 h 295323"/>
                  <a:gd name="connsiteX9" fmla="*/ 132484 w 371096"/>
                  <a:gd name="connsiteY9" fmla="*/ 14 h 295323"/>
                  <a:gd name="connsiteX10" fmla="*/ 150010 w 371096"/>
                  <a:gd name="connsiteY10" fmla="*/ 11063 h 295323"/>
                  <a:gd name="connsiteX11" fmla="*/ 289551 w 371096"/>
                  <a:gd name="connsiteY11" fmla="*/ 172988 h 295323"/>
                  <a:gd name="connsiteX12" fmla="*/ 371085 w 371096"/>
                  <a:gd name="connsiteY12" fmla="*/ 239663 h 295323"/>
                  <a:gd name="connsiteX13" fmla="*/ 371085 w 371096"/>
                  <a:gd name="connsiteY13" fmla="*/ 243282 h 295323"/>
                  <a:gd name="connsiteX14" fmla="*/ 168012 w 371096"/>
                  <a:gd name="connsiteY14" fmla="*/ 276048 h 295323"/>
                  <a:gd name="connsiteX15" fmla="*/ 60380 w 371096"/>
                  <a:gd name="connsiteY15" fmla="*/ 179846 h 295323"/>
                  <a:gd name="connsiteX16" fmla="*/ 2277 w 371096"/>
                  <a:gd name="connsiteY16" fmla="*/ 142793 h 295323"/>
                  <a:gd name="connsiteX17" fmla="*/ 1896 w 371096"/>
                  <a:gd name="connsiteY17" fmla="*/ 84119 h 29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096" h="295323">
                    <a:moveTo>
                      <a:pt x="1896" y="84119"/>
                    </a:moveTo>
                    <a:cubicBezTo>
                      <a:pt x="4592" y="71566"/>
                      <a:pt x="4592" y="58573"/>
                      <a:pt x="1896" y="46019"/>
                    </a:cubicBezTo>
                    <a:cubicBezTo>
                      <a:pt x="410" y="40266"/>
                      <a:pt x="1487" y="34151"/>
                      <a:pt x="4849" y="29255"/>
                    </a:cubicBezTo>
                    <a:lnTo>
                      <a:pt x="5802" y="27922"/>
                    </a:lnTo>
                    <a:lnTo>
                      <a:pt x="11993" y="44019"/>
                    </a:lnTo>
                    <a:cubicBezTo>
                      <a:pt x="17479" y="55506"/>
                      <a:pt x="31233" y="60374"/>
                      <a:pt x="42721" y="54897"/>
                    </a:cubicBezTo>
                    <a:cubicBezTo>
                      <a:pt x="48197" y="52287"/>
                      <a:pt x="52417" y="47620"/>
                      <a:pt x="54474" y="41924"/>
                    </a:cubicBezTo>
                    <a:lnTo>
                      <a:pt x="55046" y="40400"/>
                    </a:lnTo>
                    <a:cubicBezTo>
                      <a:pt x="63133" y="18044"/>
                      <a:pt x="83792" y="2671"/>
                      <a:pt x="107529" y="1347"/>
                    </a:cubicBezTo>
                    <a:lnTo>
                      <a:pt x="132484" y="14"/>
                    </a:lnTo>
                    <a:cubicBezTo>
                      <a:pt x="140085" y="-434"/>
                      <a:pt x="147134" y="4014"/>
                      <a:pt x="150010" y="11063"/>
                    </a:cubicBezTo>
                    <a:cubicBezTo>
                      <a:pt x="175632" y="72785"/>
                      <a:pt x="239926" y="141365"/>
                      <a:pt x="289551" y="172988"/>
                    </a:cubicBezTo>
                    <a:cubicBezTo>
                      <a:pt x="326032" y="172226"/>
                      <a:pt x="371085" y="202420"/>
                      <a:pt x="371085" y="239663"/>
                    </a:cubicBezTo>
                    <a:lnTo>
                      <a:pt x="371085" y="243282"/>
                    </a:lnTo>
                    <a:cubicBezTo>
                      <a:pt x="330318" y="308814"/>
                      <a:pt x="232116" y="303480"/>
                      <a:pt x="168012" y="276048"/>
                    </a:cubicBezTo>
                    <a:cubicBezTo>
                      <a:pt x="103909" y="248616"/>
                      <a:pt x="117816" y="203849"/>
                      <a:pt x="60380" y="179846"/>
                    </a:cubicBezTo>
                    <a:cubicBezTo>
                      <a:pt x="38968" y="171035"/>
                      <a:pt x="19299" y="158491"/>
                      <a:pt x="2277" y="142793"/>
                    </a:cubicBezTo>
                    <a:cubicBezTo>
                      <a:pt x="-637" y="123353"/>
                      <a:pt x="-771" y="103598"/>
                      <a:pt x="1896" y="84119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5" name="任意多边形 455"/>
              <p:cNvSpPr/>
              <p:nvPr/>
            </p:nvSpPr>
            <p:spPr>
              <a:xfrm>
                <a:off x="5953980" y="4698488"/>
                <a:ext cx="95918" cy="50335"/>
              </a:xfrm>
              <a:custGeom>
                <a:avLst/>
                <a:gdLst>
                  <a:gd name="connsiteX0" fmla="*/ 14374 w 95918"/>
                  <a:gd name="connsiteY0" fmla="*/ 47420 h 50335"/>
                  <a:gd name="connsiteX1" fmla="*/ 2944 w 95918"/>
                  <a:gd name="connsiteY1" fmla="*/ 48468 h 50335"/>
                  <a:gd name="connsiteX2" fmla="*/ 1705 w 95918"/>
                  <a:gd name="connsiteY2" fmla="*/ 37229 h 50335"/>
                  <a:gd name="connsiteX3" fmla="*/ 85430 w 95918"/>
                  <a:gd name="connsiteY3" fmla="*/ 462 h 50335"/>
                  <a:gd name="connsiteX4" fmla="*/ 95908 w 95918"/>
                  <a:gd name="connsiteY4" fmla="*/ 12940 h 50335"/>
                  <a:gd name="connsiteX5" fmla="*/ 14374 w 95918"/>
                  <a:gd name="connsiteY5" fmla="*/ 47420 h 50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918" h="50335">
                    <a:moveTo>
                      <a:pt x="14374" y="47420"/>
                    </a:moveTo>
                    <a:cubicBezTo>
                      <a:pt x="11488" y="50830"/>
                      <a:pt x="6401" y="51297"/>
                      <a:pt x="2944" y="48468"/>
                    </a:cubicBezTo>
                    <a:cubicBezTo>
                      <a:pt x="-447" y="45677"/>
                      <a:pt x="-1000" y="40686"/>
                      <a:pt x="1705" y="37229"/>
                    </a:cubicBezTo>
                    <a:cubicBezTo>
                      <a:pt x="21213" y="11111"/>
                      <a:pt x="52998" y="-2843"/>
                      <a:pt x="85430" y="462"/>
                    </a:cubicBezTo>
                    <a:cubicBezTo>
                      <a:pt x="88859" y="4653"/>
                      <a:pt x="92383" y="8844"/>
                      <a:pt x="95908" y="12940"/>
                    </a:cubicBezTo>
                    <a:cubicBezTo>
                      <a:pt x="64551" y="9273"/>
                      <a:pt x="33585" y="22370"/>
                      <a:pt x="14374" y="474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6" name="任意多边形 456"/>
              <p:cNvSpPr/>
              <p:nvPr/>
            </p:nvSpPr>
            <p:spPr>
              <a:xfrm>
                <a:off x="5928566" y="4668851"/>
                <a:ext cx="98757" cy="51816"/>
              </a:xfrm>
              <a:custGeom>
                <a:avLst/>
                <a:gdLst>
                  <a:gd name="connsiteX0" fmla="*/ 14451 w 98757"/>
                  <a:gd name="connsiteY0" fmla="*/ 48768 h 51816"/>
                  <a:gd name="connsiteX1" fmla="*/ 3021 w 98757"/>
                  <a:gd name="connsiteY1" fmla="*/ 50006 h 51816"/>
                  <a:gd name="connsiteX2" fmla="*/ 1782 w 98757"/>
                  <a:gd name="connsiteY2" fmla="*/ 38576 h 51816"/>
                  <a:gd name="connsiteX3" fmla="*/ 89222 w 98757"/>
                  <a:gd name="connsiteY3" fmla="*/ 476 h 51816"/>
                  <a:gd name="connsiteX4" fmla="*/ 98747 w 98757"/>
                  <a:gd name="connsiteY4" fmla="*/ 14097 h 51816"/>
                  <a:gd name="connsiteX5" fmla="*/ 14451 w 98757"/>
                  <a:gd name="connsiteY5" fmla="*/ 48768 h 5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757" h="51816">
                    <a:moveTo>
                      <a:pt x="14451" y="48768"/>
                    </a:moveTo>
                    <a:cubicBezTo>
                      <a:pt x="11641" y="52263"/>
                      <a:pt x="6516" y="52816"/>
                      <a:pt x="3021" y="50006"/>
                    </a:cubicBezTo>
                    <a:cubicBezTo>
                      <a:pt x="-475" y="47196"/>
                      <a:pt x="-1028" y="42072"/>
                      <a:pt x="1782" y="38576"/>
                    </a:cubicBezTo>
                    <a:cubicBezTo>
                      <a:pt x="22299" y="11506"/>
                      <a:pt x="55427" y="-2934"/>
                      <a:pt x="89222" y="476"/>
                    </a:cubicBezTo>
                    <a:cubicBezTo>
                      <a:pt x="92270" y="5048"/>
                      <a:pt x="95508" y="10001"/>
                      <a:pt x="98747" y="14097"/>
                    </a:cubicBezTo>
                    <a:cubicBezTo>
                      <a:pt x="67505" y="12287"/>
                      <a:pt x="39501" y="18573"/>
                      <a:pt x="14451" y="48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7" name="任意多边形 457"/>
              <p:cNvSpPr/>
              <p:nvPr/>
            </p:nvSpPr>
            <p:spPr>
              <a:xfrm>
                <a:off x="5980802" y="4726401"/>
                <a:ext cx="95289" cy="49512"/>
              </a:xfrm>
              <a:custGeom>
                <a:avLst/>
                <a:gdLst>
                  <a:gd name="connsiteX0" fmla="*/ 13840 w 95289"/>
                  <a:gd name="connsiteY0" fmla="*/ 47225 h 49512"/>
                  <a:gd name="connsiteX1" fmla="*/ 2258 w 95289"/>
                  <a:gd name="connsiteY1" fmla="*/ 46968 h 49512"/>
                  <a:gd name="connsiteX2" fmla="*/ 1077 w 95289"/>
                  <a:gd name="connsiteY2" fmla="*/ 37224 h 49512"/>
                  <a:gd name="connsiteX3" fmla="*/ 82706 w 95289"/>
                  <a:gd name="connsiteY3" fmla="*/ 267 h 49512"/>
                  <a:gd name="connsiteX4" fmla="*/ 95279 w 95289"/>
                  <a:gd name="connsiteY4" fmla="*/ 12935 h 49512"/>
                  <a:gd name="connsiteX5" fmla="*/ 13840 w 95289"/>
                  <a:gd name="connsiteY5" fmla="*/ 47225 h 49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89" h="49512">
                    <a:moveTo>
                      <a:pt x="13840" y="47225"/>
                    </a:moveTo>
                    <a:cubicBezTo>
                      <a:pt x="10573" y="50349"/>
                      <a:pt x="5382" y="50235"/>
                      <a:pt x="2258" y="46968"/>
                    </a:cubicBezTo>
                    <a:cubicBezTo>
                      <a:pt x="-247" y="44339"/>
                      <a:pt x="-733" y="40377"/>
                      <a:pt x="1077" y="37224"/>
                    </a:cubicBezTo>
                    <a:cubicBezTo>
                      <a:pt x="20156" y="11725"/>
                      <a:pt x="50959" y="-2219"/>
                      <a:pt x="82706" y="267"/>
                    </a:cubicBezTo>
                    <a:cubicBezTo>
                      <a:pt x="86802" y="4553"/>
                      <a:pt x="90993" y="8839"/>
                      <a:pt x="95279" y="12935"/>
                    </a:cubicBezTo>
                    <a:cubicBezTo>
                      <a:pt x="63990" y="9220"/>
                      <a:pt x="33052" y="22251"/>
                      <a:pt x="13840" y="472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8" name="任意多边形 458"/>
              <p:cNvSpPr/>
              <p:nvPr/>
            </p:nvSpPr>
            <p:spPr>
              <a:xfrm>
                <a:off x="6012941" y="4784107"/>
                <a:ext cx="200024" cy="122305"/>
              </a:xfrm>
              <a:custGeom>
                <a:avLst/>
                <a:gdLst>
                  <a:gd name="connsiteX0" fmla="*/ 118480 w 200024"/>
                  <a:gd name="connsiteY0" fmla="*/ -3 h 122305"/>
                  <a:gd name="connsiteX1" fmla="*/ 200014 w 200024"/>
                  <a:gd name="connsiteY1" fmla="*/ 66672 h 122305"/>
                  <a:gd name="connsiteX2" fmla="*/ 200014 w 200024"/>
                  <a:gd name="connsiteY2" fmla="*/ 70291 h 122305"/>
                  <a:gd name="connsiteX3" fmla="*/ -11 w 200024"/>
                  <a:gd name="connsiteY3" fmla="*/ 104200 h 122305"/>
                  <a:gd name="connsiteX4" fmla="*/ 118480 w 200024"/>
                  <a:gd name="connsiteY4" fmla="*/ -3 h 12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4" h="122305">
                    <a:moveTo>
                      <a:pt x="118480" y="-3"/>
                    </a:moveTo>
                    <a:cubicBezTo>
                      <a:pt x="154961" y="-765"/>
                      <a:pt x="200014" y="29429"/>
                      <a:pt x="200014" y="66672"/>
                    </a:cubicBezTo>
                    <a:lnTo>
                      <a:pt x="200014" y="70291"/>
                    </a:lnTo>
                    <a:cubicBezTo>
                      <a:pt x="159914" y="134871"/>
                      <a:pt x="63997" y="130584"/>
                      <a:pt x="-11" y="104200"/>
                    </a:cubicBezTo>
                    <a:cubicBezTo>
                      <a:pt x="5133" y="15618"/>
                      <a:pt x="89429" y="-289"/>
                      <a:pt x="118480" y="-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9" name="任意多边形 459"/>
              <p:cNvSpPr/>
              <p:nvPr/>
            </p:nvSpPr>
            <p:spPr>
              <a:xfrm>
                <a:off x="6007243" y="4752578"/>
                <a:ext cx="98757" cy="50480"/>
              </a:xfrm>
              <a:custGeom>
                <a:avLst/>
                <a:gdLst>
                  <a:gd name="connsiteX0" fmla="*/ 14451 w 98757"/>
                  <a:gd name="connsiteY0" fmla="*/ 47432 h 50480"/>
                  <a:gd name="connsiteX1" fmla="*/ 3020 w 98757"/>
                  <a:gd name="connsiteY1" fmla="*/ 48670 h 50480"/>
                  <a:gd name="connsiteX2" fmla="*/ 1782 w 98757"/>
                  <a:gd name="connsiteY2" fmla="*/ 37240 h 50480"/>
                  <a:gd name="connsiteX3" fmla="*/ 83507 w 98757"/>
                  <a:gd name="connsiteY3" fmla="*/ 283 h 50480"/>
                  <a:gd name="connsiteX4" fmla="*/ 98747 w 98757"/>
                  <a:gd name="connsiteY4" fmla="*/ 13142 h 50480"/>
                  <a:gd name="connsiteX5" fmla="*/ 14451 w 98757"/>
                  <a:gd name="connsiteY5" fmla="*/ 47432 h 5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757" h="50480">
                    <a:moveTo>
                      <a:pt x="14451" y="47432"/>
                    </a:moveTo>
                    <a:cubicBezTo>
                      <a:pt x="11641" y="50927"/>
                      <a:pt x="6516" y="51480"/>
                      <a:pt x="3020" y="48670"/>
                    </a:cubicBezTo>
                    <a:cubicBezTo>
                      <a:pt x="-475" y="45860"/>
                      <a:pt x="-1028" y="40736"/>
                      <a:pt x="1782" y="37240"/>
                    </a:cubicBezTo>
                    <a:cubicBezTo>
                      <a:pt x="20851" y="11684"/>
                      <a:pt x="51722" y="-2279"/>
                      <a:pt x="83507" y="283"/>
                    </a:cubicBezTo>
                    <a:cubicBezTo>
                      <a:pt x="88650" y="4855"/>
                      <a:pt x="93698" y="9141"/>
                      <a:pt x="98747" y="13142"/>
                    </a:cubicBezTo>
                    <a:cubicBezTo>
                      <a:pt x="67410" y="11046"/>
                      <a:pt x="39406" y="16952"/>
                      <a:pt x="14451" y="474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0" name="任意多边形 460"/>
              <p:cNvSpPr/>
              <p:nvPr/>
            </p:nvSpPr>
            <p:spPr>
              <a:xfrm>
                <a:off x="5725191" y="4260627"/>
                <a:ext cx="236410" cy="318500"/>
              </a:xfrm>
              <a:custGeom>
                <a:avLst/>
                <a:gdLst>
                  <a:gd name="connsiteX0" fmla="*/ -11 w 236410"/>
                  <a:gd name="connsiteY0" fmla="*/ 77611 h 318500"/>
                  <a:gd name="connsiteX1" fmla="*/ 83428 w 236410"/>
                  <a:gd name="connsiteY1" fmla="*/ 317260 h 318500"/>
                  <a:gd name="connsiteX2" fmla="*/ 236400 w 236410"/>
                  <a:gd name="connsiteY2" fmla="*/ 277446 h 318500"/>
                  <a:gd name="connsiteX3" fmla="*/ 191251 w 236410"/>
                  <a:gd name="connsiteY3" fmla="*/ -17 h 31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410" h="318500">
                    <a:moveTo>
                      <a:pt x="-11" y="77611"/>
                    </a:moveTo>
                    <a:cubicBezTo>
                      <a:pt x="19039" y="156669"/>
                      <a:pt x="49043" y="210961"/>
                      <a:pt x="83428" y="317260"/>
                    </a:cubicBezTo>
                    <a:cubicBezTo>
                      <a:pt x="83428" y="317260"/>
                      <a:pt x="183917" y="329357"/>
                      <a:pt x="236400" y="277446"/>
                    </a:cubicBezTo>
                    <a:lnTo>
                      <a:pt x="191251" y="-17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1" name="任意多边形 461"/>
              <p:cNvSpPr/>
              <p:nvPr/>
            </p:nvSpPr>
            <p:spPr>
              <a:xfrm>
                <a:off x="6915339" y="3750372"/>
                <a:ext cx="29622" cy="854297"/>
              </a:xfrm>
              <a:custGeom>
                <a:avLst/>
                <a:gdLst>
                  <a:gd name="connsiteX0" fmla="*/ 29623 w 29622"/>
                  <a:gd name="connsiteY0" fmla="*/ 17050 h 854297"/>
                  <a:gd name="connsiteX1" fmla="*/ 29623 w 29622"/>
                  <a:gd name="connsiteY1" fmla="*/ 854297 h 854297"/>
                  <a:gd name="connsiteX2" fmla="*/ 0 w 29622"/>
                  <a:gd name="connsiteY2" fmla="*/ 837152 h 854297"/>
                  <a:gd name="connsiteX3" fmla="*/ 0 w 29622"/>
                  <a:gd name="connsiteY3" fmla="*/ 0 h 854297"/>
                  <a:gd name="connsiteX4" fmla="*/ 29623 w 29622"/>
                  <a:gd name="connsiteY4" fmla="*/ 17050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29623" y="17050"/>
                    </a:moveTo>
                    <a:lnTo>
                      <a:pt x="29623" y="854297"/>
                    </a:lnTo>
                    <a:lnTo>
                      <a:pt x="0" y="837152"/>
                    </a:lnTo>
                    <a:lnTo>
                      <a:pt x="0" y="0"/>
                    </a:lnTo>
                    <a:lnTo>
                      <a:pt x="29623" y="17050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2" name="任意多边形 462"/>
              <p:cNvSpPr/>
              <p:nvPr/>
            </p:nvSpPr>
            <p:spPr>
              <a:xfrm>
                <a:off x="6944962" y="3750372"/>
                <a:ext cx="29622" cy="854297"/>
              </a:xfrm>
              <a:custGeom>
                <a:avLst/>
                <a:gdLst>
                  <a:gd name="connsiteX0" fmla="*/ 0 w 29622"/>
                  <a:gd name="connsiteY0" fmla="*/ 17050 h 854297"/>
                  <a:gd name="connsiteX1" fmla="*/ 0 w 29622"/>
                  <a:gd name="connsiteY1" fmla="*/ 854297 h 854297"/>
                  <a:gd name="connsiteX2" fmla="*/ 29623 w 29622"/>
                  <a:gd name="connsiteY2" fmla="*/ 837152 h 854297"/>
                  <a:gd name="connsiteX3" fmla="*/ 29623 w 29622"/>
                  <a:gd name="connsiteY3" fmla="*/ 0 h 854297"/>
                  <a:gd name="connsiteX4" fmla="*/ 0 w 29622"/>
                  <a:gd name="connsiteY4" fmla="*/ 17050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0" y="17050"/>
                    </a:moveTo>
                    <a:lnTo>
                      <a:pt x="0" y="854297"/>
                    </a:lnTo>
                    <a:lnTo>
                      <a:pt x="29623" y="837152"/>
                    </a:lnTo>
                    <a:lnTo>
                      <a:pt x="29623" y="0"/>
                    </a:lnTo>
                    <a:lnTo>
                      <a:pt x="0" y="17050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3" name="任意多边形 463"/>
              <p:cNvSpPr/>
              <p:nvPr/>
            </p:nvSpPr>
            <p:spPr>
              <a:xfrm>
                <a:off x="6222491" y="3558825"/>
                <a:ext cx="692848" cy="431863"/>
              </a:xfrm>
              <a:custGeom>
                <a:avLst/>
                <a:gdLst>
                  <a:gd name="connsiteX0" fmla="*/ 692848 w 692848"/>
                  <a:gd name="connsiteY0" fmla="*/ 431863 h 431863"/>
                  <a:gd name="connsiteX1" fmla="*/ 0 w 692848"/>
                  <a:gd name="connsiteY1" fmla="*/ 31813 h 431863"/>
                  <a:gd name="connsiteX2" fmla="*/ 0 w 692848"/>
                  <a:gd name="connsiteY2" fmla="*/ 0 h 431863"/>
                  <a:gd name="connsiteX3" fmla="*/ 692848 w 692848"/>
                  <a:gd name="connsiteY3" fmla="*/ 400050 h 431863"/>
                  <a:gd name="connsiteX4" fmla="*/ 692848 w 692848"/>
                  <a:gd name="connsiteY4" fmla="*/ 431863 h 431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31863">
                    <a:moveTo>
                      <a:pt x="692848" y="431863"/>
                    </a:moveTo>
                    <a:lnTo>
                      <a:pt x="0" y="31813"/>
                    </a:lnTo>
                    <a:lnTo>
                      <a:pt x="0" y="0"/>
                    </a:lnTo>
                    <a:lnTo>
                      <a:pt x="692848" y="400050"/>
                    </a:lnTo>
                    <a:lnTo>
                      <a:pt x="692848" y="43186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4" name="任意多边形 464"/>
              <p:cNvSpPr/>
              <p:nvPr/>
            </p:nvSpPr>
            <p:spPr>
              <a:xfrm>
                <a:off x="6222491" y="3541775"/>
                <a:ext cx="692848" cy="417099"/>
              </a:xfrm>
              <a:custGeom>
                <a:avLst/>
                <a:gdLst>
                  <a:gd name="connsiteX0" fmla="*/ 692848 w 692848"/>
                  <a:gd name="connsiteY0" fmla="*/ 383572 h 417099"/>
                  <a:gd name="connsiteX1" fmla="*/ 29623 w 692848"/>
                  <a:gd name="connsiteY1" fmla="*/ 0 h 417099"/>
                  <a:gd name="connsiteX2" fmla="*/ 0 w 692848"/>
                  <a:gd name="connsiteY2" fmla="*/ 17050 h 417099"/>
                  <a:gd name="connsiteX3" fmla="*/ 692848 w 692848"/>
                  <a:gd name="connsiteY3" fmla="*/ 417100 h 417099"/>
                  <a:gd name="connsiteX4" fmla="*/ 692848 w 692848"/>
                  <a:gd name="connsiteY4" fmla="*/ 383572 h 41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17099">
                    <a:moveTo>
                      <a:pt x="692848" y="383572"/>
                    </a:moveTo>
                    <a:lnTo>
                      <a:pt x="29623" y="0"/>
                    </a:lnTo>
                    <a:lnTo>
                      <a:pt x="0" y="17050"/>
                    </a:lnTo>
                    <a:lnTo>
                      <a:pt x="692848" y="417100"/>
                    </a:lnTo>
                    <a:lnTo>
                      <a:pt x="692848" y="383572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5" name="任意多边形 465"/>
              <p:cNvSpPr/>
              <p:nvPr/>
            </p:nvSpPr>
            <p:spPr>
              <a:xfrm>
                <a:off x="4824126" y="4124324"/>
                <a:ext cx="29622" cy="854297"/>
              </a:xfrm>
              <a:custGeom>
                <a:avLst/>
                <a:gdLst>
                  <a:gd name="connsiteX0" fmla="*/ 29623 w 29622"/>
                  <a:gd name="connsiteY0" fmla="*/ 17145 h 854297"/>
                  <a:gd name="connsiteX1" fmla="*/ 29623 w 29622"/>
                  <a:gd name="connsiteY1" fmla="*/ 854297 h 854297"/>
                  <a:gd name="connsiteX2" fmla="*/ 0 w 29622"/>
                  <a:gd name="connsiteY2" fmla="*/ 837152 h 854297"/>
                  <a:gd name="connsiteX3" fmla="*/ 0 w 29622"/>
                  <a:gd name="connsiteY3" fmla="*/ 0 h 854297"/>
                  <a:gd name="connsiteX4" fmla="*/ 29623 w 29622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29623" y="17145"/>
                    </a:moveTo>
                    <a:lnTo>
                      <a:pt x="29623" y="854297"/>
                    </a:lnTo>
                    <a:lnTo>
                      <a:pt x="0" y="837152"/>
                    </a:lnTo>
                    <a:lnTo>
                      <a:pt x="0" y="0"/>
                    </a:lnTo>
                    <a:lnTo>
                      <a:pt x="29623" y="17145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6" name="任意多边形 466"/>
              <p:cNvSpPr/>
              <p:nvPr/>
            </p:nvSpPr>
            <p:spPr>
              <a:xfrm>
                <a:off x="4853749" y="4124324"/>
                <a:ext cx="29527" cy="854297"/>
              </a:xfrm>
              <a:custGeom>
                <a:avLst/>
                <a:gdLst>
                  <a:gd name="connsiteX0" fmla="*/ 0 w 29527"/>
                  <a:gd name="connsiteY0" fmla="*/ 17145 h 854297"/>
                  <a:gd name="connsiteX1" fmla="*/ 0 w 29527"/>
                  <a:gd name="connsiteY1" fmla="*/ 854297 h 854297"/>
                  <a:gd name="connsiteX2" fmla="*/ 29527 w 29527"/>
                  <a:gd name="connsiteY2" fmla="*/ 837152 h 854297"/>
                  <a:gd name="connsiteX3" fmla="*/ 29527 w 29527"/>
                  <a:gd name="connsiteY3" fmla="*/ 0 h 854297"/>
                  <a:gd name="connsiteX4" fmla="*/ 0 w 29527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" h="854297">
                    <a:moveTo>
                      <a:pt x="0" y="17145"/>
                    </a:moveTo>
                    <a:lnTo>
                      <a:pt x="0" y="854297"/>
                    </a:lnTo>
                    <a:lnTo>
                      <a:pt x="29527" y="837152"/>
                    </a:lnTo>
                    <a:lnTo>
                      <a:pt x="29527" y="0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7" name="任意多边形 467"/>
              <p:cNvSpPr/>
              <p:nvPr/>
            </p:nvSpPr>
            <p:spPr>
              <a:xfrm>
                <a:off x="5546597" y="4541614"/>
                <a:ext cx="29622" cy="854297"/>
              </a:xfrm>
              <a:custGeom>
                <a:avLst/>
                <a:gdLst>
                  <a:gd name="connsiteX0" fmla="*/ 29623 w 29622"/>
                  <a:gd name="connsiteY0" fmla="*/ 17145 h 854297"/>
                  <a:gd name="connsiteX1" fmla="*/ 29623 w 29622"/>
                  <a:gd name="connsiteY1" fmla="*/ 854297 h 854297"/>
                  <a:gd name="connsiteX2" fmla="*/ 0 w 29622"/>
                  <a:gd name="connsiteY2" fmla="*/ 837152 h 854297"/>
                  <a:gd name="connsiteX3" fmla="*/ 0 w 29622"/>
                  <a:gd name="connsiteY3" fmla="*/ 0 h 854297"/>
                  <a:gd name="connsiteX4" fmla="*/ 29623 w 29622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29623" y="17145"/>
                    </a:moveTo>
                    <a:lnTo>
                      <a:pt x="29623" y="854297"/>
                    </a:lnTo>
                    <a:lnTo>
                      <a:pt x="0" y="837152"/>
                    </a:lnTo>
                    <a:lnTo>
                      <a:pt x="0" y="0"/>
                    </a:lnTo>
                    <a:lnTo>
                      <a:pt x="29623" y="17145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8" name="任意多边形 468"/>
              <p:cNvSpPr/>
              <p:nvPr/>
            </p:nvSpPr>
            <p:spPr>
              <a:xfrm>
                <a:off x="5576220" y="4541614"/>
                <a:ext cx="29527" cy="854297"/>
              </a:xfrm>
              <a:custGeom>
                <a:avLst/>
                <a:gdLst>
                  <a:gd name="connsiteX0" fmla="*/ 0 w 29527"/>
                  <a:gd name="connsiteY0" fmla="*/ 17145 h 854297"/>
                  <a:gd name="connsiteX1" fmla="*/ 0 w 29527"/>
                  <a:gd name="connsiteY1" fmla="*/ 854297 h 854297"/>
                  <a:gd name="connsiteX2" fmla="*/ 29528 w 29527"/>
                  <a:gd name="connsiteY2" fmla="*/ 837152 h 854297"/>
                  <a:gd name="connsiteX3" fmla="*/ 29528 w 29527"/>
                  <a:gd name="connsiteY3" fmla="*/ 0 h 854297"/>
                  <a:gd name="connsiteX4" fmla="*/ 0 w 29527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" h="854297">
                    <a:moveTo>
                      <a:pt x="0" y="17145"/>
                    </a:moveTo>
                    <a:lnTo>
                      <a:pt x="0" y="854297"/>
                    </a:lnTo>
                    <a:lnTo>
                      <a:pt x="29528" y="837152"/>
                    </a:lnTo>
                    <a:lnTo>
                      <a:pt x="29528" y="0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9" name="任意多边形 469"/>
              <p:cNvSpPr/>
              <p:nvPr/>
            </p:nvSpPr>
            <p:spPr>
              <a:xfrm>
                <a:off x="4853749" y="4350162"/>
                <a:ext cx="692848" cy="431768"/>
              </a:xfrm>
              <a:custGeom>
                <a:avLst/>
                <a:gdLst>
                  <a:gd name="connsiteX0" fmla="*/ 692849 w 692848"/>
                  <a:gd name="connsiteY0" fmla="*/ 431768 h 431768"/>
                  <a:gd name="connsiteX1" fmla="*/ 0 w 692848"/>
                  <a:gd name="connsiteY1" fmla="*/ 31813 h 431768"/>
                  <a:gd name="connsiteX2" fmla="*/ 0 w 692848"/>
                  <a:gd name="connsiteY2" fmla="*/ 0 h 431768"/>
                  <a:gd name="connsiteX3" fmla="*/ 692849 w 692848"/>
                  <a:gd name="connsiteY3" fmla="*/ 399955 h 431768"/>
                  <a:gd name="connsiteX4" fmla="*/ 692849 w 692848"/>
                  <a:gd name="connsiteY4" fmla="*/ 431768 h 43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31768">
                    <a:moveTo>
                      <a:pt x="692849" y="431768"/>
                    </a:moveTo>
                    <a:lnTo>
                      <a:pt x="0" y="31813"/>
                    </a:lnTo>
                    <a:lnTo>
                      <a:pt x="0" y="0"/>
                    </a:lnTo>
                    <a:lnTo>
                      <a:pt x="692849" y="399955"/>
                    </a:lnTo>
                    <a:lnTo>
                      <a:pt x="692849" y="431768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0" name="任意多边形 470"/>
              <p:cNvSpPr/>
              <p:nvPr/>
            </p:nvSpPr>
            <p:spPr>
              <a:xfrm>
                <a:off x="4853749" y="4333017"/>
                <a:ext cx="692848" cy="417099"/>
              </a:xfrm>
              <a:custGeom>
                <a:avLst/>
                <a:gdLst>
                  <a:gd name="connsiteX0" fmla="*/ 692849 w 692848"/>
                  <a:gd name="connsiteY0" fmla="*/ 383572 h 417099"/>
                  <a:gd name="connsiteX1" fmla="*/ 29527 w 692848"/>
                  <a:gd name="connsiteY1" fmla="*/ 0 h 417099"/>
                  <a:gd name="connsiteX2" fmla="*/ 0 w 692848"/>
                  <a:gd name="connsiteY2" fmla="*/ 17145 h 417099"/>
                  <a:gd name="connsiteX3" fmla="*/ 692849 w 692848"/>
                  <a:gd name="connsiteY3" fmla="*/ 417100 h 417099"/>
                  <a:gd name="connsiteX4" fmla="*/ 692849 w 692848"/>
                  <a:gd name="connsiteY4" fmla="*/ 383572 h 41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17099">
                    <a:moveTo>
                      <a:pt x="692849" y="383572"/>
                    </a:moveTo>
                    <a:lnTo>
                      <a:pt x="29527" y="0"/>
                    </a:lnTo>
                    <a:lnTo>
                      <a:pt x="0" y="17145"/>
                    </a:lnTo>
                    <a:lnTo>
                      <a:pt x="692849" y="417100"/>
                    </a:lnTo>
                    <a:lnTo>
                      <a:pt x="692849" y="383572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251" name="组合 1250"/>
              <p:cNvGrpSpPr/>
              <p:nvPr/>
            </p:nvGrpSpPr>
            <p:grpSpPr>
              <a:xfrm>
                <a:off x="4824126" y="4124324"/>
                <a:ext cx="781621" cy="1271587"/>
                <a:chOff x="4824126" y="4124324"/>
                <a:chExt cx="781621" cy="1271587"/>
              </a:xfrm>
              <a:solidFill>
                <a:srgbClr val="FFFFFF"/>
              </a:solidFill>
            </p:grpSpPr>
            <p:sp>
              <p:nvSpPr>
                <p:cNvPr id="1318" name="任意多边形 472"/>
                <p:cNvSpPr/>
                <p:nvPr/>
              </p:nvSpPr>
              <p:spPr>
                <a:xfrm>
                  <a:off x="4824126" y="4124324"/>
                  <a:ext cx="29622" cy="854297"/>
                </a:xfrm>
                <a:custGeom>
                  <a:avLst/>
                  <a:gdLst>
                    <a:gd name="connsiteX0" fmla="*/ 29623 w 29622"/>
                    <a:gd name="connsiteY0" fmla="*/ 17145 h 854297"/>
                    <a:gd name="connsiteX1" fmla="*/ 29623 w 29622"/>
                    <a:gd name="connsiteY1" fmla="*/ 854297 h 854297"/>
                    <a:gd name="connsiteX2" fmla="*/ 0 w 29622"/>
                    <a:gd name="connsiteY2" fmla="*/ 837152 h 854297"/>
                    <a:gd name="connsiteX3" fmla="*/ 0 w 29622"/>
                    <a:gd name="connsiteY3" fmla="*/ 0 h 854297"/>
                    <a:gd name="connsiteX4" fmla="*/ 29623 w 29622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29623" y="17145"/>
                      </a:moveTo>
                      <a:lnTo>
                        <a:pt x="29623" y="854297"/>
                      </a:lnTo>
                      <a:lnTo>
                        <a:pt x="0" y="837152"/>
                      </a:lnTo>
                      <a:lnTo>
                        <a:pt x="0" y="0"/>
                      </a:lnTo>
                      <a:lnTo>
                        <a:pt x="29623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19" name="任意多边形 473"/>
                <p:cNvSpPr/>
                <p:nvPr/>
              </p:nvSpPr>
              <p:spPr>
                <a:xfrm>
                  <a:off x="4853749" y="4124324"/>
                  <a:ext cx="29527" cy="854297"/>
                </a:xfrm>
                <a:custGeom>
                  <a:avLst/>
                  <a:gdLst>
                    <a:gd name="connsiteX0" fmla="*/ 0 w 29527"/>
                    <a:gd name="connsiteY0" fmla="*/ 17145 h 854297"/>
                    <a:gd name="connsiteX1" fmla="*/ 0 w 29527"/>
                    <a:gd name="connsiteY1" fmla="*/ 854297 h 854297"/>
                    <a:gd name="connsiteX2" fmla="*/ 29527 w 29527"/>
                    <a:gd name="connsiteY2" fmla="*/ 837152 h 854297"/>
                    <a:gd name="connsiteX3" fmla="*/ 29527 w 29527"/>
                    <a:gd name="connsiteY3" fmla="*/ 0 h 854297"/>
                    <a:gd name="connsiteX4" fmla="*/ 0 w 29527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27" h="854297">
                      <a:moveTo>
                        <a:pt x="0" y="17145"/>
                      </a:moveTo>
                      <a:lnTo>
                        <a:pt x="0" y="854297"/>
                      </a:lnTo>
                      <a:lnTo>
                        <a:pt x="29527" y="837152"/>
                      </a:lnTo>
                      <a:lnTo>
                        <a:pt x="29527" y="0"/>
                      </a:lnTo>
                      <a:lnTo>
                        <a:pt x="0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0" name="任意多边形 474"/>
                <p:cNvSpPr/>
                <p:nvPr/>
              </p:nvSpPr>
              <p:spPr>
                <a:xfrm>
                  <a:off x="5546597" y="4541614"/>
                  <a:ext cx="29622" cy="854297"/>
                </a:xfrm>
                <a:custGeom>
                  <a:avLst/>
                  <a:gdLst>
                    <a:gd name="connsiteX0" fmla="*/ 29623 w 29622"/>
                    <a:gd name="connsiteY0" fmla="*/ 17145 h 854297"/>
                    <a:gd name="connsiteX1" fmla="*/ 29623 w 29622"/>
                    <a:gd name="connsiteY1" fmla="*/ 854297 h 854297"/>
                    <a:gd name="connsiteX2" fmla="*/ 0 w 29622"/>
                    <a:gd name="connsiteY2" fmla="*/ 837152 h 854297"/>
                    <a:gd name="connsiteX3" fmla="*/ 0 w 29622"/>
                    <a:gd name="connsiteY3" fmla="*/ 0 h 854297"/>
                    <a:gd name="connsiteX4" fmla="*/ 29623 w 29622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29623" y="17145"/>
                      </a:moveTo>
                      <a:lnTo>
                        <a:pt x="29623" y="854297"/>
                      </a:lnTo>
                      <a:lnTo>
                        <a:pt x="0" y="837152"/>
                      </a:lnTo>
                      <a:lnTo>
                        <a:pt x="0" y="0"/>
                      </a:lnTo>
                      <a:lnTo>
                        <a:pt x="29623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1" name="任意多边形 475"/>
                <p:cNvSpPr/>
                <p:nvPr/>
              </p:nvSpPr>
              <p:spPr>
                <a:xfrm>
                  <a:off x="5576220" y="4541614"/>
                  <a:ext cx="29527" cy="854297"/>
                </a:xfrm>
                <a:custGeom>
                  <a:avLst/>
                  <a:gdLst>
                    <a:gd name="connsiteX0" fmla="*/ 0 w 29527"/>
                    <a:gd name="connsiteY0" fmla="*/ 17145 h 854297"/>
                    <a:gd name="connsiteX1" fmla="*/ 0 w 29527"/>
                    <a:gd name="connsiteY1" fmla="*/ 854297 h 854297"/>
                    <a:gd name="connsiteX2" fmla="*/ 29528 w 29527"/>
                    <a:gd name="connsiteY2" fmla="*/ 837152 h 854297"/>
                    <a:gd name="connsiteX3" fmla="*/ 29528 w 29527"/>
                    <a:gd name="connsiteY3" fmla="*/ 0 h 854297"/>
                    <a:gd name="connsiteX4" fmla="*/ 0 w 29527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27" h="854297">
                      <a:moveTo>
                        <a:pt x="0" y="17145"/>
                      </a:moveTo>
                      <a:lnTo>
                        <a:pt x="0" y="854297"/>
                      </a:lnTo>
                      <a:lnTo>
                        <a:pt x="29528" y="837152"/>
                      </a:lnTo>
                      <a:lnTo>
                        <a:pt x="29528" y="0"/>
                      </a:lnTo>
                      <a:lnTo>
                        <a:pt x="0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2" name="任意多边形 476"/>
                <p:cNvSpPr/>
                <p:nvPr/>
              </p:nvSpPr>
              <p:spPr>
                <a:xfrm>
                  <a:off x="4853749" y="4350162"/>
                  <a:ext cx="692848" cy="431768"/>
                </a:xfrm>
                <a:custGeom>
                  <a:avLst/>
                  <a:gdLst>
                    <a:gd name="connsiteX0" fmla="*/ 692849 w 692848"/>
                    <a:gd name="connsiteY0" fmla="*/ 431768 h 431768"/>
                    <a:gd name="connsiteX1" fmla="*/ 0 w 692848"/>
                    <a:gd name="connsiteY1" fmla="*/ 31813 h 431768"/>
                    <a:gd name="connsiteX2" fmla="*/ 0 w 692848"/>
                    <a:gd name="connsiteY2" fmla="*/ 0 h 431768"/>
                    <a:gd name="connsiteX3" fmla="*/ 692849 w 692848"/>
                    <a:gd name="connsiteY3" fmla="*/ 399955 h 431768"/>
                    <a:gd name="connsiteX4" fmla="*/ 692849 w 692848"/>
                    <a:gd name="connsiteY4" fmla="*/ 431768 h 43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31768">
                      <a:moveTo>
                        <a:pt x="692849" y="431768"/>
                      </a:moveTo>
                      <a:lnTo>
                        <a:pt x="0" y="31813"/>
                      </a:lnTo>
                      <a:lnTo>
                        <a:pt x="0" y="0"/>
                      </a:lnTo>
                      <a:lnTo>
                        <a:pt x="692849" y="399955"/>
                      </a:lnTo>
                      <a:lnTo>
                        <a:pt x="692849" y="4317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3" name="任意多边形 477"/>
                <p:cNvSpPr/>
                <p:nvPr/>
              </p:nvSpPr>
              <p:spPr>
                <a:xfrm>
                  <a:off x="4853749" y="4333017"/>
                  <a:ext cx="692848" cy="417099"/>
                </a:xfrm>
                <a:custGeom>
                  <a:avLst/>
                  <a:gdLst>
                    <a:gd name="connsiteX0" fmla="*/ 692849 w 692848"/>
                    <a:gd name="connsiteY0" fmla="*/ 383572 h 417099"/>
                    <a:gd name="connsiteX1" fmla="*/ 29527 w 692848"/>
                    <a:gd name="connsiteY1" fmla="*/ 0 h 417099"/>
                    <a:gd name="connsiteX2" fmla="*/ 0 w 692848"/>
                    <a:gd name="connsiteY2" fmla="*/ 17145 h 417099"/>
                    <a:gd name="connsiteX3" fmla="*/ 692849 w 692848"/>
                    <a:gd name="connsiteY3" fmla="*/ 417100 h 417099"/>
                    <a:gd name="connsiteX4" fmla="*/ 692849 w 692848"/>
                    <a:gd name="connsiteY4" fmla="*/ 383572 h 417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17099">
                      <a:moveTo>
                        <a:pt x="692849" y="383572"/>
                      </a:moveTo>
                      <a:lnTo>
                        <a:pt x="29527" y="0"/>
                      </a:lnTo>
                      <a:lnTo>
                        <a:pt x="0" y="17145"/>
                      </a:lnTo>
                      <a:lnTo>
                        <a:pt x="692849" y="417100"/>
                      </a:lnTo>
                      <a:lnTo>
                        <a:pt x="692849" y="383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52" name="组合 1251"/>
              <p:cNvGrpSpPr/>
              <p:nvPr/>
            </p:nvGrpSpPr>
            <p:grpSpPr>
              <a:xfrm>
                <a:off x="6222491" y="3541775"/>
                <a:ext cx="752093" cy="1062894"/>
                <a:chOff x="6222491" y="3541775"/>
                <a:chExt cx="752093" cy="1062894"/>
              </a:xfrm>
              <a:solidFill>
                <a:srgbClr val="FFFFFF"/>
              </a:solidFill>
            </p:grpSpPr>
            <p:sp>
              <p:nvSpPr>
                <p:cNvPr id="1314" name="任意多边形 479"/>
                <p:cNvSpPr/>
                <p:nvPr/>
              </p:nvSpPr>
              <p:spPr>
                <a:xfrm>
                  <a:off x="6915339" y="3750372"/>
                  <a:ext cx="29622" cy="854297"/>
                </a:xfrm>
                <a:custGeom>
                  <a:avLst/>
                  <a:gdLst>
                    <a:gd name="connsiteX0" fmla="*/ 29623 w 29622"/>
                    <a:gd name="connsiteY0" fmla="*/ 17050 h 854297"/>
                    <a:gd name="connsiteX1" fmla="*/ 29623 w 29622"/>
                    <a:gd name="connsiteY1" fmla="*/ 854297 h 854297"/>
                    <a:gd name="connsiteX2" fmla="*/ 0 w 29622"/>
                    <a:gd name="connsiteY2" fmla="*/ 837152 h 854297"/>
                    <a:gd name="connsiteX3" fmla="*/ 0 w 29622"/>
                    <a:gd name="connsiteY3" fmla="*/ 0 h 854297"/>
                    <a:gd name="connsiteX4" fmla="*/ 29623 w 29622"/>
                    <a:gd name="connsiteY4" fmla="*/ 17050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29623" y="17050"/>
                      </a:moveTo>
                      <a:lnTo>
                        <a:pt x="29623" y="854297"/>
                      </a:lnTo>
                      <a:lnTo>
                        <a:pt x="0" y="837152"/>
                      </a:lnTo>
                      <a:lnTo>
                        <a:pt x="0" y="0"/>
                      </a:lnTo>
                      <a:lnTo>
                        <a:pt x="29623" y="170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15" name="任意多边形 480"/>
                <p:cNvSpPr/>
                <p:nvPr/>
              </p:nvSpPr>
              <p:spPr>
                <a:xfrm>
                  <a:off x="6944962" y="3750372"/>
                  <a:ext cx="29622" cy="854297"/>
                </a:xfrm>
                <a:custGeom>
                  <a:avLst/>
                  <a:gdLst>
                    <a:gd name="connsiteX0" fmla="*/ 0 w 29622"/>
                    <a:gd name="connsiteY0" fmla="*/ 17050 h 854297"/>
                    <a:gd name="connsiteX1" fmla="*/ 0 w 29622"/>
                    <a:gd name="connsiteY1" fmla="*/ 854297 h 854297"/>
                    <a:gd name="connsiteX2" fmla="*/ 29623 w 29622"/>
                    <a:gd name="connsiteY2" fmla="*/ 837152 h 854297"/>
                    <a:gd name="connsiteX3" fmla="*/ 29623 w 29622"/>
                    <a:gd name="connsiteY3" fmla="*/ 0 h 854297"/>
                    <a:gd name="connsiteX4" fmla="*/ 0 w 29622"/>
                    <a:gd name="connsiteY4" fmla="*/ 17050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0" y="17050"/>
                      </a:moveTo>
                      <a:lnTo>
                        <a:pt x="0" y="854297"/>
                      </a:lnTo>
                      <a:lnTo>
                        <a:pt x="29623" y="837152"/>
                      </a:lnTo>
                      <a:lnTo>
                        <a:pt x="29623" y="0"/>
                      </a:lnTo>
                      <a:lnTo>
                        <a:pt x="0" y="170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16" name="任意多边形 481"/>
                <p:cNvSpPr/>
                <p:nvPr/>
              </p:nvSpPr>
              <p:spPr>
                <a:xfrm>
                  <a:off x="6222491" y="3558825"/>
                  <a:ext cx="692848" cy="431863"/>
                </a:xfrm>
                <a:custGeom>
                  <a:avLst/>
                  <a:gdLst>
                    <a:gd name="connsiteX0" fmla="*/ 692848 w 692848"/>
                    <a:gd name="connsiteY0" fmla="*/ 431863 h 431863"/>
                    <a:gd name="connsiteX1" fmla="*/ 0 w 692848"/>
                    <a:gd name="connsiteY1" fmla="*/ 31813 h 431863"/>
                    <a:gd name="connsiteX2" fmla="*/ 0 w 692848"/>
                    <a:gd name="connsiteY2" fmla="*/ 0 h 431863"/>
                    <a:gd name="connsiteX3" fmla="*/ 692848 w 692848"/>
                    <a:gd name="connsiteY3" fmla="*/ 400050 h 431863"/>
                    <a:gd name="connsiteX4" fmla="*/ 692848 w 692848"/>
                    <a:gd name="connsiteY4" fmla="*/ 431863 h 431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31863">
                      <a:moveTo>
                        <a:pt x="692848" y="431863"/>
                      </a:moveTo>
                      <a:lnTo>
                        <a:pt x="0" y="31813"/>
                      </a:lnTo>
                      <a:lnTo>
                        <a:pt x="0" y="0"/>
                      </a:lnTo>
                      <a:lnTo>
                        <a:pt x="692848" y="400050"/>
                      </a:lnTo>
                      <a:lnTo>
                        <a:pt x="692848" y="4318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17" name="任意多边形 482"/>
                <p:cNvSpPr/>
                <p:nvPr/>
              </p:nvSpPr>
              <p:spPr>
                <a:xfrm>
                  <a:off x="6222491" y="3541775"/>
                  <a:ext cx="692848" cy="417099"/>
                </a:xfrm>
                <a:custGeom>
                  <a:avLst/>
                  <a:gdLst>
                    <a:gd name="connsiteX0" fmla="*/ 692848 w 692848"/>
                    <a:gd name="connsiteY0" fmla="*/ 383572 h 417099"/>
                    <a:gd name="connsiteX1" fmla="*/ 29623 w 692848"/>
                    <a:gd name="connsiteY1" fmla="*/ 0 h 417099"/>
                    <a:gd name="connsiteX2" fmla="*/ 0 w 692848"/>
                    <a:gd name="connsiteY2" fmla="*/ 17050 h 417099"/>
                    <a:gd name="connsiteX3" fmla="*/ 692848 w 692848"/>
                    <a:gd name="connsiteY3" fmla="*/ 417100 h 417099"/>
                    <a:gd name="connsiteX4" fmla="*/ 692848 w 692848"/>
                    <a:gd name="connsiteY4" fmla="*/ 383572 h 417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17099">
                      <a:moveTo>
                        <a:pt x="692848" y="383572"/>
                      </a:moveTo>
                      <a:lnTo>
                        <a:pt x="29623" y="0"/>
                      </a:lnTo>
                      <a:lnTo>
                        <a:pt x="0" y="17050"/>
                      </a:lnTo>
                      <a:lnTo>
                        <a:pt x="692848" y="417100"/>
                      </a:lnTo>
                      <a:lnTo>
                        <a:pt x="692848" y="383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53" name="任意多边形 483"/>
              <p:cNvSpPr/>
              <p:nvPr/>
            </p:nvSpPr>
            <p:spPr>
              <a:xfrm>
                <a:off x="4824126" y="3237546"/>
                <a:ext cx="2150459" cy="1240345"/>
              </a:xfrm>
              <a:custGeom>
                <a:avLst/>
                <a:gdLst>
                  <a:gd name="connsiteX0" fmla="*/ 752094 w 2150459"/>
                  <a:gd name="connsiteY0" fmla="*/ 1240346 h 1240345"/>
                  <a:gd name="connsiteX1" fmla="*/ 2150459 w 2150459"/>
                  <a:gd name="connsiteY1" fmla="*/ 434340 h 1240345"/>
                  <a:gd name="connsiteX2" fmla="*/ 1398365 w 2150459"/>
                  <a:gd name="connsiteY2" fmla="*/ 0 h 1240345"/>
                  <a:gd name="connsiteX3" fmla="*/ 0 w 2150459"/>
                  <a:gd name="connsiteY3" fmla="*/ 805910 h 1240345"/>
                  <a:gd name="connsiteX4" fmla="*/ 752094 w 2150459"/>
                  <a:gd name="connsiteY4" fmla="*/ 1240346 h 124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0459" h="1240345">
                    <a:moveTo>
                      <a:pt x="752094" y="1240346"/>
                    </a:moveTo>
                    <a:lnTo>
                      <a:pt x="2150459" y="434340"/>
                    </a:lnTo>
                    <a:lnTo>
                      <a:pt x="1398365" y="0"/>
                    </a:lnTo>
                    <a:lnTo>
                      <a:pt x="0" y="805910"/>
                    </a:lnTo>
                    <a:lnTo>
                      <a:pt x="752094" y="1240346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4" name="任意多边形 484"/>
              <p:cNvSpPr/>
              <p:nvPr/>
            </p:nvSpPr>
            <p:spPr>
              <a:xfrm>
                <a:off x="5576220" y="3671887"/>
                <a:ext cx="1398365" cy="886872"/>
              </a:xfrm>
              <a:custGeom>
                <a:avLst/>
                <a:gdLst>
                  <a:gd name="connsiteX0" fmla="*/ 0 w 1398365"/>
                  <a:gd name="connsiteY0" fmla="*/ 886873 h 886872"/>
                  <a:gd name="connsiteX1" fmla="*/ 1398365 w 1398365"/>
                  <a:gd name="connsiteY1" fmla="*/ 78486 h 886872"/>
                  <a:gd name="connsiteX2" fmla="*/ 1398365 w 1398365"/>
                  <a:gd name="connsiteY2" fmla="*/ 0 h 886872"/>
                  <a:gd name="connsiteX3" fmla="*/ 0 w 1398365"/>
                  <a:gd name="connsiteY3" fmla="*/ 806005 h 886872"/>
                  <a:gd name="connsiteX4" fmla="*/ 0 w 1398365"/>
                  <a:gd name="connsiteY4" fmla="*/ 886873 h 88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8365" h="886872">
                    <a:moveTo>
                      <a:pt x="0" y="886873"/>
                    </a:moveTo>
                    <a:lnTo>
                      <a:pt x="1398365" y="78486"/>
                    </a:lnTo>
                    <a:lnTo>
                      <a:pt x="1398365" y="0"/>
                    </a:lnTo>
                    <a:lnTo>
                      <a:pt x="0" y="806005"/>
                    </a:lnTo>
                    <a:lnTo>
                      <a:pt x="0" y="886873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5" name="任意多边形 485"/>
              <p:cNvSpPr/>
              <p:nvPr/>
            </p:nvSpPr>
            <p:spPr>
              <a:xfrm>
                <a:off x="4824126" y="4043362"/>
                <a:ext cx="752093" cy="515397"/>
              </a:xfrm>
              <a:custGeom>
                <a:avLst/>
                <a:gdLst>
                  <a:gd name="connsiteX0" fmla="*/ 752094 w 752093"/>
                  <a:gd name="connsiteY0" fmla="*/ 434435 h 515397"/>
                  <a:gd name="connsiteX1" fmla="*/ 0 w 752093"/>
                  <a:gd name="connsiteY1" fmla="*/ 0 h 515397"/>
                  <a:gd name="connsiteX2" fmla="*/ 0 w 752093"/>
                  <a:gd name="connsiteY2" fmla="*/ 80963 h 515397"/>
                  <a:gd name="connsiteX3" fmla="*/ 752094 w 752093"/>
                  <a:gd name="connsiteY3" fmla="*/ 515398 h 515397"/>
                  <a:gd name="connsiteX4" fmla="*/ 752094 w 752093"/>
                  <a:gd name="connsiteY4" fmla="*/ 434435 h 51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093" h="515397">
                    <a:moveTo>
                      <a:pt x="752094" y="434435"/>
                    </a:moveTo>
                    <a:lnTo>
                      <a:pt x="0" y="0"/>
                    </a:lnTo>
                    <a:lnTo>
                      <a:pt x="0" y="80963"/>
                    </a:lnTo>
                    <a:lnTo>
                      <a:pt x="752094" y="515398"/>
                    </a:lnTo>
                    <a:lnTo>
                      <a:pt x="752094" y="43443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6" name="任意多边形 486"/>
              <p:cNvSpPr/>
              <p:nvPr/>
            </p:nvSpPr>
            <p:spPr>
              <a:xfrm>
                <a:off x="4824126" y="3237546"/>
                <a:ext cx="2150459" cy="1240345"/>
              </a:xfrm>
              <a:custGeom>
                <a:avLst/>
                <a:gdLst>
                  <a:gd name="connsiteX0" fmla="*/ 752094 w 2150459"/>
                  <a:gd name="connsiteY0" fmla="*/ 1240346 h 1240345"/>
                  <a:gd name="connsiteX1" fmla="*/ 2150459 w 2150459"/>
                  <a:gd name="connsiteY1" fmla="*/ 434340 h 1240345"/>
                  <a:gd name="connsiteX2" fmla="*/ 1398365 w 2150459"/>
                  <a:gd name="connsiteY2" fmla="*/ 0 h 1240345"/>
                  <a:gd name="connsiteX3" fmla="*/ 0 w 2150459"/>
                  <a:gd name="connsiteY3" fmla="*/ 805910 h 1240345"/>
                  <a:gd name="connsiteX4" fmla="*/ 752094 w 2150459"/>
                  <a:gd name="connsiteY4" fmla="*/ 1240346 h 124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0459" h="1240345">
                    <a:moveTo>
                      <a:pt x="752094" y="1240346"/>
                    </a:moveTo>
                    <a:lnTo>
                      <a:pt x="2150459" y="434340"/>
                    </a:lnTo>
                    <a:lnTo>
                      <a:pt x="1398365" y="0"/>
                    </a:lnTo>
                    <a:lnTo>
                      <a:pt x="0" y="805910"/>
                    </a:lnTo>
                    <a:lnTo>
                      <a:pt x="752094" y="124034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7" name="任意多边形 487"/>
              <p:cNvSpPr/>
              <p:nvPr/>
            </p:nvSpPr>
            <p:spPr>
              <a:xfrm>
                <a:off x="4824126" y="4043362"/>
                <a:ext cx="752093" cy="515397"/>
              </a:xfrm>
              <a:custGeom>
                <a:avLst/>
                <a:gdLst>
                  <a:gd name="connsiteX0" fmla="*/ 752094 w 752093"/>
                  <a:gd name="connsiteY0" fmla="*/ 434435 h 515397"/>
                  <a:gd name="connsiteX1" fmla="*/ 0 w 752093"/>
                  <a:gd name="connsiteY1" fmla="*/ 0 h 515397"/>
                  <a:gd name="connsiteX2" fmla="*/ 0 w 752093"/>
                  <a:gd name="connsiteY2" fmla="*/ 80963 h 515397"/>
                  <a:gd name="connsiteX3" fmla="*/ 752094 w 752093"/>
                  <a:gd name="connsiteY3" fmla="*/ 515398 h 515397"/>
                  <a:gd name="connsiteX4" fmla="*/ 752094 w 752093"/>
                  <a:gd name="connsiteY4" fmla="*/ 434435 h 51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093" h="515397">
                    <a:moveTo>
                      <a:pt x="752094" y="434435"/>
                    </a:moveTo>
                    <a:lnTo>
                      <a:pt x="0" y="0"/>
                    </a:lnTo>
                    <a:lnTo>
                      <a:pt x="0" y="80963"/>
                    </a:lnTo>
                    <a:lnTo>
                      <a:pt x="752094" y="515398"/>
                    </a:lnTo>
                    <a:lnTo>
                      <a:pt x="752094" y="434435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8" name="任意多边形 488"/>
              <p:cNvSpPr/>
              <p:nvPr/>
            </p:nvSpPr>
            <p:spPr>
              <a:xfrm>
                <a:off x="5576220" y="3671887"/>
                <a:ext cx="1398365" cy="886872"/>
              </a:xfrm>
              <a:custGeom>
                <a:avLst/>
                <a:gdLst>
                  <a:gd name="connsiteX0" fmla="*/ 0 w 1398365"/>
                  <a:gd name="connsiteY0" fmla="*/ 886873 h 886872"/>
                  <a:gd name="connsiteX1" fmla="*/ 1398365 w 1398365"/>
                  <a:gd name="connsiteY1" fmla="*/ 78486 h 886872"/>
                  <a:gd name="connsiteX2" fmla="*/ 1398365 w 1398365"/>
                  <a:gd name="connsiteY2" fmla="*/ 0 h 886872"/>
                  <a:gd name="connsiteX3" fmla="*/ 0 w 1398365"/>
                  <a:gd name="connsiteY3" fmla="*/ 806005 h 886872"/>
                  <a:gd name="connsiteX4" fmla="*/ 0 w 1398365"/>
                  <a:gd name="connsiteY4" fmla="*/ 886873 h 88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8365" h="886872">
                    <a:moveTo>
                      <a:pt x="0" y="886873"/>
                    </a:moveTo>
                    <a:lnTo>
                      <a:pt x="1398365" y="78486"/>
                    </a:lnTo>
                    <a:lnTo>
                      <a:pt x="1398365" y="0"/>
                    </a:lnTo>
                    <a:lnTo>
                      <a:pt x="0" y="806005"/>
                    </a:lnTo>
                    <a:lnTo>
                      <a:pt x="0" y="886873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9" name="任意多边形 489"/>
              <p:cNvSpPr/>
              <p:nvPr/>
            </p:nvSpPr>
            <p:spPr>
              <a:xfrm>
                <a:off x="6219157" y="3412140"/>
                <a:ext cx="404812" cy="290607"/>
              </a:xfrm>
              <a:custGeom>
                <a:avLst/>
                <a:gdLst>
                  <a:gd name="connsiteX0" fmla="*/ 0 w 404812"/>
                  <a:gd name="connsiteY0" fmla="*/ 45339 h 290607"/>
                  <a:gd name="connsiteX1" fmla="*/ 112109 w 404812"/>
                  <a:gd name="connsiteY1" fmla="*/ 290608 h 290607"/>
                  <a:gd name="connsiteX2" fmla="*/ 404813 w 404812"/>
                  <a:gd name="connsiteY2" fmla="*/ 245174 h 290607"/>
                  <a:gd name="connsiteX3" fmla="*/ 292703 w 404812"/>
                  <a:gd name="connsiteY3" fmla="*/ 0 h 290607"/>
                  <a:gd name="connsiteX4" fmla="*/ 0 w 404812"/>
                  <a:gd name="connsiteY4" fmla="*/ 45339 h 29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812" h="290607">
                    <a:moveTo>
                      <a:pt x="0" y="45339"/>
                    </a:moveTo>
                    <a:lnTo>
                      <a:pt x="112109" y="290608"/>
                    </a:lnTo>
                    <a:lnTo>
                      <a:pt x="404813" y="245174"/>
                    </a:lnTo>
                    <a:lnTo>
                      <a:pt x="292703" y="0"/>
                    </a:lnTo>
                    <a:lnTo>
                      <a:pt x="0" y="45339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0" name="任意多边形 490"/>
              <p:cNvSpPr/>
              <p:nvPr/>
            </p:nvSpPr>
            <p:spPr>
              <a:xfrm>
                <a:off x="6109239" y="3403186"/>
                <a:ext cx="500443" cy="308514"/>
              </a:xfrm>
              <a:custGeom>
                <a:avLst/>
                <a:gdLst>
                  <a:gd name="connsiteX0" fmla="*/ 0 w 500443"/>
                  <a:gd name="connsiteY0" fmla="*/ 101822 h 308514"/>
                  <a:gd name="connsiteX1" fmla="*/ 253365 w 500443"/>
                  <a:gd name="connsiteY1" fmla="*/ 308515 h 308514"/>
                  <a:gd name="connsiteX2" fmla="*/ 500443 w 500443"/>
                  <a:gd name="connsiteY2" fmla="*/ 206693 h 308514"/>
                  <a:gd name="connsiteX3" fmla="*/ 247078 w 500443"/>
                  <a:gd name="connsiteY3" fmla="*/ 0 h 308514"/>
                  <a:gd name="connsiteX4" fmla="*/ 0 w 500443"/>
                  <a:gd name="connsiteY4" fmla="*/ 101822 h 30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443" h="308514">
                    <a:moveTo>
                      <a:pt x="0" y="101822"/>
                    </a:moveTo>
                    <a:lnTo>
                      <a:pt x="253365" y="308515"/>
                    </a:lnTo>
                    <a:lnTo>
                      <a:pt x="500443" y="206693"/>
                    </a:lnTo>
                    <a:lnTo>
                      <a:pt x="247078" y="0"/>
                    </a:lnTo>
                    <a:lnTo>
                      <a:pt x="0" y="101822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1" name="任意多边形 491"/>
              <p:cNvSpPr/>
              <p:nvPr/>
            </p:nvSpPr>
            <p:spPr>
              <a:xfrm>
                <a:off x="5905499" y="3435952"/>
                <a:ext cx="531018" cy="278606"/>
              </a:xfrm>
              <a:custGeom>
                <a:avLst/>
                <a:gdLst>
                  <a:gd name="connsiteX0" fmla="*/ 151829 w 531018"/>
                  <a:gd name="connsiteY0" fmla="*/ 0 h 278606"/>
                  <a:gd name="connsiteX1" fmla="*/ 0 w 531018"/>
                  <a:gd name="connsiteY1" fmla="*/ 152019 h 278606"/>
                  <a:gd name="connsiteX2" fmla="*/ 379095 w 531018"/>
                  <a:gd name="connsiteY2" fmla="*/ 278606 h 278606"/>
                  <a:gd name="connsiteX3" fmla="*/ 531019 w 531018"/>
                  <a:gd name="connsiteY3" fmla="*/ 126587 h 278606"/>
                  <a:gd name="connsiteX4" fmla="*/ 151829 w 531018"/>
                  <a:gd name="connsiteY4" fmla="*/ 0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1018" h="278606">
                    <a:moveTo>
                      <a:pt x="151829" y="0"/>
                    </a:moveTo>
                    <a:lnTo>
                      <a:pt x="0" y="152019"/>
                    </a:lnTo>
                    <a:lnTo>
                      <a:pt x="379095" y="278606"/>
                    </a:lnTo>
                    <a:lnTo>
                      <a:pt x="531019" y="126587"/>
                    </a:lnTo>
                    <a:lnTo>
                      <a:pt x="1518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2" name="任意多边形 492"/>
              <p:cNvSpPr/>
              <p:nvPr/>
            </p:nvSpPr>
            <p:spPr>
              <a:xfrm>
                <a:off x="5362571" y="3585257"/>
                <a:ext cx="901735" cy="538972"/>
              </a:xfrm>
              <a:custGeom>
                <a:avLst/>
                <a:gdLst>
                  <a:gd name="connsiteX0" fmla="*/ 889056 w 901735"/>
                  <a:gd name="connsiteY0" fmla="*/ 185863 h 538972"/>
                  <a:gd name="connsiteX1" fmla="*/ 582256 w 901735"/>
                  <a:gd name="connsiteY1" fmla="*/ 7555 h 538972"/>
                  <a:gd name="connsiteX2" fmla="*/ 519296 w 901735"/>
                  <a:gd name="connsiteY2" fmla="*/ 7555 h 538972"/>
                  <a:gd name="connsiteX3" fmla="*/ 13042 w 901735"/>
                  <a:gd name="connsiteY3" fmla="*/ 299782 h 538972"/>
                  <a:gd name="connsiteX4" fmla="*/ -7 w 901735"/>
                  <a:gd name="connsiteY4" fmla="*/ 317117 h 538972"/>
                  <a:gd name="connsiteX5" fmla="*/ -7 w 901735"/>
                  <a:gd name="connsiteY5" fmla="*/ 317117 h 538972"/>
                  <a:gd name="connsiteX6" fmla="*/ -7 w 901735"/>
                  <a:gd name="connsiteY6" fmla="*/ 336644 h 538972"/>
                  <a:gd name="connsiteX7" fmla="*/ -7 w 901735"/>
                  <a:gd name="connsiteY7" fmla="*/ 336644 h 538972"/>
                  <a:gd name="connsiteX8" fmla="*/ 469 w 901735"/>
                  <a:gd name="connsiteY8" fmla="*/ 340740 h 538972"/>
                  <a:gd name="connsiteX9" fmla="*/ 469 w 901735"/>
                  <a:gd name="connsiteY9" fmla="*/ 340740 h 538972"/>
                  <a:gd name="connsiteX10" fmla="*/ 2660 w 901735"/>
                  <a:gd name="connsiteY10" fmla="*/ 345026 h 538972"/>
                  <a:gd name="connsiteX11" fmla="*/ 2660 w 901735"/>
                  <a:gd name="connsiteY11" fmla="*/ 345026 h 538972"/>
                  <a:gd name="connsiteX12" fmla="*/ 6470 w 901735"/>
                  <a:gd name="connsiteY12" fmla="*/ 349217 h 538972"/>
                  <a:gd name="connsiteX13" fmla="*/ 6470 w 901735"/>
                  <a:gd name="connsiteY13" fmla="*/ 349217 h 538972"/>
                  <a:gd name="connsiteX14" fmla="*/ 12089 w 901735"/>
                  <a:gd name="connsiteY14" fmla="*/ 353217 h 538972"/>
                  <a:gd name="connsiteX15" fmla="*/ 318985 w 901735"/>
                  <a:gd name="connsiteY15" fmla="*/ 531525 h 538972"/>
                  <a:gd name="connsiteX16" fmla="*/ 327748 w 901735"/>
                  <a:gd name="connsiteY16" fmla="*/ 535431 h 538972"/>
                  <a:gd name="connsiteX17" fmla="*/ 331177 w 901735"/>
                  <a:gd name="connsiteY17" fmla="*/ 536478 h 538972"/>
                  <a:gd name="connsiteX18" fmla="*/ 335654 w 901735"/>
                  <a:gd name="connsiteY18" fmla="*/ 537621 h 538972"/>
                  <a:gd name="connsiteX19" fmla="*/ 341083 w 901735"/>
                  <a:gd name="connsiteY19" fmla="*/ 538479 h 538972"/>
                  <a:gd name="connsiteX20" fmla="*/ 342416 w 901735"/>
                  <a:gd name="connsiteY20" fmla="*/ 538479 h 538972"/>
                  <a:gd name="connsiteX21" fmla="*/ 349941 w 901735"/>
                  <a:gd name="connsiteY21" fmla="*/ 538955 h 538972"/>
                  <a:gd name="connsiteX22" fmla="*/ 351084 w 901735"/>
                  <a:gd name="connsiteY22" fmla="*/ 538955 h 538972"/>
                  <a:gd name="connsiteX23" fmla="*/ 358514 w 901735"/>
                  <a:gd name="connsiteY23" fmla="*/ 538479 h 538972"/>
                  <a:gd name="connsiteX24" fmla="*/ 360228 w 901735"/>
                  <a:gd name="connsiteY24" fmla="*/ 538479 h 538972"/>
                  <a:gd name="connsiteX25" fmla="*/ 367372 w 901735"/>
                  <a:gd name="connsiteY25" fmla="*/ 537240 h 538972"/>
                  <a:gd name="connsiteX26" fmla="*/ 368610 w 901735"/>
                  <a:gd name="connsiteY26" fmla="*/ 537240 h 538972"/>
                  <a:gd name="connsiteX27" fmla="*/ 374801 w 901735"/>
                  <a:gd name="connsiteY27" fmla="*/ 535335 h 538972"/>
                  <a:gd name="connsiteX28" fmla="*/ 375944 w 901735"/>
                  <a:gd name="connsiteY28" fmla="*/ 535335 h 538972"/>
                  <a:gd name="connsiteX29" fmla="*/ 382707 w 901735"/>
                  <a:gd name="connsiteY29" fmla="*/ 532097 h 538972"/>
                  <a:gd name="connsiteX30" fmla="*/ 888961 w 901735"/>
                  <a:gd name="connsiteY30" fmla="*/ 239870 h 538972"/>
                  <a:gd name="connsiteX31" fmla="*/ 894676 w 901735"/>
                  <a:gd name="connsiteY31" fmla="*/ 235774 h 538972"/>
                  <a:gd name="connsiteX32" fmla="*/ 896200 w 901735"/>
                  <a:gd name="connsiteY32" fmla="*/ 234250 h 538972"/>
                  <a:gd name="connsiteX33" fmla="*/ 898867 w 901735"/>
                  <a:gd name="connsiteY33" fmla="*/ 231297 h 538972"/>
                  <a:gd name="connsiteX34" fmla="*/ 899819 w 901735"/>
                  <a:gd name="connsiteY34" fmla="*/ 229392 h 538972"/>
                  <a:gd name="connsiteX35" fmla="*/ 901248 w 901735"/>
                  <a:gd name="connsiteY35" fmla="*/ 226535 h 538972"/>
                  <a:gd name="connsiteX36" fmla="*/ 901248 w 901735"/>
                  <a:gd name="connsiteY36" fmla="*/ 224439 h 538972"/>
                  <a:gd name="connsiteX37" fmla="*/ 901724 w 901735"/>
                  <a:gd name="connsiteY37" fmla="*/ 221582 h 538972"/>
                  <a:gd name="connsiteX38" fmla="*/ 901724 w 901735"/>
                  <a:gd name="connsiteY38" fmla="*/ 203580 h 538972"/>
                  <a:gd name="connsiteX39" fmla="*/ 889056 w 901735"/>
                  <a:gd name="connsiteY39" fmla="*/ 185863 h 53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901735" h="538972">
                    <a:moveTo>
                      <a:pt x="889056" y="185863"/>
                    </a:moveTo>
                    <a:lnTo>
                      <a:pt x="582256" y="7555"/>
                    </a:lnTo>
                    <a:cubicBezTo>
                      <a:pt x="562482" y="-2541"/>
                      <a:pt x="539070" y="-2541"/>
                      <a:pt x="519296" y="7555"/>
                    </a:cubicBezTo>
                    <a:lnTo>
                      <a:pt x="13042" y="299782"/>
                    </a:lnTo>
                    <a:cubicBezTo>
                      <a:pt x="6060" y="303011"/>
                      <a:pt x="1164" y="309517"/>
                      <a:pt x="-7" y="317117"/>
                    </a:cubicBezTo>
                    <a:lnTo>
                      <a:pt x="-7" y="317117"/>
                    </a:lnTo>
                    <a:lnTo>
                      <a:pt x="-7" y="336644"/>
                    </a:lnTo>
                    <a:lnTo>
                      <a:pt x="-7" y="336644"/>
                    </a:lnTo>
                    <a:cubicBezTo>
                      <a:pt x="-36" y="338025"/>
                      <a:pt x="126" y="339406"/>
                      <a:pt x="469" y="340740"/>
                    </a:cubicBezTo>
                    <a:lnTo>
                      <a:pt x="469" y="340740"/>
                    </a:lnTo>
                    <a:cubicBezTo>
                      <a:pt x="1002" y="342254"/>
                      <a:pt x="1745" y="343702"/>
                      <a:pt x="2660" y="345026"/>
                    </a:cubicBezTo>
                    <a:lnTo>
                      <a:pt x="2660" y="345026"/>
                    </a:lnTo>
                    <a:cubicBezTo>
                      <a:pt x="3745" y="346578"/>
                      <a:pt x="5022" y="347988"/>
                      <a:pt x="6470" y="349217"/>
                    </a:cubicBezTo>
                    <a:lnTo>
                      <a:pt x="6470" y="349217"/>
                    </a:lnTo>
                    <a:cubicBezTo>
                      <a:pt x="8213" y="350722"/>
                      <a:pt x="10099" y="352065"/>
                      <a:pt x="12089" y="353217"/>
                    </a:cubicBezTo>
                    <a:lnTo>
                      <a:pt x="318985" y="531525"/>
                    </a:lnTo>
                    <a:cubicBezTo>
                      <a:pt x="321757" y="533135"/>
                      <a:pt x="324700" y="534440"/>
                      <a:pt x="327748" y="535431"/>
                    </a:cubicBezTo>
                    <a:lnTo>
                      <a:pt x="331177" y="536478"/>
                    </a:lnTo>
                    <a:lnTo>
                      <a:pt x="335654" y="537621"/>
                    </a:lnTo>
                    <a:cubicBezTo>
                      <a:pt x="337463" y="537621"/>
                      <a:pt x="339273" y="538288"/>
                      <a:pt x="341083" y="538479"/>
                    </a:cubicBezTo>
                    <a:lnTo>
                      <a:pt x="342416" y="538479"/>
                    </a:lnTo>
                    <a:cubicBezTo>
                      <a:pt x="344893" y="538479"/>
                      <a:pt x="347369" y="538479"/>
                      <a:pt x="349941" y="538955"/>
                    </a:cubicBezTo>
                    <a:lnTo>
                      <a:pt x="351084" y="538955"/>
                    </a:lnTo>
                    <a:cubicBezTo>
                      <a:pt x="353561" y="538955"/>
                      <a:pt x="356037" y="538955"/>
                      <a:pt x="358514" y="538479"/>
                    </a:cubicBezTo>
                    <a:lnTo>
                      <a:pt x="360228" y="538479"/>
                    </a:lnTo>
                    <a:cubicBezTo>
                      <a:pt x="362628" y="538202"/>
                      <a:pt x="365019" y="537793"/>
                      <a:pt x="367372" y="537240"/>
                    </a:cubicBezTo>
                    <a:lnTo>
                      <a:pt x="368610" y="537240"/>
                    </a:lnTo>
                    <a:cubicBezTo>
                      <a:pt x="370706" y="536717"/>
                      <a:pt x="372773" y="536088"/>
                      <a:pt x="374801" y="535335"/>
                    </a:cubicBezTo>
                    <a:lnTo>
                      <a:pt x="375944" y="535335"/>
                    </a:lnTo>
                    <a:cubicBezTo>
                      <a:pt x="378278" y="534430"/>
                      <a:pt x="380535" y="533345"/>
                      <a:pt x="382707" y="532097"/>
                    </a:cubicBezTo>
                    <a:lnTo>
                      <a:pt x="888961" y="239870"/>
                    </a:lnTo>
                    <a:cubicBezTo>
                      <a:pt x="890999" y="238708"/>
                      <a:pt x="892923" y="237336"/>
                      <a:pt x="894676" y="235774"/>
                    </a:cubicBezTo>
                    <a:cubicBezTo>
                      <a:pt x="895247" y="235774"/>
                      <a:pt x="895628" y="234726"/>
                      <a:pt x="896200" y="234250"/>
                    </a:cubicBezTo>
                    <a:cubicBezTo>
                      <a:pt x="897133" y="233307"/>
                      <a:pt x="898029" y="232326"/>
                      <a:pt x="898867" y="231297"/>
                    </a:cubicBezTo>
                    <a:lnTo>
                      <a:pt x="899819" y="229392"/>
                    </a:lnTo>
                    <a:cubicBezTo>
                      <a:pt x="900372" y="228478"/>
                      <a:pt x="900848" y="227526"/>
                      <a:pt x="901248" y="226535"/>
                    </a:cubicBezTo>
                    <a:cubicBezTo>
                      <a:pt x="901334" y="225840"/>
                      <a:pt x="901334" y="225135"/>
                      <a:pt x="901248" y="224439"/>
                    </a:cubicBezTo>
                    <a:cubicBezTo>
                      <a:pt x="901496" y="223506"/>
                      <a:pt x="901658" y="222544"/>
                      <a:pt x="901724" y="221582"/>
                    </a:cubicBezTo>
                    <a:lnTo>
                      <a:pt x="901724" y="203580"/>
                    </a:lnTo>
                    <a:cubicBezTo>
                      <a:pt x="900905" y="195855"/>
                      <a:pt x="896095" y="189130"/>
                      <a:pt x="889056" y="185863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3" name="任意多边形 493"/>
              <p:cNvSpPr/>
              <p:nvPr/>
            </p:nvSpPr>
            <p:spPr>
              <a:xfrm>
                <a:off x="5362528" y="3788854"/>
                <a:ext cx="901777" cy="335851"/>
              </a:xfrm>
              <a:custGeom>
                <a:avLst/>
                <a:gdLst>
                  <a:gd name="connsiteX0" fmla="*/ 35 w 901777"/>
                  <a:gd name="connsiteY0" fmla="*/ 113520 h 335851"/>
                  <a:gd name="connsiteX1" fmla="*/ 607 w 901777"/>
                  <a:gd name="connsiteY1" fmla="*/ 119045 h 335851"/>
                  <a:gd name="connsiteX2" fmla="*/ 607 w 901777"/>
                  <a:gd name="connsiteY2" fmla="*/ 119045 h 335851"/>
                  <a:gd name="connsiteX3" fmla="*/ 2798 w 901777"/>
                  <a:gd name="connsiteY3" fmla="*/ 123331 h 335851"/>
                  <a:gd name="connsiteX4" fmla="*/ 2798 w 901777"/>
                  <a:gd name="connsiteY4" fmla="*/ 123331 h 335851"/>
                  <a:gd name="connsiteX5" fmla="*/ 6608 w 901777"/>
                  <a:gd name="connsiteY5" fmla="*/ 127522 h 335851"/>
                  <a:gd name="connsiteX6" fmla="*/ 6608 w 901777"/>
                  <a:gd name="connsiteY6" fmla="*/ 127522 h 335851"/>
                  <a:gd name="connsiteX7" fmla="*/ 12227 w 901777"/>
                  <a:gd name="connsiteY7" fmla="*/ 131618 h 335851"/>
                  <a:gd name="connsiteX8" fmla="*/ 319123 w 901777"/>
                  <a:gd name="connsiteY8" fmla="*/ 309926 h 335851"/>
                  <a:gd name="connsiteX9" fmla="*/ 327886 w 901777"/>
                  <a:gd name="connsiteY9" fmla="*/ 313831 h 335851"/>
                  <a:gd name="connsiteX10" fmla="*/ 331315 w 901777"/>
                  <a:gd name="connsiteY10" fmla="*/ 314784 h 335851"/>
                  <a:gd name="connsiteX11" fmla="*/ 335792 w 901777"/>
                  <a:gd name="connsiteY11" fmla="*/ 315927 h 335851"/>
                  <a:gd name="connsiteX12" fmla="*/ 341221 w 901777"/>
                  <a:gd name="connsiteY12" fmla="*/ 316879 h 335851"/>
                  <a:gd name="connsiteX13" fmla="*/ 342554 w 901777"/>
                  <a:gd name="connsiteY13" fmla="*/ 316879 h 335851"/>
                  <a:gd name="connsiteX14" fmla="*/ 350079 w 901777"/>
                  <a:gd name="connsiteY14" fmla="*/ 316879 h 335851"/>
                  <a:gd name="connsiteX15" fmla="*/ 351222 w 901777"/>
                  <a:gd name="connsiteY15" fmla="*/ 316879 h 335851"/>
                  <a:gd name="connsiteX16" fmla="*/ 358652 w 901777"/>
                  <a:gd name="connsiteY16" fmla="*/ 316879 h 335851"/>
                  <a:gd name="connsiteX17" fmla="*/ 360271 w 901777"/>
                  <a:gd name="connsiteY17" fmla="*/ 316879 h 335851"/>
                  <a:gd name="connsiteX18" fmla="*/ 367415 w 901777"/>
                  <a:gd name="connsiteY18" fmla="*/ 315641 h 335851"/>
                  <a:gd name="connsiteX19" fmla="*/ 368653 w 901777"/>
                  <a:gd name="connsiteY19" fmla="*/ 315641 h 335851"/>
                  <a:gd name="connsiteX20" fmla="*/ 374844 w 901777"/>
                  <a:gd name="connsiteY20" fmla="*/ 313831 h 335851"/>
                  <a:gd name="connsiteX21" fmla="*/ 375987 w 901777"/>
                  <a:gd name="connsiteY21" fmla="*/ 313831 h 335851"/>
                  <a:gd name="connsiteX22" fmla="*/ 382750 w 901777"/>
                  <a:gd name="connsiteY22" fmla="*/ 310593 h 335851"/>
                  <a:gd name="connsiteX23" fmla="*/ 889004 w 901777"/>
                  <a:gd name="connsiteY23" fmla="*/ 18270 h 335851"/>
                  <a:gd name="connsiteX24" fmla="*/ 894718 w 901777"/>
                  <a:gd name="connsiteY24" fmla="*/ 14270 h 335851"/>
                  <a:gd name="connsiteX25" fmla="*/ 896242 w 901777"/>
                  <a:gd name="connsiteY25" fmla="*/ 12651 h 335851"/>
                  <a:gd name="connsiteX26" fmla="*/ 898909 w 901777"/>
                  <a:gd name="connsiteY26" fmla="*/ 9698 h 335851"/>
                  <a:gd name="connsiteX27" fmla="*/ 899862 w 901777"/>
                  <a:gd name="connsiteY27" fmla="*/ 7793 h 335851"/>
                  <a:gd name="connsiteX28" fmla="*/ 901291 w 901777"/>
                  <a:gd name="connsiteY28" fmla="*/ 4936 h 335851"/>
                  <a:gd name="connsiteX29" fmla="*/ 901291 w 901777"/>
                  <a:gd name="connsiteY29" fmla="*/ 2840 h 335851"/>
                  <a:gd name="connsiteX30" fmla="*/ 901767 w 901777"/>
                  <a:gd name="connsiteY30" fmla="*/ -17 h 335851"/>
                  <a:gd name="connsiteX31" fmla="*/ 901767 w 901777"/>
                  <a:gd name="connsiteY31" fmla="*/ 17985 h 335851"/>
                  <a:gd name="connsiteX32" fmla="*/ 901291 w 901777"/>
                  <a:gd name="connsiteY32" fmla="*/ 20842 h 335851"/>
                  <a:gd name="connsiteX33" fmla="*/ 901291 w 901777"/>
                  <a:gd name="connsiteY33" fmla="*/ 22938 h 335851"/>
                  <a:gd name="connsiteX34" fmla="*/ 899862 w 901777"/>
                  <a:gd name="connsiteY34" fmla="*/ 25795 h 335851"/>
                  <a:gd name="connsiteX35" fmla="*/ 898909 w 901777"/>
                  <a:gd name="connsiteY35" fmla="*/ 27700 h 335851"/>
                  <a:gd name="connsiteX36" fmla="*/ 896242 w 901777"/>
                  <a:gd name="connsiteY36" fmla="*/ 30653 h 335851"/>
                  <a:gd name="connsiteX37" fmla="*/ 894718 w 901777"/>
                  <a:gd name="connsiteY37" fmla="*/ 32177 h 335851"/>
                  <a:gd name="connsiteX38" fmla="*/ 889004 w 901777"/>
                  <a:gd name="connsiteY38" fmla="*/ 36273 h 335851"/>
                  <a:gd name="connsiteX39" fmla="*/ 382750 w 901777"/>
                  <a:gd name="connsiteY39" fmla="*/ 328976 h 335851"/>
                  <a:gd name="connsiteX40" fmla="*/ 375987 w 901777"/>
                  <a:gd name="connsiteY40" fmla="*/ 332215 h 335851"/>
                  <a:gd name="connsiteX41" fmla="*/ 374844 w 901777"/>
                  <a:gd name="connsiteY41" fmla="*/ 332215 h 335851"/>
                  <a:gd name="connsiteX42" fmla="*/ 368653 w 901777"/>
                  <a:gd name="connsiteY42" fmla="*/ 334120 h 335851"/>
                  <a:gd name="connsiteX43" fmla="*/ 367415 w 901777"/>
                  <a:gd name="connsiteY43" fmla="*/ 334120 h 335851"/>
                  <a:gd name="connsiteX44" fmla="*/ 360271 w 901777"/>
                  <a:gd name="connsiteY44" fmla="*/ 335358 h 335851"/>
                  <a:gd name="connsiteX45" fmla="*/ 359128 w 901777"/>
                  <a:gd name="connsiteY45" fmla="*/ 335358 h 335851"/>
                  <a:gd name="connsiteX46" fmla="*/ 351698 w 901777"/>
                  <a:gd name="connsiteY46" fmla="*/ 335834 h 335851"/>
                  <a:gd name="connsiteX47" fmla="*/ 350746 w 901777"/>
                  <a:gd name="connsiteY47" fmla="*/ 335834 h 335851"/>
                  <a:gd name="connsiteX48" fmla="*/ 343221 w 901777"/>
                  <a:gd name="connsiteY48" fmla="*/ 335358 h 335851"/>
                  <a:gd name="connsiteX49" fmla="*/ 341888 w 901777"/>
                  <a:gd name="connsiteY49" fmla="*/ 335358 h 335851"/>
                  <a:gd name="connsiteX50" fmla="*/ 336458 w 901777"/>
                  <a:gd name="connsiteY50" fmla="*/ 334501 h 335851"/>
                  <a:gd name="connsiteX51" fmla="*/ 331982 w 901777"/>
                  <a:gd name="connsiteY51" fmla="*/ 333358 h 335851"/>
                  <a:gd name="connsiteX52" fmla="*/ 328553 w 901777"/>
                  <a:gd name="connsiteY52" fmla="*/ 332310 h 335851"/>
                  <a:gd name="connsiteX53" fmla="*/ 319790 w 901777"/>
                  <a:gd name="connsiteY53" fmla="*/ 328405 h 335851"/>
                  <a:gd name="connsiteX54" fmla="*/ 12894 w 901777"/>
                  <a:gd name="connsiteY54" fmla="*/ 150097 h 335851"/>
                  <a:gd name="connsiteX55" fmla="*/ 7274 w 901777"/>
                  <a:gd name="connsiteY55" fmla="*/ 146096 h 335851"/>
                  <a:gd name="connsiteX56" fmla="*/ 7274 w 901777"/>
                  <a:gd name="connsiteY56" fmla="*/ 146096 h 335851"/>
                  <a:gd name="connsiteX57" fmla="*/ 3464 w 901777"/>
                  <a:gd name="connsiteY57" fmla="*/ 141905 h 335851"/>
                  <a:gd name="connsiteX58" fmla="*/ 3464 w 901777"/>
                  <a:gd name="connsiteY58" fmla="*/ 141905 h 335851"/>
                  <a:gd name="connsiteX59" fmla="*/ 1274 w 901777"/>
                  <a:gd name="connsiteY59" fmla="*/ 137619 h 335851"/>
                  <a:gd name="connsiteX60" fmla="*/ 1274 w 901777"/>
                  <a:gd name="connsiteY60" fmla="*/ 137619 h 335851"/>
                  <a:gd name="connsiteX61" fmla="*/ 797 w 901777"/>
                  <a:gd name="connsiteY61" fmla="*/ 133523 h 335851"/>
                  <a:gd name="connsiteX62" fmla="*/ 797 w 901777"/>
                  <a:gd name="connsiteY62" fmla="*/ 133523 h 335851"/>
                  <a:gd name="connsiteX63" fmla="*/ 797 w 901777"/>
                  <a:gd name="connsiteY63" fmla="*/ 113997 h 335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901777" h="335851">
                    <a:moveTo>
                      <a:pt x="35" y="113520"/>
                    </a:moveTo>
                    <a:cubicBezTo>
                      <a:pt x="-108" y="115378"/>
                      <a:pt x="83" y="117254"/>
                      <a:pt x="607" y="119045"/>
                    </a:cubicBezTo>
                    <a:lnTo>
                      <a:pt x="607" y="119045"/>
                    </a:lnTo>
                    <a:cubicBezTo>
                      <a:pt x="1150" y="120560"/>
                      <a:pt x="1883" y="122007"/>
                      <a:pt x="2798" y="123331"/>
                    </a:cubicBezTo>
                    <a:lnTo>
                      <a:pt x="2798" y="123331"/>
                    </a:lnTo>
                    <a:cubicBezTo>
                      <a:pt x="3883" y="124884"/>
                      <a:pt x="5160" y="126294"/>
                      <a:pt x="6608" y="127522"/>
                    </a:cubicBezTo>
                    <a:cubicBezTo>
                      <a:pt x="6608" y="127522"/>
                      <a:pt x="6608" y="127522"/>
                      <a:pt x="6608" y="127522"/>
                    </a:cubicBezTo>
                    <a:cubicBezTo>
                      <a:pt x="8351" y="129056"/>
                      <a:pt x="10227" y="130428"/>
                      <a:pt x="12227" y="131618"/>
                    </a:cubicBezTo>
                    <a:lnTo>
                      <a:pt x="319123" y="309926"/>
                    </a:lnTo>
                    <a:cubicBezTo>
                      <a:pt x="321933" y="311460"/>
                      <a:pt x="324866" y="312764"/>
                      <a:pt x="327886" y="313831"/>
                    </a:cubicBezTo>
                    <a:lnTo>
                      <a:pt x="331315" y="314784"/>
                    </a:lnTo>
                    <a:cubicBezTo>
                      <a:pt x="332782" y="315269"/>
                      <a:pt x="334277" y="315651"/>
                      <a:pt x="335792" y="315927"/>
                    </a:cubicBezTo>
                    <a:lnTo>
                      <a:pt x="341221" y="316879"/>
                    </a:lnTo>
                    <a:lnTo>
                      <a:pt x="342554" y="316879"/>
                    </a:lnTo>
                    <a:cubicBezTo>
                      <a:pt x="345059" y="317022"/>
                      <a:pt x="347574" y="317022"/>
                      <a:pt x="350079" y="316879"/>
                    </a:cubicBezTo>
                    <a:lnTo>
                      <a:pt x="351222" y="316879"/>
                    </a:lnTo>
                    <a:cubicBezTo>
                      <a:pt x="353699" y="317022"/>
                      <a:pt x="356175" y="317022"/>
                      <a:pt x="358652" y="316879"/>
                    </a:cubicBezTo>
                    <a:lnTo>
                      <a:pt x="360271" y="316879"/>
                    </a:lnTo>
                    <a:lnTo>
                      <a:pt x="367415" y="315641"/>
                    </a:lnTo>
                    <a:lnTo>
                      <a:pt x="368653" y="315641"/>
                    </a:lnTo>
                    <a:cubicBezTo>
                      <a:pt x="370748" y="315155"/>
                      <a:pt x="372815" y="314546"/>
                      <a:pt x="374844" y="313831"/>
                    </a:cubicBezTo>
                    <a:lnTo>
                      <a:pt x="375987" y="313831"/>
                    </a:lnTo>
                    <a:cubicBezTo>
                      <a:pt x="378321" y="312927"/>
                      <a:pt x="380578" y="311841"/>
                      <a:pt x="382750" y="310593"/>
                    </a:cubicBezTo>
                    <a:lnTo>
                      <a:pt x="889004" y="18270"/>
                    </a:lnTo>
                    <a:cubicBezTo>
                      <a:pt x="891042" y="17137"/>
                      <a:pt x="892956" y="15794"/>
                      <a:pt x="894718" y="14270"/>
                    </a:cubicBezTo>
                    <a:lnTo>
                      <a:pt x="896242" y="12651"/>
                    </a:lnTo>
                    <a:cubicBezTo>
                      <a:pt x="897176" y="11708"/>
                      <a:pt x="898071" y="10727"/>
                      <a:pt x="898909" y="9698"/>
                    </a:cubicBezTo>
                    <a:cubicBezTo>
                      <a:pt x="898909" y="9127"/>
                      <a:pt x="899481" y="8460"/>
                      <a:pt x="899862" y="7793"/>
                    </a:cubicBezTo>
                    <a:cubicBezTo>
                      <a:pt x="900415" y="6879"/>
                      <a:pt x="900891" y="5926"/>
                      <a:pt x="901291" y="4936"/>
                    </a:cubicBezTo>
                    <a:cubicBezTo>
                      <a:pt x="901386" y="4240"/>
                      <a:pt x="901386" y="3535"/>
                      <a:pt x="901291" y="2840"/>
                    </a:cubicBezTo>
                    <a:cubicBezTo>
                      <a:pt x="901538" y="1907"/>
                      <a:pt x="901700" y="944"/>
                      <a:pt x="901767" y="-17"/>
                    </a:cubicBezTo>
                    <a:lnTo>
                      <a:pt x="901767" y="17985"/>
                    </a:lnTo>
                    <a:cubicBezTo>
                      <a:pt x="901700" y="18947"/>
                      <a:pt x="901538" y="19909"/>
                      <a:pt x="901291" y="20842"/>
                    </a:cubicBezTo>
                    <a:cubicBezTo>
                      <a:pt x="901376" y="21538"/>
                      <a:pt x="901376" y="22243"/>
                      <a:pt x="901291" y="22938"/>
                    </a:cubicBezTo>
                    <a:cubicBezTo>
                      <a:pt x="900891" y="23929"/>
                      <a:pt x="900415" y="24881"/>
                      <a:pt x="899862" y="25795"/>
                    </a:cubicBezTo>
                    <a:lnTo>
                      <a:pt x="898909" y="27700"/>
                    </a:lnTo>
                    <a:cubicBezTo>
                      <a:pt x="898071" y="28729"/>
                      <a:pt x="897176" y="29710"/>
                      <a:pt x="896242" y="30653"/>
                    </a:cubicBezTo>
                    <a:cubicBezTo>
                      <a:pt x="895671" y="31129"/>
                      <a:pt x="895290" y="31701"/>
                      <a:pt x="894718" y="32177"/>
                    </a:cubicBezTo>
                    <a:cubicBezTo>
                      <a:pt x="892956" y="33739"/>
                      <a:pt x="891042" y="35111"/>
                      <a:pt x="889004" y="36273"/>
                    </a:cubicBezTo>
                    <a:lnTo>
                      <a:pt x="382750" y="328976"/>
                    </a:lnTo>
                    <a:cubicBezTo>
                      <a:pt x="380578" y="330224"/>
                      <a:pt x="378321" y="331310"/>
                      <a:pt x="375987" y="332215"/>
                    </a:cubicBezTo>
                    <a:lnTo>
                      <a:pt x="374844" y="332215"/>
                    </a:lnTo>
                    <a:cubicBezTo>
                      <a:pt x="372815" y="332967"/>
                      <a:pt x="370748" y="333596"/>
                      <a:pt x="368653" y="334120"/>
                    </a:cubicBezTo>
                    <a:lnTo>
                      <a:pt x="367415" y="334120"/>
                    </a:lnTo>
                    <a:cubicBezTo>
                      <a:pt x="365062" y="334672"/>
                      <a:pt x="362671" y="335082"/>
                      <a:pt x="360271" y="335358"/>
                    </a:cubicBezTo>
                    <a:lnTo>
                      <a:pt x="359128" y="335358"/>
                    </a:lnTo>
                    <a:cubicBezTo>
                      <a:pt x="356651" y="335358"/>
                      <a:pt x="354175" y="335358"/>
                      <a:pt x="351698" y="335834"/>
                    </a:cubicBezTo>
                    <a:lnTo>
                      <a:pt x="350746" y="335834"/>
                    </a:lnTo>
                    <a:cubicBezTo>
                      <a:pt x="348174" y="335834"/>
                      <a:pt x="345698" y="335834"/>
                      <a:pt x="343221" y="335358"/>
                    </a:cubicBezTo>
                    <a:lnTo>
                      <a:pt x="341888" y="335358"/>
                    </a:lnTo>
                    <a:cubicBezTo>
                      <a:pt x="340078" y="335358"/>
                      <a:pt x="338268" y="334786"/>
                      <a:pt x="336458" y="334501"/>
                    </a:cubicBezTo>
                    <a:lnTo>
                      <a:pt x="331982" y="333358"/>
                    </a:lnTo>
                    <a:lnTo>
                      <a:pt x="328553" y="332310"/>
                    </a:lnTo>
                    <a:cubicBezTo>
                      <a:pt x="325505" y="331319"/>
                      <a:pt x="322561" y="330014"/>
                      <a:pt x="319790" y="328405"/>
                    </a:cubicBezTo>
                    <a:lnTo>
                      <a:pt x="12894" y="150097"/>
                    </a:lnTo>
                    <a:cubicBezTo>
                      <a:pt x="10903" y="148944"/>
                      <a:pt x="9017" y="147601"/>
                      <a:pt x="7274" y="146096"/>
                    </a:cubicBezTo>
                    <a:lnTo>
                      <a:pt x="7274" y="146096"/>
                    </a:lnTo>
                    <a:cubicBezTo>
                      <a:pt x="5826" y="144867"/>
                      <a:pt x="4550" y="143458"/>
                      <a:pt x="3464" y="141905"/>
                    </a:cubicBezTo>
                    <a:lnTo>
                      <a:pt x="3464" y="141905"/>
                    </a:lnTo>
                    <a:cubicBezTo>
                      <a:pt x="2550" y="140581"/>
                      <a:pt x="1817" y="139133"/>
                      <a:pt x="1274" y="137619"/>
                    </a:cubicBezTo>
                    <a:lnTo>
                      <a:pt x="1274" y="137619"/>
                    </a:lnTo>
                    <a:cubicBezTo>
                      <a:pt x="931" y="136285"/>
                      <a:pt x="769" y="134904"/>
                      <a:pt x="797" y="133523"/>
                    </a:cubicBezTo>
                    <a:lnTo>
                      <a:pt x="797" y="133523"/>
                    </a:lnTo>
                    <a:lnTo>
                      <a:pt x="797" y="113997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4" name="任意多边形 494"/>
              <p:cNvSpPr/>
              <p:nvPr/>
            </p:nvSpPr>
            <p:spPr>
              <a:xfrm>
                <a:off x="5539834" y="3687603"/>
                <a:ext cx="681894" cy="388334"/>
              </a:xfrm>
              <a:custGeom>
                <a:avLst/>
                <a:gdLst>
                  <a:gd name="connsiteX0" fmla="*/ 681884 w 681894"/>
                  <a:gd name="connsiteY0" fmla="*/ 101710 h 388334"/>
                  <a:gd name="connsiteX1" fmla="*/ 190013 w 681894"/>
                  <a:gd name="connsiteY1" fmla="*/ 385650 h 388334"/>
                  <a:gd name="connsiteX2" fmla="*/ 188108 w 681894"/>
                  <a:gd name="connsiteY2" fmla="*/ 386602 h 388334"/>
                  <a:gd name="connsiteX3" fmla="*/ 187060 w 681894"/>
                  <a:gd name="connsiteY3" fmla="*/ 386602 h 388334"/>
                  <a:gd name="connsiteX4" fmla="*/ 183155 w 681894"/>
                  <a:gd name="connsiteY4" fmla="*/ 387745 h 388334"/>
                  <a:gd name="connsiteX5" fmla="*/ 180488 w 681894"/>
                  <a:gd name="connsiteY5" fmla="*/ 388317 h 388334"/>
                  <a:gd name="connsiteX6" fmla="*/ 178583 w 681894"/>
                  <a:gd name="connsiteY6" fmla="*/ 388317 h 388334"/>
                  <a:gd name="connsiteX7" fmla="*/ 173821 w 681894"/>
                  <a:gd name="connsiteY7" fmla="*/ 388317 h 388334"/>
                  <a:gd name="connsiteX8" fmla="*/ 173821 w 681894"/>
                  <a:gd name="connsiteY8" fmla="*/ 388317 h 388334"/>
                  <a:gd name="connsiteX9" fmla="*/ 168868 w 681894"/>
                  <a:gd name="connsiteY9" fmla="*/ 388317 h 388334"/>
                  <a:gd name="connsiteX10" fmla="*/ 165629 w 681894"/>
                  <a:gd name="connsiteY10" fmla="*/ 387745 h 388334"/>
                  <a:gd name="connsiteX11" fmla="*/ 161629 w 681894"/>
                  <a:gd name="connsiteY11" fmla="*/ 386602 h 388334"/>
                  <a:gd name="connsiteX12" fmla="*/ 158200 w 681894"/>
                  <a:gd name="connsiteY12" fmla="*/ 385269 h 388334"/>
                  <a:gd name="connsiteX13" fmla="*/ -11 w 681894"/>
                  <a:gd name="connsiteY13" fmla="*/ 293257 h 388334"/>
                  <a:gd name="connsiteX14" fmla="*/ 508053 w 681894"/>
                  <a:gd name="connsiteY14" fmla="*/ -17 h 38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1894" h="388334">
                    <a:moveTo>
                      <a:pt x="681884" y="101710"/>
                    </a:moveTo>
                    <a:lnTo>
                      <a:pt x="190013" y="385650"/>
                    </a:lnTo>
                    <a:cubicBezTo>
                      <a:pt x="189423" y="386040"/>
                      <a:pt x="188775" y="386364"/>
                      <a:pt x="188108" y="386602"/>
                    </a:cubicBezTo>
                    <a:lnTo>
                      <a:pt x="187060" y="386602"/>
                    </a:lnTo>
                    <a:cubicBezTo>
                      <a:pt x="185794" y="387088"/>
                      <a:pt x="184489" y="387469"/>
                      <a:pt x="183155" y="387745"/>
                    </a:cubicBezTo>
                    <a:lnTo>
                      <a:pt x="180488" y="388317"/>
                    </a:lnTo>
                    <a:lnTo>
                      <a:pt x="178583" y="388317"/>
                    </a:lnTo>
                    <a:lnTo>
                      <a:pt x="173821" y="388317"/>
                    </a:lnTo>
                    <a:lnTo>
                      <a:pt x="173821" y="388317"/>
                    </a:lnTo>
                    <a:lnTo>
                      <a:pt x="168868" y="388317"/>
                    </a:lnTo>
                    <a:lnTo>
                      <a:pt x="165629" y="387745"/>
                    </a:lnTo>
                    <a:lnTo>
                      <a:pt x="161629" y="386602"/>
                    </a:lnTo>
                    <a:cubicBezTo>
                      <a:pt x="160448" y="386260"/>
                      <a:pt x="159305" y="385812"/>
                      <a:pt x="158200" y="385269"/>
                    </a:cubicBezTo>
                    <a:lnTo>
                      <a:pt x="-11" y="293257"/>
                    </a:lnTo>
                    <a:lnTo>
                      <a:pt x="508053" y="-17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5" name="任意多边形 495"/>
              <p:cNvSpPr/>
              <p:nvPr/>
            </p:nvSpPr>
            <p:spPr>
              <a:xfrm>
                <a:off x="5713285" y="4076699"/>
                <a:ext cx="9525" cy="9525"/>
              </a:xfrm>
              <a:custGeom>
                <a:avLst/>
                <a:gdLst>
                  <a:gd name="connsiteX0" fmla="*/ -11 w 9525"/>
                  <a:gd name="connsiteY0" fmla="*/ -17 h 9525"/>
                  <a:gd name="connsiteX1" fmla="*/ -11 w 9525"/>
                  <a:gd name="connsiteY1" fmla="*/ -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-11" y="-17"/>
                    </a:move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6" name="任意多边形 496"/>
              <p:cNvSpPr/>
              <p:nvPr/>
            </p:nvSpPr>
            <p:spPr>
              <a:xfrm>
                <a:off x="5595526" y="3709182"/>
                <a:ext cx="255329" cy="154645"/>
              </a:xfrm>
              <a:custGeom>
                <a:avLst/>
                <a:gdLst>
                  <a:gd name="connsiteX0" fmla="*/ 158229 w 255329"/>
                  <a:gd name="connsiteY0" fmla="*/ 2026 h 154645"/>
                  <a:gd name="connsiteX1" fmla="*/ 250812 w 255329"/>
                  <a:gd name="connsiteY1" fmla="*/ 56413 h 154645"/>
                  <a:gd name="connsiteX2" fmla="*/ 253889 w 255329"/>
                  <a:gd name="connsiteY2" fmla="*/ 69529 h 154645"/>
                  <a:gd name="connsiteX3" fmla="*/ 250812 w 255329"/>
                  <a:gd name="connsiteY3" fmla="*/ 72606 h 154645"/>
                  <a:gd name="connsiteX4" fmla="*/ 112509 w 255329"/>
                  <a:gd name="connsiteY4" fmla="*/ 152521 h 154645"/>
                  <a:gd name="connsiteX5" fmla="*/ 96984 w 255329"/>
                  <a:gd name="connsiteY5" fmla="*/ 152521 h 154645"/>
                  <a:gd name="connsiteX6" fmla="*/ 4496 w 255329"/>
                  <a:gd name="connsiteY6" fmla="*/ 98133 h 154645"/>
                  <a:gd name="connsiteX7" fmla="*/ 1419 w 255329"/>
                  <a:gd name="connsiteY7" fmla="*/ 85017 h 154645"/>
                  <a:gd name="connsiteX8" fmla="*/ 4496 w 255329"/>
                  <a:gd name="connsiteY8" fmla="*/ 81940 h 154645"/>
                  <a:gd name="connsiteX9" fmla="*/ 142894 w 255329"/>
                  <a:gd name="connsiteY9" fmla="*/ 2026 h 154645"/>
                  <a:gd name="connsiteX10" fmla="*/ 158229 w 255329"/>
                  <a:gd name="connsiteY10" fmla="*/ 2026 h 154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329" h="154645">
                    <a:moveTo>
                      <a:pt x="158229" y="2026"/>
                    </a:moveTo>
                    <a:lnTo>
                      <a:pt x="250812" y="56413"/>
                    </a:lnTo>
                    <a:cubicBezTo>
                      <a:pt x="255279" y="59185"/>
                      <a:pt x="256661" y="65053"/>
                      <a:pt x="253889" y="69529"/>
                    </a:cubicBezTo>
                    <a:cubicBezTo>
                      <a:pt x="253117" y="70777"/>
                      <a:pt x="252060" y="71834"/>
                      <a:pt x="250812" y="72606"/>
                    </a:cubicBezTo>
                    <a:lnTo>
                      <a:pt x="112509" y="152521"/>
                    </a:lnTo>
                    <a:cubicBezTo>
                      <a:pt x="107718" y="155331"/>
                      <a:pt x="101775" y="155331"/>
                      <a:pt x="96984" y="152521"/>
                    </a:cubicBezTo>
                    <a:lnTo>
                      <a:pt x="4496" y="98133"/>
                    </a:lnTo>
                    <a:cubicBezTo>
                      <a:pt x="29" y="95361"/>
                      <a:pt x="-1353" y="89494"/>
                      <a:pt x="1419" y="85017"/>
                    </a:cubicBezTo>
                    <a:cubicBezTo>
                      <a:pt x="2191" y="83769"/>
                      <a:pt x="3248" y="82712"/>
                      <a:pt x="4496" y="81940"/>
                    </a:cubicBezTo>
                    <a:lnTo>
                      <a:pt x="142894" y="2026"/>
                    </a:lnTo>
                    <a:cubicBezTo>
                      <a:pt x="147647" y="-698"/>
                      <a:pt x="153476" y="-698"/>
                      <a:pt x="158229" y="2026"/>
                    </a:cubicBez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7" name="任意多边形 497"/>
              <p:cNvSpPr/>
              <p:nvPr/>
            </p:nvSpPr>
            <p:spPr>
              <a:xfrm>
                <a:off x="5126759" y="3990260"/>
                <a:ext cx="482929" cy="290179"/>
              </a:xfrm>
              <a:custGeom>
                <a:avLst/>
                <a:gdLst>
                  <a:gd name="connsiteX0" fmla="*/ 476025 w 482929"/>
                  <a:gd name="connsiteY0" fmla="*/ 109187 h 290179"/>
                  <a:gd name="connsiteX1" fmla="*/ 296479 w 482929"/>
                  <a:gd name="connsiteY1" fmla="*/ 4412 h 290179"/>
                  <a:gd name="connsiteX2" fmla="*/ 259617 w 482929"/>
                  <a:gd name="connsiteY2" fmla="*/ 4412 h 290179"/>
                  <a:gd name="connsiteX3" fmla="*/ 7681 w 482929"/>
                  <a:gd name="connsiteY3" fmla="*/ 150430 h 290179"/>
                  <a:gd name="connsiteX4" fmla="*/ 61 w 482929"/>
                  <a:gd name="connsiteY4" fmla="*/ 160527 h 290179"/>
                  <a:gd name="connsiteX5" fmla="*/ 61 w 482929"/>
                  <a:gd name="connsiteY5" fmla="*/ 160527 h 290179"/>
                  <a:gd name="connsiteX6" fmla="*/ 61 w 482929"/>
                  <a:gd name="connsiteY6" fmla="*/ 171956 h 290179"/>
                  <a:gd name="connsiteX7" fmla="*/ 61 w 482929"/>
                  <a:gd name="connsiteY7" fmla="*/ 171956 h 290179"/>
                  <a:gd name="connsiteX8" fmla="*/ 61 w 482929"/>
                  <a:gd name="connsiteY8" fmla="*/ 174338 h 290179"/>
                  <a:gd name="connsiteX9" fmla="*/ 61 w 482929"/>
                  <a:gd name="connsiteY9" fmla="*/ 174338 h 290179"/>
                  <a:gd name="connsiteX10" fmla="*/ 1299 w 482929"/>
                  <a:gd name="connsiteY10" fmla="*/ 176910 h 290179"/>
                  <a:gd name="connsiteX11" fmla="*/ 1299 w 482929"/>
                  <a:gd name="connsiteY11" fmla="*/ 176910 h 290179"/>
                  <a:gd name="connsiteX12" fmla="*/ 3490 w 482929"/>
                  <a:gd name="connsiteY12" fmla="*/ 179386 h 290179"/>
                  <a:gd name="connsiteX13" fmla="*/ 3490 w 482929"/>
                  <a:gd name="connsiteY13" fmla="*/ 179386 h 290179"/>
                  <a:gd name="connsiteX14" fmla="*/ 6824 w 482929"/>
                  <a:gd name="connsiteY14" fmla="*/ 181767 h 290179"/>
                  <a:gd name="connsiteX15" fmla="*/ 186370 w 482929"/>
                  <a:gd name="connsiteY15" fmla="*/ 286066 h 290179"/>
                  <a:gd name="connsiteX16" fmla="*/ 191513 w 482929"/>
                  <a:gd name="connsiteY16" fmla="*/ 288352 h 290179"/>
                  <a:gd name="connsiteX17" fmla="*/ 193514 w 482929"/>
                  <a:gd name="connsiteY17" fmla="*/ 288924 h 290179"/>
                  <a:gd name="connsiteX18" fmla="*/ 196085 w 482929"/>
                  <a:gd name="connsiteY18" fmla="*/ 289590 h 290179"/>
                  <a:gd name="connsiteX19" fmla="*/ 199324 w 482929"/>
                  <a:gd name="connsiteY19" fmla="*/ 290162 h 290179"/>
                  <a:gd name="connsiteX20" fmla="*/ 200086 w 482929"/>
                  <a:gd name="connsiteY20" fmla="*/ 290162 h 290179"/>
                  <a:gd name="connsiteX21" fmla="*/ 204467 w 482929"/>
                  <a:gd name="connsiteY21" fmla="*/ 290162 h 290179"/>
                  <a:gd name="connsiteX22" fmla="*/ 205515 w 482929"/>
                  <a:gd name="connsiteY22" fmla="*/ 290162 h 290179"/>
                  <a:gd name="connsiteX23" fmla="*/ 209897 w 482929"/>
                  <a:gd name="connsiteY23" fmla="*/ 290162 h 290179"/>
                  <a:gd name="connsiteX24" fmla="*/ 210563 w 482929"/>
                  <a:gd name="connsiteY24" fmla="*/ 290162 h 290179"/>
                  <a:gd name="connsiteX25" fmla="*/ 214754 w 482929"/>
                  <a:gd name="connsiteY25" fmla="*/ 289400 h 290179"/>
                  <a:gd name="connsiteX26" fmla="*/ 215516 w 482929"/>
                  <a:gd name="connsiteY26" fmla="*/ 289400 h 290179"/>
                  <a:gd name="connsiteX27" fmla="*/ 219136 w 482929"/>
                  <a:gd name="connsiteY27" fmla="*/ 288257 h 290179"/>
                  <a:gd name="connsiteX28" fmla="*/ 219707 w 482929"/>
                  <a:gd name="connsiteY28" fmla="*/ 288257 h 290179"/>
                  <a:gd name="connsiteX29" fmla="*/ 223708 w 482929"/>
                  <a:gd name="connsiteY29" fmla="*/ 286352 h 290179"/>
                  <a:gd name="connsiteX30" fmla="*/ 475644 w 482929"/>
                  <a:gd name="connsiteY30" fmla="*/ 140714 h 290179"/>
                  <a:gd name="connsiteX31" fmla="*/ 479073 w 482929"/>
                  <a:gd name="connsiteY31" fmla="*/ 138429 h 290179"/>
                  <a:gd name="connsiteX32" fmla="*/ 479835 w 482929"/>
                  <a:gd name="connsiteY32" fmla="*/ 137476 h 290179"/>
                  <a:gd name="connsiteX33" fmla="*/ 481454 w 482929"/>
                  <a:gd name="connsiteY33" fmla="*/ 135762 h 290179"/>
                  <a:gd name="connsiteX34" fmla="*/ 482026 w 482929"/>
                  <a:gd name="connsiteY34" fmla="*/ 134619 h 290179"/>
                  <a:gd name="connsiteX35" fmla="*/ 482883 w 482929"/>
                  <a:gd name="connsiteY35" fmla="*/ 132904 h 290179"/>
                  <a:gd name="connsiteX36" fmla="*/ 482883 w 482929"/>
                  <a:gd name="connsiteY36" fmla="*/ 131761 h 290179"/>
                  <a:gd name="connsiteX37" fmla="*/ 482883 w 482929"/>
                  <a:gd name="connsiteY37" fmla="*/ 130046 h 290179"/>
                  <a:gd name="connsiteX38" fmla="*/ 482883 w 482929"/>
                  <a:gd name="connsiteY38" fmla="*/ 119569 h 290179"/>
                  <a:gd name="connsiteX39" fmla="*/ 476025 w 482929"/>
                  <a:gd name="connsiteY39" fmla="*/ 109187 h 29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82929" h="290179">
                    <a:moveTo>
                      <a:pt x="476025" y="109187"/>
                    </a:moveTo>
                    <a:lnTo>
                      <a:pt x="296479" y="4412"/>
                    </a:lnTo>
                    <a:cubicBezTo>
                      <a:pt x="284896" y="-1494"/>
                      <a:pt x="271199" y="-1494"/>
                      <a:pt x="259617" y="4412"/>
                    </a:cubicBezTo>
                    <a:lnTo>
                      <a:pt x="7681" y="150430"/>
                    </a:lnTo>
                    <a:cubicBezTo>
                      <a:pt x="3614" y="152316"/>
                      <a:pt x="756" y="156098"/>
                      <a:pt x="61" y="160527"/>
                    </a:cubicBezTo>
                    <a:lnTo>
                      <a:pt x="61" y="160527"/>
                    </a:lnTo>
                    <a:lnTo>
                      <a:pt x="61" y="171956"/>
                    </a:lnTo>
                    <a:lnTo>
                      <a:pt x="61" y="171956"/>
                    </a:lnTo>
                    <a:cubicBezTo>
                      <a:pt x="-34" y="172747"/>
                      <a:pt x="-34" y="173547"/>
                      <a:pt x="61" y="174338"/>
                    </a:cubicBezTo>
                    <a:cubicBezTo>
                      <a:pt x="61" y="174338"/>
                      <a:pt x="61" y="174338"/>
                      <a:pt x="61" y="174338"/>
                    </a:cubicBezTo>
                    <a:cubicBezTo>
                      <a:pt x="356" y="175243"/>
                      <a:pt x="775" y="176109"/>
                      <a:pt x="1299" y="176910"/>
                    </a:cubicBezTo>
                    <a:cubicBezTo>
                      <a:pt x="1299" y="176910"/>
                      <a:pt x="1299" y="176910"/>
                      <a:pt x="1299" y="176910"/>
                    </a:cubicBezTo>
                    <a:cubicBezTo>
                      <a:pt x="1918" y="177824"/>
                      <a:pt x="2661" y="178653"/>
                      <a:pt x="3490" y="179386"/>
                    </a:cubicBezTo>
                    <a:lnTo>
                      <a:pt x="3490" y="179386"/>
                    </a:lnTo>
                    <a:cubicBezTo>
                      <a:pt x="4528" y="180282"/>
                      <a:pt x="5642" y="181072"/>
                      <a:pt x="6824" y="181767"/>
                    </a:cubicBezTo>
                    <a:lnTo>
                      <a:pt x="186370" y="286066"/>
                    </a:lnTo>
                    <a:cubicBezTo>
                      <a:pt x="188008" y="286981"/>
                      <a:pt x="189732" y="287742"/>
                      <a:pt x="191513" y="288352"/>
                    </a:cubicBezTo>
                    <a:lnTo>
                      <a:pt x="193514" y="288924"/>
                    </a:lnTo>
                    <a:lnTo>
                      <a:pt x="196085" y="289590"/>
                    </a:lnTo>
                    <a:lnTo>
                      <a:pt x="199324" y="290162"/>
                    </a:lnTo>
                    <a:lnTo>
                      <a:pt x="200086" y="290162"/>
                    </a:lnTo>
                    <a:lnTo>
                      <a:pt x="204467" y="290162"/>
                    </a:lnTo>
                    <a:lnTo>
                      <a:pt x="205515" y="290162"/>
                    </a:lnTo>
                    <a:lnTo>
                      <a:pt x="209897" y="290162"/>
                    </a:lnTo>
                    <a:lnTo>
                      <a:pt x="210563" y="290162"/>
                    </a:lnTo>
                    <a:cubicBezTo>
                      <a:pt x="211973" y="290000"/>
                      <a:pt x="213373" y="289743"/>
                      <a:pt x="214754" y="289400"/>
                    </a:cubicBezTo>
                    <a:lnTo>
                      <a:pt x="215516" y="289400"/>
                    </a:lnTo>
                    <a:lnTo>
                      <a:pt x="219136" y="288257"/>
                    </a:lnTo>
                    <a:lnTo>
                      <a:pt x="219707" y="288257"/>
                    </a:lnTo>
                    <a:cubicBezTo>
                      <a:pt x="221079" y="287695"/>
                      <a:pt x="222412" y="287066"/>
                      <a:pt x="223708" y="286352"/>
                    </a:cubicBezTo>
                    <a:lnTo>
                      <a:pt x="475644" y="140714"/>
                    </a:lnTo>
                    <a:cubicBezTo>
                      <a:pt x="476854" y="140057"/>
                      <a:pt x="477997" y="139286"/>
                      <a:pt x="479073" y="138429"/>
                    </a:cubicBezTo>
                    <a:lnTo>
                      <a:pt x="479835" y="137476"/>
                    </a:lnTo>
                    <a:lnTo>
                      <a:pt x="481454" y="135762"/>
                    </a:lnTo>
                    <a:lnTo>
                      <a:pt x="482026" y="134619"/>
                    </a:lnTo>
                    <a:cubicBezTo>
                      <a:pt x="482350" y="134066"/>
                      <a:pt x="482635" y="133495"/>
                      <a:pt x="482883" y="132904"/>
                    </a:cubicBezTo>
                    <a:cubicBezTo>
                      <a:pt x="482883" y="132904"/>
                      <a:pt x="482883" y="132142"/>
                      <a:pt x="482883" y="131761"/>
                    </a:cubicBezTo>
                    <a:cubicBezTo>
                      <a:pt x="482931" y="131189"/>
                      <a:pt x="482931" y="130618"/>
                      <a:pt x="482883" y="130046"/>
                    </a:cubicBezTo>
                    <a:lnTo>
                      <a:pt x="482883" y="119569"/>
                    </a:lnTo>
                    <a:cubicBezTo>
                      <a:pt x="482502" y="115169"/>
                      <a:pt x="479921" y="111263"/>
                      <a:pt x="476025" y="1091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8" name="任意多边形 498"/>
              <p:cNvSpPr/>
              <p:nvPr/>
            </p:nvSpPr>
            <p:spPr>
              <a:xfrm>
                <a:off x="5126694" y="4110227"/>
                <a:ext cx="483279" cy="170497"/>
              </a:xfrm>
              <a:custGeom>
                <a:avLst/>
                <a:gdLst>
                  <a:gd name="connsiteX0" fmla="*/ 125 w 483279"/>
                  <a:gd name="connsiteY0" fmla="*/ 40559 h 170497"/>
                  <a:gd name="connsiteX1" fmla="*/ 125 w 483279"/>
                  <a:gd name="connsiteY1" fmla="*/ 43798 h 170497"/>
                  <a:gd name="connsiteX2" fmla="*/ 125 w 483279"/>
                  <a:gd name="connsiteY2" fmla="*/ 43798 h 170497"/>
                  <a:gd name="connsiteX3" fmla="*/ 1363 w 483279"/>
                  <a:gd name="connsiteY3" fmla="*/ 46274 h 170497"/>
                  <a:gd name="connsiteX4" fmla="*/ 1363 w 483279"/>
                  <a:gd name="connsiteY4" fmla="*/ 46274 h 170497"/>
                  <a:gd name="connsiteX5" fmla="*/ 3554 w 483279"/>
                  <a:gd name="connsiteY5" fmla="*/ 48751 h 170497"/>
                  <a:gd name="connsiteX6" fmla="*/ 3554 w 483279"/>
                  <a:gd name="connsiteY6" fmla="*/ 48751 h 170497"/>
                  <a:gd name="connsiteX7" fmla="*/ 6888 w 483279"/>
                  <a:gd name="connsiteY7" fmla="*/ 51037 h 170497"/>
                  <a:gd name="connsiteX8" fmla="*/ 186434 w 483279"/>
                  <a:gd name="connsiteY8" fmla="*/ 155812 h 170497"/>
                  <a:gd name="connsiteX9" fmla="*/ 191578 w 483279"/>
                  <a:gd name="connsiteY9" fmla="*/ 158002 h 170497"/>
                  <a:gd name="connsiteX10" fmla="*/ 193578 w 483279"/>
                  <a:gd name="connsiteY10" fmla="*/ 158669 h 170497"/>
                  <a:gd name="connsiteX11" fmla="*/ 196150 w 483279"/>
                  <a:gd name="connsiteY11" fmla="*/ 159336 h 170497"/>
                  <a:gd name="connsiteX12" fmla="*/ 199388 w 483279"/>
                  <a:gd name="connsiteY12" fmla="*/ 159812 h 170497"/>
                  <a:gd name="connsiteX13" fmla="*/ 200150 w 483279"/>
                  <a:gd name="connsiteY13" fmla="*/ 159812 h 170497"/>
                  <a:gd name="connsiteX14" fmla="*/ 204532 w 483279"/>
                  <a:gd name="connsiteY14" fmla="*/ 159812 h 170497"/>
                  <a:gd name="connsiteX15" fmla="*/ 205579 w 483279"/>
                  <a:gd name="connsiteY15" fmla="*/ 159812 h 170497"/>
                  <a:gd name="connsiteX16" fmla="*/ 209961 w 483279"/>
                  <a:gd name="connsiteY16" fmla="*/ 159812 h 170497"/>
                  <a:gd name="connsiteX17" fmla="*/ 210628 w 483279"/>
                  <a:gd name="connsiteY17" fmla="*/ 159812 h 170497"/>
                  <a:gd name="connsiteX18" fmla="*/ 214819 w 483279"/>
                  <a:gd name="connsiteY18" fmla="*/ 159050 h 170497"/>
                  <a:gd name="connsiteX19" fmla="*/ 215581 w 483279"/>
                  <a:gd name="connsiteY19" fmla="*/ 159050 h 170497"/>
                  <a:gd name="connsiteX20" fmla="*/ 219200 w 483279"/>
                  <a:gd name="connsiteY20" fmla="*/ 158002 h 170497"/>
                  <a:gd name="connsiteX21" fmla="*/ 219772 w 483279"/>
                  <a:gd name="connsiteY21" fmla="*/ 158002 h 170497"/>
                  <a:gd name="connsiteX22" fmla="*/ 223772 w 483279"/>
                  <a:gd name="connsiteY22" fmla="*/ 156193 h 170497"/>
                  <a:gd name="connsiteX23" fmla="*/ 475708 w 483279"/>
                  <a:gd name="connsiteY23" fmla="*/ 10556 h 170497"/>
                  <a:gd name="connsiteX24" fmla="*/ 479137 w 483279"/>
                  <a:gd name="connsiteY24" fmla="*/ 8174 h 170497"/>
                  <a:gd name="connsiteX25" fmla="*/ 479899 w 483279"/>
                  <a:gd name="connsiteY25" fmla="*/ 7317 h 170497"/>
                  <a:gd name="connsiteX26" fmla="*/ 481804 w 483279"/>
                  <a:gd name="connsiteY26" fmla="*/ 5698 h 170497"/>
                  <a:gd name="connsiteX27" fmla="*/ 482376 w 483279"/>
                  <a:gd name="connsiteY27" fmla="*/ 4555 h 170497"/>
                  <a:gd name="connsiteX28" fmla="*/ 483233 w 483279"/>
                  <a:gd name="connsiteY28" fmla="*/ 2840 h 170497"/>
                  <a:gd name="connsiteX29" fmla="*/ 483233 w 483279"/>
                  <a:gd name="connsiteY29" fmla="*/ 1602 h 170497"/>
                  <a:gd name="connsiteX30" fmla="*/ 483233 w 483279"/>
                  <a:gd name="connsiteY30" fmla="*/ -17 h 170497"/>
                  <a:gd name="connsiteX31" fmla="*/ 483233 w 483279"/>
                  <a:gd name="connsiteY31" fmla="*/ 10460 h 170497"/>
                  <a:gd name="connsiteX32" fmla="*/ 483233 w 483279"/>
                  <a:gd name="connsiteY32" fmla="*/ 12175 h 170497"/>
                  <a:gd name="connsiteX33" fmla="*/ 483233 w 483279"/>
                  <a:gd name="connsiteY33" fmla="*/ 13318 h 170497"/>
                  <a:gd name="connsiteX34" fmla="*/ 482376 w 483279"/>
                  <a:gd name="connsiteY34" fmla="*/ 15032 h 170497"/>
                  <a:gd name="connsiteX35" fmla="*/ 481804 w 483279"/>
                  <a:gd name="connsiteY35" fmla="*/ 16175 h 170497"/>
                  <a:gd name="connsiteX36" fmla="*/ 480185 w 483279"/>
                  <a:gd name="connsiteY36" fmla="*/ 17890 h 170497"/>
                  <a:gd name="connsiteX37" fmla="*/ 479423 w 483279"/>
                  <a:gd name="connsiteY37" fmla="*/ 18842 h 170497"/>
                  <a:gd name="connsiteX38" fmla="*/ 475994 w 483279"/>
                  <a:gd name="connsiteY38" fmla="*/ 21128 h 170497"/>
                  <a:gd name="connsiteX39" fmla="*/ 224058 w 483279"/>
                  <a:gd name="connsiteY39" fmla="*/ 166670 h 170497"/>
                  <a:gd name="connsiteX40" fmla="*/ 220057 w 483279"/>
                  <a:gd name="connsiteY40" fmla="*/ 168575 h 170497"/>
                  <a:gd name="connsiteX41" fmla="*/ 219486 w 483279"/>
                  <a:gd name="connsiteY41" fmla="*/ 168575 h 170497"/>
                  <a:gd name="connsiteX42" fmla="*/ 215866 w 483279"/>
                  <a:gd name="connsiteY42" fmla="*/ 169718 h 170497"/>
                  <a:gd name="connsiteX43" fmla="*/ 215104 w 483279"/>
                  <a:gd name="connsiteY43" fmla="*/ 169718 h 170497"/>
                  <a:gd name="connsiteX44" fmla="*/ 210913 w 483279"/>
                  <a:gd name="connsiteY44" fmla="*/ 170480 h 170497"/>
                  <a:gd name="connsiteX45" fmla="*/ 210247 w 483279"/>
                  <a:gd name="connsiteY45" fmla="*/ 170480 h 170497"/>
                  <a:gd name="connsiteX46" fmla="*/ 205865 w 483279"/>
                  <a:gd name="connsiteY46" fmla="*/ 170480 h 170497"/>
                  <a:gd name="connsiteX47" fmla="*/ 205579 w 483279"/>
                  <a:gd name="connsiteY47" fmla="*/ 170480 h 170497"/>
                  <a:gd name="connsiteX48" fmla="*/ 201198 w 483279"/>
                  <a:gd name="connsiteY48" fmla="*/ 170480 h 170497"/>
                  <a:gd name="connsiteX49" fmla="*/ 200436 w 483279"/>
                  <a:gd name="connsiteY49" fmla="*/ 170480 h 170497"/>
                  <a:gd name="connsiteX50" fmla="*/ 197197 w 483279"/>
                  <a:gd name="connsiteY50" fmla="*/ 169909 h 170497"/>
                  <a:gd name="connsiteX51" fmla="*/ 194626 w 483279"/>
                  <a:gd name="connsiteY51" fmla="*/ 169242 h 170497"/>
                  <a:gd name="connsiteX52" fmla="*/ 192625 w 483279"/>
                  <a:gd name="connsiteY52" fmla="*/ 168670 h 170497"/>
                  <a:gd name="connsiteX53" fmla="*/ 187482 w 483279"/>
                  <a:gd name="connsiteY53" fmla="*/ 166384 h 170497"/>
                  <a:gd name="connsiteX54" fmla="*/ 7555 w 483279"/>
                  <a:gd name="connsiteY54" fmla="*/ 62848 h 170497"/>
                  <a:gd name="connsiteX55" fmla="*/ 4221 w 483279"/>
                  <a:gd name="connsiteY55" fmla="*/ 60466 h 170497"/>
                  <a:gd name="connsiteX56" fmla="*/ 4221 w 483279"/>
                  <a:gd name="connsiteY56" fmla="*/ 60466 h 170497"/>
                  <a:gd name="connsiteX57" fmla="*/ 2030 w 483279"/>
                  <a:gd name="connsiteY57" fmla="*/ 57990 h 170497"/>
                  <a:gd name="connsiteX58" fmla="*/ 2030 w 483279"/>
                  <a:gd name="connsiteY58" fmla="*/ 57990 h 170497"/>
                  <a:gd name="connsiteX59" fmla="*/ 792 w 483279"/>
                  <a:gd name="connsiteY59" fmla="*/ 55418 h 170497"/>
                  <a:gd name="connsiteX60" fmla="*/ 792 w 483279"/>
                  <a:gd name="connsiteY60" fmla="*/ 55418 h 170497"/>
                  <a:gd name="connsiteX61" fmla="*/ 792 w 483279"/>
                  <a:gd name="connsiteY61" fmla="*/ 53037 h 170497"/>
                  <a:gd name="connsiteX62" fmla="*/ 792 w 483279"/>
                  <a:gd name="connsiteY62" fmla="*/ 53037 h 170497"/>
                  <a:gd name="connsiteX63" fmla="*/ 792 w 483279"/>
                  <a:gd name="connsiteY63" fmla="*/ 41607 h 170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483279" h="170497">
                    <a:moveTo>
                      <a:pt x="125" y="40559"/>
                    </a:moveTo>
                    <a:cubicBezTo>
                      <a:pt x="-56" y="41626"/>
                      <a:pt x="-56" y="42731"/>
                      <a:pt x="125" y="43798"/>
                    </a:cubicBezTo>
                    <a:lnTo>
                      <a:pt x="125" y="43798"/>
                    </a:lnTo>
                    <a:cubicBezTo>
                      <a:pt x="401" y="44683"/>
                      <a:pt x="820" y="45522"/>
                      <a:pt x="1363" y="46274"/>
                    </a:cubicBezTo>
                    <a:lnTo>
                      <a:pt x="1363" y="46274"/>
                    </a:lnTo>
                    <a:cubicBezTo>
                      <a:pt x="1982" y="47188"/>
                      <a:pt x="2725" y="48017"/>
                      <a:pt x="3554" y="48751"/>
                    </a:cubicBezTo>
                    <a:lnTo>
                      <a:pt x="3554" y="48751"/>
                    </a:lnTo>
                    <a:cubicBezTo>
                      <a:pt x="4592" y="49608"/>
                      <a:pt x="5707" y="50380"/>
                      <a:pt x="6888" y="51037"/>
                    </a:cubicBezTo>
                    <a:lnTo>
                      <a:pt x="186434" y="155812"/>
                    </a:lnTo>
                    <a:cubicBezTo>
                      <a:pt x="188082" y="156697"/>
                      <a:pt x="189796" y="157431"/>
                      <a:pt x="191578" y="158002"/>
                    </a:cubicBezTo>
                    <a:lnTo>
                      <a:pt x="193578" y="158669"/>
                    </a:lnTo>
                    <a:lnTo>
                      <a:pt x="196150" y="159336"/>
                    </a:lnTo>
                    <a:lnTo>
                      <a:pt x="199388" y="159812"/>
                    </a:lnTo>
                    <a:lnTo>
                      <a:pt x="200150" y="159812"/>
                    </a:lnTo>
                    <a:lnTo>
                      <a:pt x="204532" y="159812"/>
                    </a:lnTo>
                    <a:lnTo>
                      <a:pt x="205579" y="159812"/>
                    </a:lnTo>
                    <a:lnTo>
                      <a:pt x="209961" y="159812"/>
                    </a:lnTo>
                    <a:lnTo>
                      <a:pt x="210628" y="159812"/>
                    </a:lnTo>
                    <a:lnTo>
                      <a:pt x="214819" y="159050"/>
                    </a:lnTo>
                    <a:lnTo>
                      <a:pt x="215581" y="159050"/>
                    </a:lnTo>
                    <a:lnTo>
                      <a:pt x="219200" y="158002"/>
                    </a:lnTo>
                    <a:lnTo>
                      <a:pt x="219772" y="158002"/>
                    </a:lnTo>
                    <a:cubicBezTo>
                      <a:pt x="221153" y="157517"/>
                      <a:pt x="222496" y="156907"/>
                      <a:pt x="223772" y="156193"/>
                    </a:cubicBezTo>
                    <a:lnTo>
                      <a:pt x="475708" y="10556"/>
                    </a:lnTo>
                    <a:cubicBezTo>
                      <a:pt x="476918" y="9860"/>
                      <a:pt x="478061" y="9070"/>
                      <a:pt x="479137" y="8174"/>
                    </a:cubicBezTo>
                    <a:lnTo>
                      <a:pt x="479899" y="7317"/>
                    </a:lnTo>
                    <a:lnTo>
                      <a:pt x="481804" y="5698"/>
                    </a:lnTo>
                    <a:lnTo>
                      <a:pt x="482376" y="4555"/>
                    </a:lnTo>
                    <a:cubicBezTo>
                      <a:pt x="482700" y="4002"/>
                      <a:pt x="482985" y="3431"/>
                      <a:pt x="483233" y="2840"/>
                    </a:cubicBezTo>
                    <a:cubicBezTo>
                      <a:pt x="483233" y="2840"/>
                      <a:pt x="483233" y="2078"/>
                      <a:pt x="483233" y="1602"/>
                    </a:cubicBezTo>
                    <a:cubicBezTo>
                      <a:pt x="483281" y="1059"/>
                      <a:pt x="483281" y="526"/>
                      <a:pt x="483233" y="-17"/>
                    </a:cubicBezTo>
                    <a:lnTo>
                      <a:pt x="483233" y="10460"/>
                    </a:lnTo>
                    <a:cubicBezTo>
                      <a:pt x="483281" y="11032"/>
                      <a:pt x="483281" y="11603"/>
                      <a:pt x="483233" y="12175"/>
                    </a:cubicBezTo>
                    <a:cubicBezTo>
                      <a:pt x="483233" y="12175"/>
                      <a:pt x="483233" y="12937"/>
                      <a:pt x="483233" y="13318"/>
                    </a:cubicBezTo>
                    <a:cubicBezTo>
                      <a:pt x="482985" y="13908"/>
                      <a:pt x="482700" y="14480"/>
                      <a:pt x="482376" y="15032"/>
                    </a:cubicBezTo>
                    <a:lnTo>
                      <a:pt x="481804" y="16175"/>
                    </a:lnTo>
                    <a:lnTo>
                      <a:pt x="480185" y="17890"/>
                    </a:lnTo>
                    <a:lnTo>
                      <a:pt x="479423" y="18842"/>
                    </a:lnTo>
                    <a:cubicBezTo>
                      <a:pt x="478347" y="19699"/>
                      <a:pt x="477204" y="20471"/>
                      <a:pt x="475994" y="21128"/>
                    </a:cubicBezTo>
                    <a:lnTo>
                      <a:pt x="224058" y="166670"/>
                    </a:lnTo>
                    <a:cubicBezTo>
                      <a:pt x="222762" y="167385"/>
                      <a:pt x="221429" y="168013"/>
                      <a:pt x="220057" y="168575"/>
                    </a:cubicBezTo>
                    <a:lnTo>
                      <a:pt x="219486" y="168575"/>
                    </a:lnTo>
                    <a:lnTo>
                      <a:pt x="215866" y="169718"/>
                    </a:lnTo>
                    <a:lnTo>
                      <a:pt x="215104" y="169718"/>
                    </a:lnTo>
                    <a:cubicBezTo>
                      <a:pt x="213723" y="170061"/>
                      <a:pt x="212323" y="170318"/>
                      <a:pt x="210913" y="170480"/>
                    </a:cubicBezTo>
                    <a:lnTo>
                      <a:pt x="210247" y="170480"/>
                    </a:lnTo>
                    <a:lnTo>
                      <a:pt x="205865" y="170480"/>
                    </a:lnTo>
                    <a:lnTo>
                      <a:pt x="205579" y="170480"/>
                    </a:lnTo>
                    <a:lnTo>
                      <a:pt x="201198" y="170480"/>
                    </a:lnTo>
                    <a:lnTo>
                      <a:pt x="200436" y="170480"/>
                    </a:lnTo>
                    <a:lnTo>
                      <a:pt x="197197" y="169909"/>
                    </a:lnTo>
                    <a:lnTo>
                      <a:pt x="194626" y="169242"/>
                    </a:lnTo>
                    <a:lnTo>
                      <a:pt x="192625" y="168670"/>
                    </a:lnTo>
                    <a:cubicBezTo>
                      <a:pt x="190844" y="168061"/>
                      <a:pt x="189120" y="167299"/>
                      <a:pt x="187482" y="166384"/>
                    </a:cubicBezTo>
                    <a:lnTo>
                      <a:pt x="7555" y="62848"/>
                    </a:lnTo>
                    <a:cubicBezTo>
                      <a:pt x="6373" y="62152"/>
                      <a:pt x="5259" y="61362"/>
                      <a:pt x="4221" y="60466"/>
                    </a:cubicBezTo>
                    <a:lnTo>
                      <a:pt x="4221" y="60466"/>
                    </a:lnTo>
                    <a:cubicBezTo>
                      <a:pt x="3392" y="59733"/>
                      <a:pt x="2649" y="58904"/>
                      <a:pt x="2030" y="57990"/>
                    </a:cubicBezTo>
                    <a:cubicBezTo>
                      <a:pt x="2030" y="57990"/>
                      <a:pt x="2030" y="57990"/>
                      <a:pt x="2030" y="57990"/>
                    </a:cubicBezTo>
                    <a:cubicBezTo>
                      <a:pt x="1506" y="57190"/>
                      <a:pt x="1087" y="56323"/>
                      <a:pt x="792" y="55418"/>
                    </a:cubicBezTo>
                    <a:cubicBezTo>
                      <a:pt x="792" y="55418"/>
                      <a:pt x="792" y="55418"/>
                      <a:pt x="792" y="55418"/>
                    </a:cubicBezTo>
                    <a:cubicBezTo>
                      <a:pt x="697" y="54628"/>
                      <a:pt x="697" y="53828"/>
                      <a:pt x="792" y="53037"/>
                    </a:cubicBezTo>
                    <a:lnTo>
                      <a:pt x="792" y="53037"/>
                    </a:lnTo>
                    <a:lnTo>
                      <a:pt x="792" y="41607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9" name="任意多边形 499"/>
              <p:cNvSpPr/>
              <p:nvPr/>
            </p:nvSpPr>
            <p:spPr>
              <a:xfrm>
                <a:off x="5332285" y="4252816"/>
                <a:ext cx="9525" cy="9525"/>
              </a:xfrm>
              <a:custGeom>
                <a:avLst/>
                <a:gdLst>
                  <a:gd name="connsiteX0" fmla="*/ -11 w 9525"/>
                  <a:gd name="connsiteY0" fmla="*/ -17 h 9525"/>
                  <a:gd name="connsiteX1" fmla="*/ -11 w 9525"/>
                  <a:gd name="connsiteY1" fmla="*/ -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-11" y="-17"/>
                    </a:move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0" name="任意多边形 500"/>
              <p:cNvSpPr/>
              <p:nvPr/>
            </p:nvSpPr>
            <p:spPr>
              <a:xfrm>
                <a:off x="5184633" y="4010638"/>
                <a:ext cx="381600" cy="230800"/>
              </a:xfrm>
              <a:custGeom>
                <a:avLst/>
                <a:gdLst>
                  <a:gd name="connsiteX0" fmla="*/ 236510 w 381600"/>
                  <a:gd name="connsiteY0" fmla="*/ 3083 h 230800"/>
                  <a:gd name="connsiteX1" fmla="*/ 374622 w 381600"/>
                  <a:gd name="connsiteY1" fmla="*/ 84331 h 230800"/>
                  <a:gd name="connsiteX2" fmla="*/ 379727 w 381600"/>
                  <a:gd name="connsiteY2" fmla="*/ 103324 h 230800"/>
                  <a:gd name="connsiteX3" fmla="*/ 374622 w 381600"/>
                  <a:gd name="connsiteY3" fmla="*/ 108429 h 230800"/>
                  <a:gd name="connsiteX4" fmla="*/ 168120 w 381600"/>
                  <a:gd name="connsiteY4" fmla="*/ 227683 h 230800"/>
                  <a:gd name="connsiteX5" fmla="*/ 145069 w 381600"/>
                  <a:gd name="connsiteY5" fmla="*/ 227683 h 230800"/>
                  <a:gd name="connsiteX6" fmla="*/ 6957 w 381600"/>
                  <a:gd name="connsiteY6" fmla="*/ 146434 h 230800"/>
                  <a:gd name="connsiteX7" fmla="*/ 1852 w 381600"/>
                  <a:gd name="connsiteY7" fmla="*/ 127441 h 230800"/>
                  <a:gd name="connsiteX8" fmla="*/ 6957 w 381600"/>
                  <a:gd name="connsiteY8" fmla="*/ 122336 h 230800"/>
                  <a:gd name="connsiteX9" fmla="*/ 213459 w 381600"/>
                  <a:gd name="connsiteY9" fmla="*/ 3083 h 230800"/>
                  <a:gd name="connsiteX10" fmla="*/ 236510 w 381600"/>
                  <a:gd name="connsiteY10" fmla="*/ 3083 h 23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1600" h="230800">
                    <a:moveTo>
                      <a:pt x="236510" y="3083"/>
                    </a:moveTo>
                    <a:lnTo>
                      <a:pt x="374622" y="84331"/>
                    </a:lnTo>
                    <a:cubicBezTo>
                      <a:pt x="381280" y="88170"/>
                      <a:pt x="383566" y="96666"/>
                      <a:pt x="379727" y="103324"/>
                    </a:cubicBezTo>
                    <a:cubicBezTo>
                      <a:pt x="378508" y="105448"/>
                      <a:pt x="376746" y="107210"/>
                      <a:pt x="374622" y="108429"/>
                    </a:cubicBezTo>
                    <a:lnTo>
                      <a:pt x="168120" y="227683"/>
                    </a:lnTo>
                    <a:cubicBezTo>
                      <a:pt x="160995" y="231816"/>
                      <a:pt x="152194" y="231816"/>
                      <a:pt x="145069" y="227683"/>
                    </a:cubicBezTo>
                    <a:lnTo>
                      <a:pt x="6957" y="146434"/>
                    </a:lnTo>
                    <a:cubicBezTo>
                      <a:pt x="299" y="142596"/>
                      <a:pt x="-1987" y="134099"/>
                      <a:pt x="1852" y="127441"/>
                    </a:cubicBezTo>
                    <a:cubicBezTo>
                      <a:pt x="3071" y="125317"/>
                      <a:pt x="4833" y="123555"/>
                      <a:pt x="6957" y="122336"/>
                    </a:cubicBezTo>
                    <a:lnTo>
                      <a:pt x="213459" y="3083"/>
                    </a:lnTo>
                    <a:cubicBezTo>
                      <a:pt x="220584" y="-1051"/>
                      <a:pt x="229385" y="-1051"/>
                      <a:pt x="236510" y="3083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1" name="任意多边形 501"/>
              <p:cNvSpPr/>
              <p:nvPr/>
            </p:nvSpPr>
            <p:spPr>
              <a:xfrm>
                <a:off x="5312758" y="3333368"/>
                <a:ext cx="739113" cy="454628"/>
              </a:xfrm>
              <a:custGeom>
                <a:avLst/>
                <a:gdLst>
                  <a:gd name="connsiteX0" fmla="*/ 161724 w 739113"/>
                  <a:gd name="connsiteY0" fmla="*/ -17 h 454628"/>
                  <a:gd name="connsiteX1" fmla="*/ 223636 w 739113"/>
                  <a:gd name="connsiteY1" fmla="*/ 156574 h 454628"/>
                  <a:gd name="connsiteX2" fmla="*/ 467762 w 739113"/>
                  <a:gd name="connsiteY2" fmla="*/ 257158 h 454628"/>
                  <a:gd name="connsiteX3" fmla="*/ 514530 w 739113"/>
                  <a:gd name="connsiteY3" fmla="*/ 264397 h 454628"/>
                  <a:gd name="connsiteX4" fmla="*/ 608542 w 739113"/>
                  <a:gd name="connsiteY4" fmla="*/ 256681 h 454628"/>
                  <a:gd name="connsiteX5" fmla="*/ 640069 w 739113"/>
                  <a:gd name="connsiteY5" fmla="*/ 264111 h 454628"/>
                  <a:gd name="connsiteX6" fmla="*/ 693886 w 739113"/>
                  <a:gd name="connsiteY6" fmla="*/ 296782 h 454628"/>
                  <a:gd name="connsiteX7" fmla="*/ 708173 w 739113"/>
                  <a:gd name="connsiteY7" fmla="*/ 309069 h 454628"/>
                  <a:gd name="connsiteX8" fmla="*/ 734557 w 739113"/>
                  <a:gd name="connsiteY8" fmla="*/ 340311 h 454628"/>
                  <a:gd name="connsiteX9" fmla="*/ 731986 w 739113"/>
                  <a:gd name="connsiteY9" fmla="*/ 368076 h 454628"/>
                  <a:gd name="connsiteX10" fmla="*/ 730938 w 739113"/>
                  <a:gd name="connsiteY10" fmla="*/ 368886 h 454628"/>
                  <a:gd name="connsiteX11" fmla="*/ 714841 w 739113"/>
                  <a:gd name="connsiteY11" fmla="*/ 380887 h 454628"/>
                  <a:gd name="connsiteX12" fmla="*/ 653976 w 739113"/>
                  <a:gd name="connsiteY12" fmla="*/ 385555 h 454628"/>
                  <a:gd name="connsiteX13" fmla="*/ 612352 w 739113"/>
                  <a:gd name="connsiteY13" fmla="*/ 364600 h 454628"/>
                  <a:gd name="connsiteX14" fmla="*/ 526627 w 739113"/>
                  <a:gd name="connsiteY14" fmla="*/ 374125 h 454628"/>
                  <a:gd name="connsiteX15" fmla="*/ 526627 w 739113"/>
                  <a:gd name="connsiteY15" fmla="*/ 396508 h 454628"/>
                  <a:gd name="connsiteX16" fmla="*/ 549868 w 739113"/>
                  <a:gd name="connsiteY16" fmla="*/ 416511 h 454628"/>
                  <a:gd name="connsiteX17" fmla="*/ 552573 w 739113"/>
                  <a:gd name="connsiteY17" fmla="*/ 451429 h 454628"/>
                  <a:gd name="connsiteX18" fmla="*/ 549296 w 739113"/>
                  <a:gd name="connsiteY18" fmla="*/ 454611 h 454628"/>
                  <a:gd name="connsiteX19" fmla="*/ 549296 w 739113"/>
                  <a:gd name="connsiteY19" fmla="*/ 454611 h 454628"/>
                  <a:gd name="connsiteX20" fmla="*/ 439759 w 739113"/>
                  <a:gd name="connsiteY20" fmla="*/ 354217 h 454628"/>
                  <a:gd name="connsiteX21" fmla="*/ 133816 w 739113"/>
                  <a:gd name="connsiteY21" fmla="*/ 289543 h 454628"/>
                  <a:gd name="connsiteX22" fmla="*/ 58473 w 739113"/>
                  <a:gd name="connsiteY22" fmla="*/ 223439 h 454628"/>
                  <a:gd name="connsiteX23" fmla="*/ -11 w 739113"/>
                  <a:gd name="connsiteY23" fmla="*/ 57133 h 45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9113" h="454628">
                    <a:moveTo>
                      <a:pt x="161724" y="-17"/>
                    </a:moveTo>
                    <a:lnTo>
                      <a:pt x="223636" y="156574"/>
                    </a:lnTo>
                    <a:lnTo>
                      <a:pt x="467762" y="257158"/>
                    </a:lnTo>
                    <a:cubicBezTo>
                      <a:pt x="482555" y="263244"/>
                      <a:pt x="498585" y="265730"/>
                      <a:pt x="514530" y="264397"/>
                    </a:cubicBezTo>
                    <a:lnTo>
                      <a:pt x="608542" y="256681"/>
                    </a:lnTo>
                    <a:cubicBezTo>
                      <a:pt x="619572" y="255805"/>
                      <a:pt x="630592" y="258406"/>
                      <a:pt x="640069" y="264111"/>
                    </a:cubicBezTo>
                    <a:lnTo>
                      <a:pt x="693886" y="296782"/>
                    </a:lnTo>
                    <a:cubicBezTo>
                      <a:pt x="699296" y="300058"/>
                      <a:pt x="704125" y="304211"/>
                      <a:pt x="708173" y="309069"/>
                    </a:cubicBezTo>
                    <a:lnTo>
                      <a:pt x="734557" y="340311"/>
                    </a:lnTo>
                    <a:cubicBezTo>
                      <a:pt x="741511" y="348693"/>
                      <a:pt x="740358" y="361123"/>
                      <a:pt x="731986" y="368076"/>
                    </a:cubicBezTo>
                    <a:cubicBezTo>
                      <a:pt x="731643" y="368353"/>
                      <a:pt x="731300" y="368629"/>
                      <a:pt x="730938" y="368886"/>
                    </a:cubicBezTo>
                    <a:lnTo>
                      <a:pt x="714841" y="380887"/>
                    </a:lnTo>
                    <a:cubicBezTo>
                      <a:pt x="697010" y="393660"/>
                      <a:pt x="673550" y="395461"/>
                      <a:pt x="653976" y="385555"/>
                    </a:cubicBezTo>
                    <a:lnTo>
                      <a:pt x="612352" y="364600"/>
                    </a:lnTo>
                    <a:lnTo>
                      <a:pt x="526627" y="374125"/>
                    </a:lnTo>
                    <a:lnTo>
                      <a:pt x="526627" y="396508"/>
                    </a:lnTo>
                    <a:lnTo>
                      <a:pt x="549868" y="416511"/>
                    </a:lnTo>
                    <a:cubicBezTo>
                      <a:pt x="560259" y="425407"/>
                      <a:pt x="561469" y="441038"/>
                      <a:pt x="552573" y="451429"/>
                    </a:cubicBezTo>
                    <a:cubicBezTo>
                      <a:pt x="551582" y="452592"/>
                      <a:pt x="550487" y="453658"/>
                      <a:pt x="549296" y="454611"/>
                    </a:cubicBezTo>
                    <a:lnTo>
                      <a:pt x="549296" y="454611"/>
                    </a:lnTo>
                    <a:cubicBezTo>
                      <a:pt x="549296" y="454611"/>
                      <a:pt x="492146" y="437561"/>
                      <a:pt x="439759" y="354217"/>
                    </a:cubicBezTo>
                    <a:lnTo>
                      <a:pt x="133816" y="289543"/>
                    </a:lnTo>
                    <a:cubicBezTo>
                      <a:pt x="98868" y="282199"/>
                      <a:pt x="70303" y="257129"/>
                      <a:pt x="58473" y="223439"/>
                    </a:cubicBezTo>
                    <a:lnTo>
                      <a:pt x="-11" y="57133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2" name="任意多边形 502"/>
              <p:cNvSpPr/>
              <p:nvPr/>
            </p:nvSpPr>
            <p:spPr>
              <a:xfrm>
                <a:off x="5295910" y="3066977"/>
                <a:ext cx="275642" cy="575382"/>
              </a:xfrm>
              <a:custGeom>
                <a:avLst/>
                <a:gdLst>
                  <a:gd name="connsiteX0" fmla="*/ 242199 w 275642"/>
                  <a:gd name="connsiteY0" fmla="*/ 418679 h 575382"/>
                  <a:gd name="connsiteX1" fmla="*/ 210100 w 275642"/>
                  <a:gd name="connsiteY1" fmla="*/ 299331 h 575382"/>
                  <a:gd name="connsiteX2" fmla="*/ 116565 w 275642"/>
                  <a:gd name="connsiteY2" fmla="*/ 65016 h 575382"/>
                  <a:gd name="connsiteX3" fmla="*/ 10361 w 275642"/>
                  <a:gd name="connsiteY3" fmla="*/ 1579 h 575382"/>
                  <a:gd name="connsiteX4" fmla="*/ 10361 w 275642"/>
                  <a:gd name="connsiteY4" fmla="*/ 351432 h 575382"/>
                  <a:gd name="connsiteX5" fmla="*/ 59796 w 275642"/>
                  <a:gd name="connsiteY5" fmla="*/ 498784 h 575382"/>
                  <a:gd name="connsiteX6" fmla="*/ 137329 w 275642"/>
                  <a:gd name="connsiteY6" fmla="*/ 566412 h 575382"/>
                  <a:gd name="connsiteX7" fmla="*/ 184954 w 275642"/>
                  <a:gd name="connsiteY7" fmla="*/ 575365 h 575382"/>
                  <a:gd name="connsiteX8" fmla="*/ 275632 w 275642"/>
                  <a:gd name="connsiteY8" fmla="*/ 432490 h 57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642" h="575382">
                    <a:moveTo>
                      <a:pt x="242199" y="418679"/>
                    </a:moveTo>
                    <a:cubicBezTo>
                      <a:pt x="233884" y="378293"/>
                      <a:pt x="223168" y="338440"/>
                      <a:pt x="210100" y="299331"/>
                    </a:cubicBezTo>
                    <a:cubicBezTo>
                      <a:pt x="210100" y="299331"/>
                      <a:pt x="164285" y="145216"/>
                      <a:pt x="116565" y="65016"/>
                    </a:cubicBezTo>
                    <a:cubicBezTo>
                      <a:pt x="77036" y="-1659"/>
                      <a:pt x="51890" y="-3088"/>
                      <a:pt x="10361" y="1579"/>
                    </a:cubicBezTo>
                    <a:cubicBezTo>
                      <a:pt x="10361" y="1579"/>
                      <a:pt x="-12975" y="292663"/>
                      <a:pt x="10361" y="351432"/>
                    </a:cubicBezTo>
                    <a:lnTo>
                      <a:pt x="59796" y="498784"/>
                    </a:lnTo>
                    <a:cubicBezTo>
                      <a:pt x="71464" y="533722"/>
                      <a:pt x="101134" y="559601"/>
                      <a:pt x="137329" y="566412"/>
                    </a:cubicBezTo>
                    <a:lnTo>
                      <a:pt x="184954" y="575365"/>
                    </a:lnTo>
                    <a:cubicBezTo>
                      <a:pt x="197527" y="494307"/>
                      <a:pt x="252201" y="440491"/>
                      <a:pt x="275632" y="432490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3" name="任意多边形 503"/>
              <p:cNvSpPr/>
              <p:nvPr/>
            </p:nvSpPr>
            <p:spPr>
              <a:xfrm>
                <a:off x="5295910" y="3066977"/>
                <a:ext cx="275642" cy="575382"/>
              </a:xfrm>
              <a:custGeom>
                <a:avLst/>
                <a:gdLst>
                  <a:gd name="connsiteX0" fmla="*/ 242199 w 275642"/>
                  <a:gd name="connsiteY0" fmla="*/ 418679 h 575382"/>
                  <a:gd name="connsiteX1" fmla="*/ 210100 w 275642"/>
                  <a:gd name="connsiteY1" fmla="*/ 299331 h 575382"/>
                  <a:gd name="connsiteX2" fmla="*/ 116565 w 275642"/>
                  <a:gd name="connsiteY2" fmla="*/ 65016 h 575382"/>
                  <a:gd name="connsiteX3" fmla="*/ 10361 w 275642"/>
                  <a:gd name="connsiteY3" fmla="*/ 1579 h 575382"/>
                  <a:gd name="connsiteX4" fmla="*/ 10361 w 275642"/>
                  <a:gd name="connsiteY4" fmla="*/ 351432 h 575382"/>
                  <a:gd name="connsiteX5" fmla="*/ 59796 w 275642"/>
                  <a:gd name="connsiteY5" fmla="*/ 498784 h 575382"/>
                  <a:gd name="connsiteX6" fmla="*/ 137329 w 275642"/>
                  <a:gd name="connsiteY6" fmla="*/ 566412 h 575382"/>
                  <a:gd name="connsiteX7" fmla="*/ 184954 w 275642"/>
                  <a:gd name="connsiteY7" fmla="*/ 575365 h 575382"/>
                  <a:gd name="connsiteX8" fmla="*/ 275632 w 275642"/>
                  <a:gd name="connsiteY8" fmla="*/ 432490 h 57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642" h="575382">
                    <a:moveTo>
                      <a:pt x="242199" y="418679"/>
                    </a:moveTo>
                    <a:cubicBezTo>
                      <a:pt x="233884" y="378293"/>
                      <a:pt x="223168" y="338440"/>
                      <a:pt x="210100" y="299331"/>
                    </a:cubicBezTo>
                    <a:cubicBezTo>
                      <a:pt x="210100" y="299331"/>
                      <a:pt x="164285" y="145216"/>
                      <a:pt x="116565" y="65016"/>
                    </a:cubicBezTo>
                    <a:cubicBezTo>
                      <a:pt x="77036" y="-1659"/>
                      <a:pt x="51890" y="-3088"/>
                      <a:pt x="10361" y="1579"/>
                    </a:cubicBezTo>
                    <a:cubicBezTo>
                      <a:pt x="10361" y="1579"/>
                      <a:pt x="-12975" y="292663"/>
                      <a:pt x="10361" y="351432"/>
                    </a:cubicBezTo>
                    <a:lnTo>
                      <a:pt x="59796" y="498784"/>
                    </a:lnTo>
                    <a:cubicBezTo>
                      <a:pt x="71464" y="533722"/>
                      <a:pt x="101134" y="559601"/>
                      <a:pt x="137329" y="566412"/>
                    </a:cubicBezTo>
                    <a:lnTo>
                      <a:pt x="184954" y="575365"/>
                    </a:lnTo>
                    <a:cubicBezTo>
                      <a:pt x="197527" y="494307"/>
                      <a:pt x="252201" y="440491"/>
                      <a:pt x="275632" y="432490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4" name="任意多边形 504"/>
              <p:cNvSpPr/>
              <p:nvPr/>
            </p:nvSpPr>
            <p:spPr>
              <a:xfrm>
                <a:off x="5472149" y="3495095"/>
                <a:ext cx="146838" cy="164112"/>
              </a:xfrm>
              <a:custGeom>
                <a:avLst/>
                <a:gdLst>
                  <a:gd name="connsiteX0" fmla="*/ 143 w 146838"/>
                  <a:gd name="connsiteY0" fmla="*/ 137246 h 164112"/>
                  <a:gd name="connsiteX1" fmla="*/ 87677 w 146838"/>
                  <a:gd name="connsiteY1" fmla="*/ 3324 h 164112"/>
                  <a:gd name="connsiteX2" fmla="*/ 110347 w 146838"/>
                  <a:gd name="connsiteY2" fmla="*/ 1895 h 164112"/>
                  <a:gd name="connsiteX3" fmla="*/ 135112 w 146838"/>
                  <a:gd name="connsiteY3" fmla="*/ 11420 h 164112"/>
                  <a:gd name="connsiteX4" fmla="*/ 146828 w 146838"/>
                  <a:gd name="connsiteY4" fmla="*/ 28661 h 164112"/>
                  <a:gd name="connsiteX5" fmla="*/ 146828 w 146838"/>
                  <a:gd name="connsiteY5" fmla="*/ 28661 h 164112"/>
                  <a:gd name="connsiteX6" fmla="*/ 133969 w 146838"/>
                  <a:gd name="connsiteY6" fmla="*/ 23327 h 164112"/>
                  <a:gd name="connsiteX7" fmla="*/ 73485 w 146838"/>
                  <a:gd name="connsiteY7" fmla="*/ 148581 h 164112"/>
                  <a:gd name="connsiteX8" fmla="*/ 91583 w 146838"/>
                  <a:gd name="connsiteY8" fmla="*/ 152391 h 164112"/>
                  <a:gd name="connsiteX9" fmla="*/ 91583 w 146838"/>
                  <a:gd name="connsiteY9" fmla="*/ 152391 h 164112"/>
                  <a:gd name="connsiteX10" fmla="*/ 63008 w 146838"/>
                  <a:gd name="connsiteY10" fmla="*/ 163820 h 164112"/>
                  <a:gd name="connsiteX11" fmla="*/ 15954 w 146838"/>
                  <a:gd name="connsiteY11" fmla="*/ 157915 h 164112"/>
                  <a:gd name="connsiteX12" fmla="*/ 143 w 146838"/>
                  <a:gd name="connsiteY12" fmla="*/ 137246 h 16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6838" h="164112">
                    <a:moveTo>
                      <a:pt x="143" y="137246"/>
                    </a:moveTo>
                    <a:cubicBezTo>
                      <a:pt x="8572" y="82039"/>
                      <a:pt x="40500" y="33195"/>
                      <a:pt x="87677" y="3324"/>
                    </a:cubicBezTo>
                    <a:cubicBezTo>
                      <a:pt x="94631" y="-562"/>
                      <a:pt x="102965" y="-1086"/>
                      <a:pt x="110347" y="1895"/>
                    </a:cubicBezTo>
                    <a:lnTo>
                      <a:pt x="135112" y="11420"/>
                    </a:lnTo>
                    <a:cubicBezTo>
                      <a:pt x="142198" y="14202"/>
                      <a:pt x="146847" y="21050"/>
                      <a:pt x="146828" y="28661"/>
                    </a:cubicBezTo>
                    <a:lnTo>
                      <a:pt x="146828" y="28661"/>
                    </a:lnTo>
                    <a:lnTo>
                      <a:pt x="133969" y="23327"/>
                    </a:lnTo>
                    <a:cubicBezTo>
                      <a:pt x="88535" y="52950"/>
                      <a:pt x="72723" y="110766"/>
                      <a:pt x="73485" y="148581"/>
                    </a:cubicBezTo>
                    <a:lnTo>
                      <a:pt x="91583" y="152391"/>
                    </a:lnTo>
                    <a:lnTo>
                      <a:pt x="91583" y="152391"/>
                    </a:lnTo>
                    <a:cubicBezTo>
                      <a:pt x="84715" y="160935"/>
                      <a:pt x="73876" y="165268"/>
                      <a:pt x="63008" y="163820"/>
                    </a:cubicBezTo>
                    <a:lnTo>
                      <a:pt x="15954" y="157915"/>
                    </a:lnTo>
                    <a:cubicBezTo>
                      <a:pt x="5905" y="156534"/>
                      <a:pt x="-1153" y="147304"/>
                      <a:pt x="143" y="137246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5" name="任意多边形 505"/>
              <p:cNvSpPr/>
              <p:nvPr/>
            </p:nvSpPr>
            <p:spPr>
              <a:xfrm>
                <a:off x="4868192" y="3068573"/>
                <a:ext cx="561628" cy="804291"/>
              </a:xfrm>
              <a:custGeom>
                <a:avLst/>
                <a:gdLst>
                  <a:gd name="connsiteX0" fmla="*/ 102703 w 561628"/>
                  <a:gd name="connsiteY0" fmla="*/ 72944 h 804291"/>
                  <a:gd name="connsiteX1" fmla="*/ 438078 w 561628"/>
                  <a:gd name="connsiteY1" fmla="*/ -17 h 804291"/>
                  <a:gd name="connsiteX2" fmla="*/ 535329 w 561628"/>
                  <a:gd name="connsiteY2" fmla="*/ 326023 h 804291"/>
                  <a:gd name="connsiteX3" fmla="*/ 561618 w 561628"/>
                  <a:gd name="connsiteY3" fmla="*/ 625680 h 804291"/>
                  <a:gd name="connsiteX4" fmla="*/ 251769 w 561628"/>
                  <a:gd name="connsiteY4" fmla="*/ 804274 h 804291"/>
                  <a:gd name="connsiteX5" fmla="*/ 60603 w 561628"/>
                  <a:gd name="connsiteY5" fmla="*/ 763411 h 804291"/>
                  <a:gd name="connsiteX6" fmla="*/ 102703 w 561628"/>
                  <a:gd name="connsiteY6" fmla="*/ 72944 h 80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28" h="804291">
                    <a:moveTo>
                      <a:pt x="102703" y="72944"/>
                    </a:moveTo>
                    <a:cubicBezTo>
                      <a:pt x="233291" y="11794"/>
                      <a:pt x="331303" y="4555"/>
                      <a:pt x="438078" y="-17"/>
                    </a:cubicBezTo>
                    <a:cubicBezTo>
                      <a:pt x="597908" y="102853"/>
                      <a:pt x="538091" y="188578"/>
                      <a:pt x="535329" y="326023"/>
                    </a:cubicBezTo>
                    <a:cubicBezTo>
                      <a:pt x="533043" y="441752"/>
                      <a:pt x="511421" y="518905"/>
                      <a:pt x="561618" y="625680"/>
                    </a:cubicBezTo>
                    <a:lnTo>
                      <a:pt x="251769" y="804274"/>
                    </a:lnTo>
                    <a:cubicBezTo>
                      <a:pt x="161949" y="803226"/>
                      <a:pt x="89844" y="781985"/>
                      <a:pt x="60603" y="763411"/>
                    </a:cubicBezTo>
                    <a:cubicBezTo>
                      <a:pt x="-64556" y="719311"/>
                      <a:pt x="31742" y="102281"/>
                      <a:pt x="102703" y="72944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6" name="任意多边形 506"/>
              <p:cNvSpPr/>
              <p:nvPr/>
            </p:nvSpPr>
            <p:spPr>
              <a:xfrm>
                <a:off x="4868192" y="3068573"/>
                <a:ext cx="561628" cy="804291"/>
              </a:xfrm>
              <a:custGeom>
                <a:avLst/>
                <a:gdLst>
                  <a:gd name="connsiteX0" fmla="*/ 102703 w 561628"/>
                  <a:gd name="connsiteY0" fmla="*/ 72944 h 804291"/>
                  <a:gd name="connsiteX1" fmla="*/ 438078 w 561628"/>
                  <a:gd name="connsiteY1" fmla="*/ -17 h 804291"/>
                  <a:gd name="connsiteX2" fmla="*/ 535329 w 561628"/>
                  <a:gd name="connsiteY2" fmla="*/ 326023 h 804291"/>
                  <a:gd name="connsiteX3" fmla="*/ 561618 w 561628"/>
                  <a:gd name="connsiteY3" fmla="*/ 625680 h 804291"/>
                  <a:gd name="connsiteX4" fmla="*/ 251769 w 561628"/>
                  <a:gd name="connsiteY4" fmla="*/ 804274 h 804291"/>
                  <a:gd name="connsiteX5" fmla="*/ 60603 w 561628"/>
                  <a:gd name="connsiteY5" fmla="*/ 763411 h 804291"/>
                  <a:gd name="connsiteX6" fmla="*/ 102703 w 561628"/>
                  <a:gd name="connsiteY6" fmla="*/ 72944 h 80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28" h="804291">
                    <a:moveTo>
                      <a:pt x="102703" y="72944"/>
                    </a:moveTo>
                    <a:cubicBezTo>
                      <a:pt x="233291" y="11794"/>
                      <a:pt x="331303" y="4555"/>
                      <a:pt x="438078" y="-17"/>
                    </a:cubicBezTo>
                    <a:cubicBezTo>
                      <a:pt x="597908" y="102853"/>
                      <a:pt x="538091" y="188578"/>
                      <a:pt x="535329" y="326023"/>
                    </a:cubicBezTo>
                    <a:cubicBezTo>
                      <a:pt x="533043" y="441752"/>
                      <a:pt x="511421" y="518905"/>
                      <a:pt x="561618" y="625680"/>
                    </a:cubicBezTo>
                    <a:lnTo>
                      <a:pt x="251769" y="804274"/>
                    </a:lnTo>
                    <a:cubicBezTo>
                      <a:pt x="161949" y="803226"/>
                      <a:pt x="89844" y="781985"/>
                      <a:pt x="60603" y="763411"/>
                    </a:cubicBezTo>
                    <a:cubicBezTo>
                      <a:pt x="-64556" y="719311"/>
                      <a:pt x="31742" y="102281"/>
                      <a:pt x="102703" y="7294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7" name="任意多边形 507"/>
              <p:cNvSpPr/>
              <p:nvPr/>
            </p:nvSpPr>
            <p:spPr>
              <a:xfrm>
                <a:off x="5716532" y="3406430"/>
                <a:ext cx="625808" cy="698425"/>
              </a:xfrm>
              <a:custGeom>
                <a:avLst/>
                <a:gdLst>
                  <a:gd name="connsiteX0" fmla="*/ 617772 w 625808"/>
                  <a:gd name="connsiteY0" fmla="*/ 7217 h 698425"/>
                  <a:gd name="connsiteX1" fmla="*/ 617772 w 625808"/>
                  <a:gd name="connsiteY1" fmla="*/ 7217 h 698425"/>
                  <a:gd name="connsiteX2" fmla="*/ 605580 w 625808"/>
                  <a:gd name="connsiteY2" fmla="*/ 1216 h 698425"/>
                  <a:gd name="connsiteX3" fmla="*/ 605580 w 625808"/>
                  <a:gd name="connsiteY3" fmla="*/ 1216 h 698425"/>
                  <a:gd name="connsiteX4" fmla="*/ 592054 w 625808"/>
                  <a:gd name="connsiteY4" fmla="*/ 2073 h 698425"/>
                  <a:gd name="connsiteX5" fmla="*/ 82467 w 625808"/>
                  <a:gd name="connsiteY5" fmla="*/ 298396 h 698425"/>
                  <a:gd name="connsiteX6" fmla="*/ 52654 w 625808"/>
                  <a:gd name="connsiteY6" fmla="*/ 342020 h 698425"/>
                  <a:gd name="connsiteX7" fmla="*/ 171 w 625808"/>
                  <a:gd name="connsiteY7" fmla="*/ 675396 h 698425"/>
                  <a:gd name="connsiteX8" fmla="*/ 8743 w 625808"/>
                  <a:gd name="connsiteY8" fmla="*/ 691588 h 698425"/>
                  <a:gd name="connsiteX9" fmla="*/ 8743 w 625808"/>
                  <a:gd name="connsiteY9" fmla="*/ 691588 h 698425"/>
                  <a:gd name="connsiteX10" fmla="*/ 20459 w 625808"/>
                  <a:gd name="connsiteY10" fmla="*/ 697398 h 698425"/>
                  <a:gd name="connsiteX11" fmla="*/ 20459 w 625808"/>
                  <a:gd name="connsiteY11" fmla="*/ 697398 h 698425"/>
                  <a:gd name="connsiteX12" fmla="*/ 33604 w 625808"/>
                  <a:gd name="connsiteY12" fmla="*/ 696350 h 698425"/>
                  <a:gd name="connsiteX13" fmla="*/ 543382 w 625808"/>
                  <a:gd name="connsiteY13" fmla="*/ 399932 h 698425"/>
                  <a:gd name="connsiteX14" fmla="*/ 573195 w 625808"/>
                  <a:gd name="connsiteY14" fmla="*/ 356308 h 698425"/>
                  <a:gd name="connsiteX15" fmla="*/ 625582 w 625808"/>
                  <a:gd name="connsiteY15" fmla="*/ 22933 h 698425"/>
                  <a:gd name="connsiteX16" fmla="*/ 617772 w 625808"/>
                  <a:gd name="connsiteY16" fmla="*/ 7217 h 69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808" h="698425">
                    <a:moveTo>
                      <a:pt x="617772" y="7217"/>
                    </a:moveTo>
                    <a:lnTo>
                      <a:pt x="617772" y="7217"/>
                    </a:lnTo>
                    <a:lnTo>
                      <a:pt x="605580" y="1216"/>
                    </a:lnTo>
                    <a:lnTo>
                      <a:pt x="605580" y="1216"/>
                    </a:lnTo>
                    <a:cubicBezTo>
                      <a:pt x="601198" y="-689"/>
                      <a:pt x="596160" y="-375"/>
                      <a:pt x="592054" y="2073"/>
                    </a:cubicBezTo>
                    <a:lnTo>
                      <a:pt x="82467" y="298396"/>
                    </a:lnTo>
                    <a:cubicBezTo>
                      <a:pt x="66474" y="307711"/>
                      <a:pt x="55521" y="323732"/>
                      <a:pt x="52654" y="342020"/>
                    </a:cubicBezTo>
                    <a:lnTo>
                      <a:pt x="171" y="675396"/>
                    </a:lnTo>
                    <a:cubicBezTo>
                      <a:pt x="-867" y="682091"/>
                      <a:pt x="2619" y="688683"/>
                      <a:pt x="8743" y="691588"/>
                    </a:cubicBezTo>
                    <a:lnTo>
                      <a:pt x="8743" y="691588"/>
                    </a:lnTo>
                    <a:lnTo>
                      <a:pt x="20459" y="697398"/>
                    </a:lnTo>
                    <a:lnTo>
                      <a:pt x="20459" y="697398"/>
                    </a:lnTo>
                    <a:cubicBezTo>
                      <a:pt x="24774" y="699046"/>
                      <a:pt x="29603" y="698665"/>
                      <a:pt x="33604" y="696350"/>
                    </a:cubicBezTo>
                    <a:lnTo>
                      <a:pt x="543382" y="399932"/>
                    </a:lnTo>
                    <a:cubicBezTo>
                      <a:pt x="559374" y="390617"/>
                      <a:pt x="570328" y="374596"/>
                      <a:pt x="573195" y="356308"/>
                    </a:cubicBezTo>
                    <a:lnTo>
                      <a:pt x="625582" y="22933"/>
                    </a:lnTo>
                    <a:cubicBezTo>
                      <a:pt x="626678" y="16551"/>
                      <a:pt x="623525" y="10198"/>
                      <a:pt x="617772" y="72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8" name="任意多边形 508"/>
              <p:cNvSpPr/>
              <p:nvPr/>
            </p:nvSpPr>
            <p:spPr>
              <a:xfrm>
                <a:off x="6005214" y="3712076"/>
                <a:ext cx="89981" cy="107400"/>
              </a:xfrm>
              <a:custGeom>
                <a:avLst/>
                <a:gdLst>
                  <a:gd name="connsiteX0" fmla="*/ 50960 w 89981"/>
                  <a:gd name="connsiteY0" fmla="*/ 6561 h 107400"/>
                  <a:gd name="connsiteX1" fmla="*/ 382 w 89981"/>
                  <a:gd name="connsiteY1" fmla="*/ 79427 h 107400"/>
                  <a:gd name="connsiteX2" fmla="*/ 38958 w 89981"/>
                  <a:gd name="connsiteY2" fmla="*/ 100763 h 107400"/>
                  <a:gd name="connsiteX3" fmla="*/ 89536 w 89981"/>
                  <a:gd name="connsiteY3" fmla="*/ 27897 h 107400"/>
                  <a:gd name="connsiteX4" fmla="*/ 50960 w 89981"/>
                  <a:gd name="connsiteY4" fmla="*/ 6561 h 10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81" h="107400">
                    <a:moveTo>
                      <a:pt x="50960" y="6561"/>
                    </a:moveTo>
                    <a:cubicBezTo>
                      <a:pt x="24842" y="22906"/>
                      <a:pt x="6564" y="49242"/>
                      <a:pt x="382" y="79427"/>
                    </a:cubicBezTo>
                    <a:cubicBezTo>
                      <a:pt x="-2857" y="105430"/>
                      <a:pt x="14288" y="115050"/>
                      <a:pt x="38958" y="100763"/>
                    </a:cubicBezTo>
                    <a:cubicBezTo>
                      <a:pt x="65047" y="84389"/>
                      <a:pt x="83316" y="58062"/>
                      <a:pt x="89536" y="27897"/>
                    </a:cubicBezTo>
                    <a:cubicBezTo>
                      <a:pt x="92965" y="1893"/>
                      <a:pt x="75725" y="-7632"/>
                      <a:pt x="50960" y="65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9" name="任意多边形 509"/>
              <p:cNvSpPr/>
              <p:nvPr/>
            </p:nvSpPr>
            <p:spPr>
              <a:xfrm>
                <a:off x="5716532" y="3406811"/>
                <a:ext cx="617782" cy="697034"/>
              </a:xfrm>
              <a:custGeom>
                <a:avLst/>
                <a:gdLst>
                  <a:gd name="connsiteX0" fmla="*/ 10458 w 617782"/>
                  <a:gd name="connsiteY0" fmla="*/ 680539 h 697034"/>
                  <a:gd name="connsiteX1" fmla="*/ 62845 w 617782"/>
                  <a:gd name="connsiteY1" fmla="*/ 347164 h 697034"/>
                  <a:gd name="connsiteX2" fmla="*/ 92754 w 617782"/>
                  <a:gd name="connsiteY2" fmla="*/ 303540 h 697034"/>
                  <a:gd name="connsiteX3" fmla="*/ 602532 w 617782"/>
                  <a:gd name="connsiteY3" fmla="*/ 7217 h 697034"/>
                  <a:gd name="connsiteX4" fmla="*/ 617772 w 617782"/>
                  <a:gd name="connsiteY4" fmla="*/ 7217 h 697034"/>
                  <a:gd name="connsiteX5" fmla="*/ 617772 w 617782"/>
                  <a:gd name="connsiteY5" fmla="*/ 7217 h 697034"/>
                  <a:gd name="connsiteX6" fmla="*/ 605580 w 617782"/>
                  <a:gd name="connsiteY6" fmla="*/ 1216 h 697034"/>
                  <a:gd name="connsiteX7" fmla="*/ 605580 w 617782"/>
                  <a:gd name="connsiteY7" fmla="*/ 1216 h 697034"/>
                  <a:gd name="connsiteX8" fmla="*/ 592054 w 617782"/>
                  <a:gd name="connsiteY8" fmla="*/ 2073 h 697034"/>
                  <a:gd name="connsiteX9" fmla="*/ 82467 w 617782"/>
                  <a:gd name="connsiteY9" fmla="*/ 298015 h 697034"/>
                  <a:gd name="connsiteX10" fmla="*/ 52654 w 617782"/>
                  <a:gd name="connsiteY10" fmla="*/ 341640 h 697034"/>
                  <a:gd name="connsiteX11" fmla="*/ 171 w 617782"/>
                  <a:gd name="connsiteY11" fmla="*/ 675015 h 697034"/>
                  <a:gd name="connsiteX12" fmla="*/ 8743 w 617782"/>
                  <a:gd name="connsiteY12" fmla="*/ 691207 h 697034"/>
                  <a:gd name="connsiteX13" fmla="*/ 8743 w 617782"/>
                  <a:gd name="connsiteY13" fmla="*/ 691207 h 697034"/>
                  <a:gd name="connsiteX14" fmla="*/ 20459 w 617782"/>
                  <a:gd name="connsiteY14" fmla="*/ 697017 h 697034"/>
                  <a:gd name="connsiteX15" fmla="*/ 20459 w 617782"/>
                  <a:gd name="connsiteY15" fmla="*/ 697017 h 697034"/>
                  <a:gd name="connsiteX16" fmla="*/ 10458 w 617782"/>
                  <a:gd name="connsiteY16" fmla="*/ 680539 h 6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7782" h="697034">
                    <a:moveTo>
                      <a:pt x="10458" y="680539"/>
                    </a:moveTo>
                    <a:lnTo>
                      <a:pt x="62845" y="347164"/>
                    </a:lnTo>
                    <a:cubicBezTo>
                      <a:pt x="65789" y="328885"/>
                      <a:pt x="76761" y="312874"/>
                      <a:pt x="92754" y="303540"/>
                    </a:cubicBezTo>
                    <a:lnTo>
                      <a:pt x="602532" y="7217"/>
                    </a:lnTo>
                    <a:cubicBezTo>
                      <a:pt x="607228" y="4416"/>
                      <a:pt x="613076" y="4416"/>
                      <a:pt x="617772" y="7217"/>
                    </a:cubicBezTo>
                    <a:lnTo>
                      <a:pt x="617772" y="7217"/>
                    </a:lnTo>
                    <a:lnTo>
                      <a:pt x="605580" y="1216"/>
                    </a:lnTo>
                    <a:lnTo>
                      <a:pt x="605580" y="1216"/>
                    </a:lnTo>
                    <a:cubicBezTo>
                      <a:pt x="601198" y="-689"/>
                      <a:pt x="596160" y="-375"/>
                      <a:pt x="592054" y="2073"/>
                    </a:cubicBezTo>
                    <a:lnTo>
                      <a:pt x="82467" y="298015"/>
                    </a:lnTo>
                    <a:cubicBezTo>
                      <a:pt x="66474" y="307330"/>
                      <a:pt x="55521" y="323351"/>
                      <a:pt x="52654" y="341640"/>
                    </a:cubicBezTo>
                    <a:lnTo>
                      <a:pt x="171" y="675015"/>
                    </a:lnTo>
                    <a:cubicBezTo>
                      <a:pt x="-867" y="681710"/>
                      <a:pt x="2619" y="688302"/>
                      <a:pt x="8743" y="691207"/>
                    </a:cubicBezTo>
                    <a:lnTo>
                      <a:pt x="8743" y="691207"/>
                    </a:lnTo>
                    <a:lnTo>
                      <a:pt x="20459" y="697017"/>
                    </a:lnTo>
                    <a:lnTo>
                      <a:pt x="20459" y="697017"/>
                    </a:lnTo>
                    <a:cubicBezTo>
                      <a:pt x="13630" y="694598"/>
                      <a:pt x="9458" y="687711"/>
                      <a:pt x="10458" y="680539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0" name="任意多边形 510"/>
              <p:cNvSpPr/>
              <p:nvPr/>
            </p:nvSpPr>
            <p:spPr>
              <a:xfrm>
                <a:off x="5239035" y="3069525"/>
                <a:ext cx="60864" cy="158972"/>
              </a:xfrm>
              <a:custGeom>
                <a:avLst/>
                <a:gdLst>
                  <a:gd name="connsiteX0" fmla="*/ 10562 w 60864"/>
                  <a:gd name="connsiteY0" fmla="*/ 158955 h 158972"/>
                  <a:gd name="connsiteX1" fmla="*/ 45328 w 60864"/>
                  <a:gd name="connsiteY1" fmla="*/ 108758 h 158972"/>
                  <a:gd name="connsiteX2" fmla="*/ 37613 w 60864"/>
                  <a:gd name="connsiteY2" fmla="*/ 89708 h 158972"/>
                  <a:gd name="connsiteX3" fmla="*/ 60854 w 60864"/>
                  <a:gd name="connsiteY3" fmla="*/ 61133 h 158972"/>
                  <a:gd name="connsiteX4" fmla="*/ -11 w 60864"/>
                  <a:gd name="connsiteY4" fmla="*/ -17 h 158972"/>
                  <a:gd name="connsiteX5" fmla="*/ 7609 w 60864"/>
                  <a:gd name="connsiteY5" fmla="*/ 60562 h 158972"/>
                  <a:gd name="connsiteX6" fmla="*/ 5038 w 60864"/>
                  <a:gd name="connsiteY6" fmla="*/ 144382 h 15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64" h="158972">
                    <a:moveTo>
                      <a:pt x="10562" y="158955"/>
                    </a:moveTo>
                    <a:lnTo>
                      <a:pt x="45328" y="108758"/>
                    </a:lnTo>
                    <a:lnTo>
                      <a:pt x="37613" y="89708"/>
                    </a:lnTo>
                    <a:lnTo>
                      <a:pt x="60854" y="61133"/>
                    </a:lnTo>
                    <a:cubicBezTo>
                      <a:pt x="46643" y="35492"/>
                      <a:pt x="25564" y="14318"/>
                      <a:pt x="-11" y="-17"/>
                    </a:cubicBezTo>
                    <a:lnTo>
                      <a:pt x="7609" y="60562"/>
                    </a:lnTo>
                    <a:cubicBezTo>
                      <a:pt x="22468" y="86374"/>
                      <a:pt x="19611" y="111235"/>
                      <a:pt x="5038" y="144382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1" name="任意多边形 511"/>
              <p:cNvSpPr/>
              <p:nvPr/>
            </p:nvSpPr>
            <p:spPr>
              <a:xfrm>
                <a:off x="5280183" y="3130866"/>
                <a:ext cx="33051" cy="54292"/>
              </a:xfrm>
              <a:custGeom>
                <a:avLst/>
                <a:gdLst>
                  <a:gd name="connsiteX0" fmla="*/ 19812 w 33051"/>
                  <a:gd name="connsiteY0" fmla="*/ 0 h 54292"/>
                  <a:gd name="connsiteX1" fmla="*/ 33052 w 33051"/>
                  <a:gd name="connsiteY1" fmla="*/ 54292 h 54292"/>
                  <a:gd name="connsiteX2" fmla="*/ 0 w 33051"/>
                  <a:gd name="connsiteY2" fmla="*/ 24194 h 54292"/>
                  <a:gd name="connsiteX3" fmla="*/ 19812 w 33051"/>
                  <a:gd name="connsiteY3" fmla="*/ 0 h 5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" h="54292">
                    <a:moveTo>
                      <a:pt x="19812" y="0"/>
                    </a:moveTo>
                    <a:lnTo>
                      <a:pt x="33052" y="54292"/>
                    </a:lnTo>
                    <a:lnTo>
                      <a:pt x="0" y="24194"/>
                    </a:lnTo>
                    <a:lnTo>
                      <a:pt x="19812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2" name="任意多边形 512"/>
              <p:cNvSpPr/>
              <p:nvPr/>
            </p:nvSpPr>
            <p:spPr>
              <a:xfrm>
                <a:off x="5280183" y="3130866"/>
                <a:ext cx="33051" cy="54292"/>
              </a:xfrm>
              <a:custGeom>
                <a:avLst/>
                <a:gdLst>
                  <a:gd name="connsiteX0" fmla="*/ 19812 w 33051"/>
                  <a:gd name="connsiteY0" fmla="*/ 0 h 54292"/>
                  <a:gd name="connsiteX1" fmla="*/ 33052 w 33051"/>
                  <a:gd name="connsiteY1" fmla="*/ 54292 h 54292"/>
                  <a:gd name="connsiteX2" fmla="*/ 0 w 33051"/>
                  <a:gd name="connsiteY2" fmla="*/ 24194 h 54292"/>
                  <a:gd name="connsiteX3" fmla="*/ 19812 w 33051"/>
                  <a:gd name="connsiteY3" fmla="*/ 0 h 5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" h="54292">
                    <a:moveTo>
                      <a:pt x="19812" y="0"/>
                    </a:moveTo>
                    <a:lnTo>
                      <a:pt x="33052" y="54292"/>
                    </a:lnTo>
                    <a:lnTo>
                      <a:pt x="0" y="24194"/>
                    </a:lnTo>
                    <a:lnTo>
                      <a:pt x="19812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3" name="任意多边形 513"/>
              <p:cNvSpPr/>
              <p:nvPr/>
            </p:nvSpPr>
            <p:spPr>
              <a:xfrm>
                <a:off x="5058631" y="3341464"/>
                <a:ext cx="346805" cy="190976"/>
              </a:xfrm>
              <a:custGeom>
                <a:avLst/>
                <a:gdLst>
                  <a:gd name="connsiteX0" fmla="*/ 280501 w 346805"/>
                  <a:gd name="connsiteY0" fmla="*/ -17 h 190976"/>
                  <a:gd name="connsiteX1" fmla="*/ 237924 w 346805"/>
                  <a:gd name="connsiteY1" fmla="*/ 76183 h 190976"/>
                  <a:gd name="connsiteX2" fmla="*/ 174106 w 346805"/>
                  <a:gd name="connsiteY2" fmla="*/ 16080 h 190976"/>
                  <a:gd name="connsiteX3" fmla="*/ 134673 w 346805"/>
                  <a:gd name="connsiteY3" fmla="*/ 97042 h 190976"/>
                  <a:gd name="connsiteX4" fmla="*/ 65235 w 346805"/>
                  <a:gd name="connsiteY4" fmla="*/ 37511 h 190976"/>
                  <a:gd name="connsiteX5" fmla="*/ -11 w 346805"/>
                  <a:gd name="connsiteY5" fmla="*/ 146572 h 190976"/>
                  <a:gd name="connsiteX6" fmla="*/ 50186 w 346805"/>
                  <a:gd name="connsiteY6" fmla="*/ 176671 h 190976"/>
                  <a:gd name="connsiteX7" fmla="*/ 79809 w 346805"/>
                  <a:gd name="connsiteY7" fmla="*/ 127141 h 190976"/>
                  <a:gd name="connsiteX8" fmla="*/ 154199 w 346805"/>
                  <a:gd name="connsiteY8" fmla="*/ 190959 h 190976"/>
                  <a:gd name="connsiteX9" fmla="*/ 192299 w 346805"/>
                  <a:gd name="connsiteY9" fmla="*/ 113330 h 190976"/>
                  <a:gd name="connsiteX10" fmla="*/ 252783 w 346805"/>
                  <a:gd name="connsiteY10" fmla="*/ 170480 h 190976"/>
                  <a:gd name="connsiteX11" fmla="*/ 292693 w 346805"/>
                  <a:gd name="connsiteY11" fmla="*/ 98185 h 190976"/>
                  <a:gd name="connsiteX12" fmla="*/ 340318 w 346805"/>
                  <a:gd name="connsiteY12" fmla="*/ 148192 h 190976"/>
                  <a:gd name="connsiteX13" fmla="*/ 345080 w 346805"/>
                  <a:gd name="connsiteY13" fmla="*/ 53418 h 190976"/>
                  <a:gd name="connsiteX14" fmla="*/ 346794 w 346805"/>
                  <a:gd name="connsiteY14" fmla="*/ 20652 h 190976"/>
                  <a:gd name="connsiteX15" fmla="*/ 333650 w 346805"/>
                  <a:gd name="connsiteY15" fmla="*/ 55990 h 19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05" h="190976">
                    <a:moveTo>
                      <a:pt x="280501" y="-17"/>
                    </a:moveTo>
                    <a:lnTo>
                      <a:pt x="237924" y="76183"/>
                    </a:lnTo>
                    <a:lnTo>
                      <a:pt x="174106" y="16080"/>
                    </a:lnTo>
                    <a:lnTo>
                      <a:pt x="134673" y="97042"/>
                    </a:lnTo>
                    <a:lnTo>
                      <a:pt x="65235" y="37511"/>
                    </a:lnTo>
                    <a:lnTo>
                      <a:pt x="-11" y="146572"/>
                    </a:lnTo>
                    <a:lnTo>
                      <a:pt x="50186" y="176671"/>
                    </a:lnTo>
                    <a:lnTo>
                      <a:pt x="79809" y="127141"/>
                    </a:lnTo>
                    <a:lnTo>
                      <a:pt x="154199" y="190959"/>
                    </a:lnTo>
                    <a:lnTo>
                      <a:pt x="192299" y="113330"/>
                    </a:lnTo>
                    <a:lnTo>
                      <a:pt x="252783" y="170480"/>
                    </a:lnTo>
                    <a:lnTo>
                      <a:pt x="292693" y="98185"/>
                    </a:lnTo>
                    <a:lnTo>
                      <a:pt x="340318" y="148192"/>
                    </a:lnTo>
                    <a:cubicBezTo>
                      <a:pt x="342032" y="118759"/>
                      <a:pt x="344413" y="87803"/>
                      <a:pt x="345080" y="53418"/>
                    </a:cubicBezTo>
                    <a:cubicBezTo>
                      <a:pt x="345080" y="42083"/>
                      <a:pt x="345937" y="31225"/>
                      <a:pt x="346794" y="20652"/>
                    </a:cubicBezTo>
                    <a:lnTo>
                      <a:pt x="333650" y="5599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4" name="任意多边形 514"/>
              <p:cNvSpPr/>
              <p:nvPr/>
            </p:nvSpPr>
            <p:spPr>
              <a:xfrm>
                <a:off x="4917852" y="3499389"/>
                <a:ext cx="789263" cy="431572"/>
              </a:xfrm>
              <a:custGeom>
                <a:avLst/>
                <a:gdLst>
                  <a:gd name="connsiteX0" fmla="*/ 182298 w 789263"/>
                  <a:gd name="connsiteY0" fmla="*/ -17 h 431572"/>
                  <a:gd name="connsiteX1" fmla="*/ 221065 w 789263"/>
                  <a:gd name="connsiteY1" fmla="*/ 172671 h 431572"/>
                  <a:gd name="connsiteX2" fmla="*/ 490622 w 789263"/>
                  <a:gd name="connsiteY2" fmla="*/ 283161 h 431572"/>
                  <a:gd name="connsiteX3" fmla="*/ 542152 w 789263"/>
                  <a:gd name="connsiteY3" fmla="*/ 291162 h 431572"/>
                  <a:gd name="connsiteX4" fmla="*/ 645689 w 789263"/>
                  <a:gd name="connsiteY4" fmla="*/ 282685 h 431572"/>
                  <a:gd name="connsiteX5" fmla="*/ 680455 w 789263"/>
                  <a:gd name="connsiteY5" fmla="*/ 290876 h 431572"/>
                  <a:gd name="connsiteX6" fmla="*/ 739701 w 789263"/>
                  <a:gd name="connsiteY6" fmla="*/ 326785 h 431572"/>
                  <a:gd name="connsiteX7" fmla="*/ 755512 w 789263"/>
                  <a:gd name="connsiteY7" fmla="*/ 340311 h 431572"/>
                  <a:gd name="connsiteX8" fmla="*/ 784087 w 789263"/>
                  <a:gd name="connsiteY8" fmla="*/ 374696 h 431572"/>
                  <a:gd name="connsiteX9" fmla="*/ 781601 w 789263"/>
                  <a:gd name="connsiteY9" fmla="*/ 405310 h 431572"/>
                  <a:gd name="connsiteX10" fmla="*/ 780182 w 789263"/>
                  <a:gd name="connsiteY10" fmla="*/ 406415 h 431572"/>
                  <a:gd name="connsiteX11" fmla="*/ 761894 w 789263"/>
                  <a:gd name="connsiteY11" fmla="*/ 419464 h 431572"/>
                  <a:gd name="connsiteX12" fmla="*/ 695219 w 789263"/>
                  <a:gd name="connsiteY12" fmla="*/ 424702 h 431572"/>
                  <a:gd name="connsiteX13" fmla="*/ 649309 w 789263"/>
                  <a:gd name="connsiteY13" fmla="*/ 401557 h 431572"/>
                  <a:gd name="connsiteX14" fmla="*/ 574061 w 789263"/>
                  <a:gd name="connsiteY14" fmla="*/ 415177 h 431572"/>
                  <a:gd name="connsiteX15" fmla="*/ 474620 w 789263"/>
                  <a:gd name="connsiteY15" fmla="*/ 398699 h 431572"/>
                  <a:gd name="connsiteX16" fmla="*/ 458809 w 789263"/>
                  <a:gd name="connsiteY16" fmla="*/ 390032 h 431572"/>
                  <a:gd name="connsiteX17" fmla="*/ 130291 w 789263"/>
                  <a:gd name="connsiteY17" fmla="*/ 321261 h 431572"/>
                  <a:gd name="connsiteX18" fmla="*/ 43804 w 789263"/>
                  <a:gd name="connsiteY18" fmla="*/ 236203 h 431572"/>
                  <a:gd name="connsiteX19" fmla="*/ -11 w 789263"/>
                  <a:gd name="connsiteY19" fmla="*/ 45036 h 431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9263" h="431572">
                    <a:moveTo>
                      <a:pt x="182298" y="-17"/>
                    </a:moveTo>
                    <a:lnTo>
                      <a:pt x="221065" y="172671"/>
                    </a:lnTo>
                    <a:lnTo>
                      <a:pt x="490622" y="283161"/>
                    </a:lnTo>
                    <a:cubicBezTo>
                      <a:pt x="506900" y="289933"/>
                      <a:pt x="524579" y="292686"/>
                      <a:pt x="542152" y="291162"/>
                    </a:cubicBezTo>
                    <a:lnTo>
                      <a:pt x="645689" y="282685"/>
                    </a:lnTo>
                    <a:cubicBezTo>
                      <a:pt x="657843" y="281742"/>
                      <a:pt x="669997" y="284609"/>
                      <a:pt x="680455" y="290876"/>
                    </a:cubicBezTo>
                    <a:lnTo>
                      <a:pt x="739701" y="326785"/>
                    </a:lnTo>
                    <a:cubicBezTo>
                      <a:pt x="745683" y="330396"/>
                      <a:pt x="751026" y="334958"/>
                      <a:pt x="755512" y="340311"/>
                    </a:cubicBezTo>
                    <a:lnTo>
                      <a:pt x="784087" y="374696"/>
                    </a:lnTo>
                    <a:cubicBezTo>
                      <a:pt x="791850" y="383840"/>
                      <a:pt x="790736" y="397537"/>
                      <a:pt x="781601" y="405310"/>
                    </a:cubicBezTo>
                    <a:cubicBezTo>
                      <a:pt x="781144" y="405700"/>
                      <a:pt x="780668" y="406062"/>
                      <a:pt x="780182" y="406415"/>
                    </a:cubicBezTo>
                    <a:lnTo>
                      <a:pt x="761894" y="419464"/>
                    </a:lnTo>
                    <a:cubicBezTo>
                      <a:pt x="742358" y="433437"/>
                      <a:pt x="716698" y="435456"/>
                      <a:pt x="695219" y="424702"/>
                    </a:cubicBezTo>
                    <a:lnTo>
                      <a:pt x="649309" y="401557"/>
                    </a:lnTo>
                    <a:lnTo>
                      <a:pt x="574061" y="415177"/>
                    </a:lnTo>
                    <a:cubicBezTo>
                      <a:pt x="540009" y="421321"/>
                      <a:pt x="504872" y="415492"/>
                      <a:pt x="474620" y="398699"/>
                    </a:cubicBezTo>
                    <a:lnTo>
                      <a:pt x="458809" y="390032"/>
                    </a:lnTo>
                    <a:lnTo>
                      <a:pt x="130291" y="321261"/>
                    </a:lnTo>
                    <a:cubicBezTo>
                      <a:pt x="87343" y="312193"/>
                      <a:pt x="53587" y="278989"/>
                      <a:pt x="43804" y="236203"/>
                    </a:cubicBezTo>
                    <a:lnTo>
                      <a:pt x="-11" y="45036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5" name="任意多边形 515"/>
              <p:cNvSpPr/>
              <p:nvPr/>
            </p:nvSpPr>
            <p:spPr>
              <a:xfrm>
                <a:off x="4858715" y="3141697"/>
                <a:ext cx="318692" cy="698781"/>
              </a:xfrm>
              <a:custGeom>
                <a:avLst/>
                <a:gdLst>
                  <a:gd name="connsiteX0" fmla="*/ 284106 w 318692"/>
                  <a:gd name="connsiteY0" fmla="*/ 526552 h 698781"/>
                  <a:gd name="connsiteX1" fmla="*/ 252293 w 318692"/>
                  <a:gd name="connsiteY1" fmla="*/ 362532 h 698781"/>
                  <a:gd name="connsiteX2" fmla="*/ 112180 w 318692"/>
                  <a:gd name="connsiteY2" fmla="*/ 10 h 698781"/>
                  <a:gd name="connsiteX3" fmla="*/ 38838 w 318692"/>
                  <a:gd name="connsiteY3" fmla="*/ 378629 h 698781"/>
                  <a:gd name="connsiteX4" fmla="*/ 92559 w 318692"/>
                  <a:gd name="connsiteY4" fmla="*/ 612277 h 698781"/>
                  <a:gd name="connsiteX5" fmla="*/ 169806 w 318692"/>
                  <a:gd name="connsiteY5" fmla="*/ 689239 h 698781"/>
                  <a:gd name="connsiteX6" fmla="*/ 212097 w 318692"/>
                  <a:gd name="connsiteY6" fmla="*/ 698764 h 698781"/>
                  <a:gd name="connsiteX7" fmla="*/ 318682 w 318692"/>
                  <a:gd name="connsiteY7" fmla="*/ 538840 h 698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692" h="698781">
                    <a:moveTo>
                      <a:pt x="284106" y="526552"/>
                    </a:moveTo>
                    <a:lnTo>
                      <a:pt x="252293" y="362532"/>
                    </a:lnTo>
                    <a:cubicBezTo>
                      <a:pt x="221718" y="188415"/>
                      <a:pt x="210192" y="-2657"/>
                      <a:pt x="112180" y="10"/>
                    </a:cubicBezTo>
                    <a:cubicBezTo>
                      <a:pt x="-34791" y="54970"/>
                      <a:pt x="-12216" y="180985"/>
                      <a:pt x="38838" y="378629"/>
                    </a:cubicBezTo>
                    <a:lnTo>
                      <a:pt x="92559" y="612277"/>
                    </a:lnTo>
                    <a:cubicBezTo>
                      <a:pt x="101331" y="650673"/>
                      <a:pt x="131382" y="680610"/>
                      <a:pt x="169806" y="689239"/>
                    </a:cubicBezTo>
                    <a:lnTo>
                      <a:pt x="212097" y="698764"/>
                    </a:lnTo>
                    <a:cubicBezTo>
                      <a:pt x="223527" y="615325"/>
                      <a:pt x="281916" y="547983"/>
                      <a:pt x="318682" y="538840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6" name="任意多边形 516"/>
              <p:cNvSpPr/>
              <p:nvPr/>
            </p:nvSpPr>
            <p:spPr>
              <a:xfrm>
                <a:off x="4858715" y="3141697"/>
                <a:ext cx="318692" cy="698781"/>
              </a:xfrm>
              <a:custGeom>
                <a:avLst/>
                <a:gdLst>
                  <a:gd name="connsiteX0" fmla="*/ 284106 w 318692"/>
                  <a:gd name="connsiteY0" fmla="*/ 526552 h 698781"/>
                  <a:gd name="connsiteX1" fmla="*/ 252293 w 318692"/>
                  <a:gd name="connsiteY1" fmla="*/ 362532 h 698781"/>
                  <a:gd name="connsiteX2" fmla="*/ 112180 w 318692"/>
                  <a:gd name="connsiteY2" fmla="*/ 10 h 698781"/>
                  <a:gd name="connsiteX3" fmla="*/ 38838 w 318692"/>
                  <a:gd name="connsiteY3" fmla="*/ 378629 h 698781"/>
                  <a:gd name="connsiteX4" fmla="*/ 92559 w 318692"/>
                  <a:gd name="connsiteY4" fmla="*/ 612277 h 698781"/>
                  <a:gd name="connsiteX5" fmla="*/ 169806 w 318692"/>
                  <a:gd name="connsiteY5" fmla="*/ 689239 h 698781"/>
                  <a:gd name="connsiteX6" fmla="*/ 212097 w 318692"/>
                  <a:gd name="connsiteY6" fmla="*/ 698764 h 698781"/>
                  <a:gd name="connsiteX7" fmla="*/ 318682 w 318692"/>
                  <a:gd name="connsiteY7" fmla="*/ 538840 h 698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692" h="698781">
                    <a:moveTo>
                      <a:pt x="284106" y="526552"/>
                    </a:moveTo>
                    <a:lnTo>
                      <a:pt x="252293" y="362532"/>
                    </a:lnTo>
                    <a:cubicBezTo>
                      <a:pt x="221718" y="188415"/>
                      <a:pt x="210192" y="-2657"/>
                      <a:pt x="112180" y="10"/>
                    </a:cubicBezTo>
                    <a:cubicBezTo>
                      <a:pt x="-34791" y="54970"/>
                      <a:pt x="-12216" y="180985"/>
                      <a:pt x="38838" y="378629"/>
                    </a:cubicBezTo>
                    <a:lnTo>
                      <a:pt x="92559" y="612277"/>
                    </a:lnTo>
                    <a:cubicBezTo>
                      <a:pt x="101331" y="650673"/>
                      <a:pt x="131382" y="680610"/>
                      <a:pt x="169806" y="689239"/>
                    </a:cubicBezTo>
                    <a:lnTo>
                      <a:pt x="212097" y="698764"/>
                    </a:lnTo>
                    <a:cubicBezTo>
                      <a:pt x="223527" y="615325"/>
                      <a:pt x="281916" y="547983"/>
                      <a:pt x="318682" y="538840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7" name="任意多边形 517"/>
              <p:cNvSpPr/>
              <p:nvPr/>
            </p:nvSpPr>
            <p:spPr>
              <a:xfrm>
                <a:off x="5059861" y="3676270"/>
                <a:ext cx="170410" cy="179610"/>
              </a:xfrm>
              <a:custGeom>
                <a:avLst/>
                <a:gdLst>
                  <a:gd name="connsiteX0" fmla="*/ -3 w 170410"/>
                  <a:gd name="connsiteY0" fmla="*/ 157333 h 179610"/>
                  <a:gd name="connsiteX1" fmla="*/ 106106 w 170410"/>
                  <a:gd name="connsiteY1" fmla="*/ 1219 h 179610"/>
                  <a:gd name="connsiteX2" fmla="*/ 125156 w 170410"/>
                  <a:gd name="connsiteY2" fmla="*/ 1219 h 179610"/>
                  <a:gd name="connsiteX3" fmla="*/ 154683 w 170410"/>
                  <a:gd name="connsiteY3" fmla="*/ 9124 h 179610"/>
                  <a:gd name="connsiteX4" fmla="*/ 169733 w 170410"/>
                  <a:gd name="connsiteY4" fmla="*/ 26841 h 179610"/>
                  <a:gd name="connsiteX5" fmla="*/ 170400 w 170410"/>
                  <a:gd name="connsiteY5" fmla="*/ 33603 h 179610"/>
                  <a:gd name="connsiteX6" fmla="*/ 162970 w 170410"/>
                  <a:gd name="connsiteY6" fmla="*/ 30555 h 179610"/>
                  <a:gd name="connsiteX7" fmla="*/ 80674 w 170410"/>
                  <a:gd name="connsiteY7" fmla="*/ 163905 h 179610"/>
                  <a:gd name="connsiteX8" fmla="*/ 95724 w 170410"/>
                  <a:gd name="connsiteY8" fmla="*/ 167144 h 179610"/>
                  <a:gd name="connsiteX9" fmla="*/ 93057 w 170410"/>
                  <a:gd name="connsiteY9" fmla="*/ 171716 h 179610"/>
                  <a:gd name="connsiteX10" fmla="*/ 77817 w 170410"/>
                  <a:gd name="connsiteY10" fmla="*/ 179527 h 179610"/>
                  <a:gd name="connsiteX11" fmla="*/ 13809 w 170410"/>
                  <a:gd name="connsiteY11" fmla="*/ 172954 h 179610"/>
                  <a:gd name="connsiteX12" fmla="*/ -3 w 170410"/>
                  <a:gd name="connsiteY12" fmla="*/ 157333 h 179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0410" h="179610">
                    <a:moveTo>
                      <a:pt x="-3" y="157333"/>
                    </a:moveTo>
                    <a:cubicBezTo>
                      <a:pt x="-764" y="84467"/>
                      <a:pt x="52385" y="16268"/>
                      <a:pt x="106106" y="1219"/>
                    </a:cubicBezTo>
                    <a:cubicBezTo>
                      <a:pt x="112345" y="-429"/>
                      <a:pt x="118917" y="-429"/>
                      <a:pt x="125156" y="1219"/>
                    </a:cubicBezTo>
                    <a:lnTo>
                      <a:pt x="154683" y="9124"/>
                    </a:lnTo>
                    <a:cubicBezTo>
                      <a:pt x="162856" y="11382"/>
                      <a:pt x="168828" y="18411"/>
                      <a:pt x="169733" y="26841"/>
                    </a:cubicBezTo>
                    <a:lnTo>
                      <a:pt x="170400" y="33603"/>
                    </a:lnTo>
                    <a:lnTo>
                      <a:pt x="162970" y="30555"/>
                    </a:lnTo>
                    <a:cubicBezTo>
                      <a:pt x="103629" y="45510"/>
                      <a:pt x="82389" y="119138"/>
                      <a:pt x="80674" y="163905"/>
                    </a:cubicBezTo>
                    <a:lnTo>
                      <a:pt x="95724" y="167144"/>
                    </a:lnTo>
                    <a:lnTo>
                      <a:pt x="93057" y="171716"/>
                    </a:lnTo>
                    <a:cubicBezTo>
                      <a:pt x="89913" y="177050"/>
                      <a:pt x="83979" y="180088"/>
                      <a:pt x="77817" y="179527"/>
                    </a:cubicBezTo>
                    <a:lnTo>
                      <a:pt x="13809" y="172954"/>
                    </a:lnTo>
                    <a:cubicBezTo>
                      <a:pt x="5912" y="171992"/>
                      <a:pt x="-12" y="165287"/>
                      <a:pt x="-3" y="157333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8" name="任意多边形 518"/>
              <p:cNvSpPr/>
              <p:nvPr/>
            </p:nvSpPr>
            <p:spPr>
              <a:xfrm>
                <a:off x="5097992" y="2561025"/>
                <a:ext cx="136164" cy="111789"/>
              </a:xfrm>
              <a:custGeom>
                <a:avLst/>
                <a:gdLst>
                  <a:gd name="connsiteX0" fmla="*/ 114838 w 136164"/>
                  <a:gd name="connsiteY0" fmla="*/ 26613 h 111789"/>
                  <a:gd name="connsiteX1" fmla="*/ 60832 w 136164"/>
                  <a:gd name="connsiteY1" fmla="*/ 324 h 111789"/>
                  <a:gd name="connsiteX2" fmla="*/ 14826 w 136164"/>
                  <a:gd name="connsiteY2" fmla="*/ 14802 h 111789"/>
                  <a:gd name="connsiteX3" fmla="*/ 7777 w 136164"/>
                  <a:gd name="connsiteY3" fmla="*/ 79858 h 111789"/>
                  <a:gd name="connsiteX4" fmla="*/ 67404 w 136164"/>
                  <a:gd name="connsiteY4" fmla="*/ 111767 h 111789"/>
                  <a:gd name="connsiteX5" fmla="*/ 131793 w 136164"/>
                  <a:gd name="connsiteY5" fmla="*/ 86049 h 111789"/>
                  <a:gd name="connsiteX6" fmla="*/ 114838 w 136164"/>
                  <a:gd name="connsiteY6" fmla="*/ 26613 h 11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64" h="111789">
                    <a:moveTo>
                      <a:pt x="114838" y="26613"/>
                    </a:moveTo>
                    <a:cubicBezTo>
                      <a:pt x="100798" y="11345"/>
                      <a:pt x="81510" y="1953"/>
                      <a:pt x="60832" y="324"/>
                    </a:cubicBezTo>
                    <a:cubicBezTo>
                      <a:pt x="44153" y="-1457"/>
                      <a:pt x="27475" y="3782"/>
                      <a:pt x="14826" y="14802"/>
                    </a:cubicBezTo>
                    <a:cubicBezTo>
                      <a:pt x="-1919" y="32423"/>
                      <a:pt x="-4805" y="59065"/>
                      <a:pt x="7777" y="79858"/>
                    </a:cubicBezTo>
                    <a:cubicBezTo>
                      <a:pt x="20874" y="100013"/>
                      <a:pt x="43372" y="112052"/>
                      <a:pt x="67404" y="111767"/>
                    </a:cubicBezTo>
                    <a:cubicBezTo>
                      <a:pt x="87597" y="111767"/>
                      <a:pt x="119029" y="103385"/>
                      <a:pt x="131793" y="86049"/>
                    </a:cubicBezTo>
                    <a:cubicBezTo>
                      <a:pt x="144556" y="68714"/>
                      <a:pt x="126364" y="39281"/>
                      <a:pt x="114838" y="266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9" name="任意多边形 519"/>
              <p:cNvSpPr/>
              <p:nvPr/>
            </p:nvSpPr>
            <p:spPr>
              <a:xfrm>
                <a:off x="5148547" y="2619639"/>
                <a:ext cx="85534" cy="53360"/>
              </a:xfrm>
              <a:custGeom>
                <a:avLst/>
                <a:gdLst>
                  <a:gd name="connsiteX0" fmla="*/ 49805 w 85534"/>
                  <a:gd name="connsiteY0" fmla="*/ 3 h 53360"/>
                  <a:gd name="connsiteX1" fmla="*/ 9514 w 85534"/>
                  <a:gd name="connsiteY1" fmla="*/ 22672 h 53360"/>
                  <a:gd name="connsiteX2" fmla="*/ -11 w 85534"/>
                  <a:gd name="connsiteY2" fmla="*/ 51247 h 53360"/>
                  <a:gd name="connsiteX3" fmla="*/ 17039 w 85534"/>
                  <a:gd name="connsiteY3" fmla="*/ 53343 h 53360"/>
                  <a:gd name="connsiteX4" fmla="*/ 81428 w 85534"/>
                  <a:gd name="connsiteY4" fmla="*/ 27625 h 53360"/>
                  <a:gd name="connsiteX5" fmla="*/ 85524 w 85534"/>
                  <a:gd name="connsiteY5" fmla="*/ 15053 h 53360"/>
                  <a:gd name="connsiteX6" fmla="*/ 49805 w 85534"/>
                  <a:gd name="connsiteY6" fmla="*/ 3 h 5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" h="53360">
                    <a:moveTo>
                      <a:pt x="49805" y="3"/>
                    </a:moveTo>
                    <a:cubicBezTo>
                      <a:pt x="33584" y="889"/>
                      <a:pt x="18696" y="9271"/>
                      <a:pt x="9514" y="22672"/>
                    </a:cubicBezTo>
                    <a:cubicBezTo>
                      <a:pt x="3885" y="31197"/>
                      <a:pt x="599" y="41056"/>
                      <a:pt x="-11" y="51247"/>
                    </a:cubicBezTo>
                    <a:cubicBezTo>
                      <a:pt x="5571" y="52610"/>
                      <a:pt x="11295" y="53314"/>
                      <a:pt x="17039" y="53343"/>
                    </a:cubicBezTo>
                    <a:cubicBezTo>
                      <a:pt x="37232" y="53343"/>
                      <a:pt x="68664" y="44961"/>
                      <a:pt x="81428" y="27625"/>
                    </a:cubicBezTo>
                    <a:cubicBezTo>
                      <a:pt x="84057" y="23958"/>
                      <a:pt x="85495" y="19567"/>
                      <a:pt x="85524" y="15053"/>
                    </a:cubicBezTo>
                    <a:cubicBezTo>
                      <a:pt x="76361" y="5099"/>
                      <a:pt x="63331" y="-397"/>
                      <a:pt x="49805" y="3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0" name="任意多边形 520"/>
              <p:cNvSpPr/>
              <p:nvPr/>
            </p:nvSpPr>
            <p:spPr>
              <a:xfrm>
                <a:off x="5179809" y="2631916"/>
                <a:ext cx="55243" cy="45812"/>
              </a:xfrm>
              <a:custGeom>
                <a:avLst/>
                <a:gdLst>
                  <a:gd name="connsiteX0" fmla="*/ 12733 w 55243"/>
                  <a:gd name="connsiteY0" fmla="*/ 6395 h 45812"/>
                  <a:gd name="connsiteX1" fmla="*/ 39498 w 55243"/>
                  <a:gd name="connsiteY1" fmla="*/ 775 h 45812"/>
                  <a:gd name="connsiteX2" fmla="*/ 52166 w 55243"/>
                  <a:gd name="connsiteY2" fmla="*/ 8300 h 45812"/>
                  <a:gd name="connsiteX3" fmla="*/ 50452 w 55243"/>
                  <a:gd name="connsiteY3" fmla="*/ 31922 h 45812"/>
                  <a:gd name="connsiteX4" fmla="*/ 28735 w 55243"/>
                  <a:gd name="connsiteY4" fmla="*/ 44209 h 45812"/>
                  <a:gd name="connsiteX5" fmla="*/ 9685 w 55243"/>
                  <a:gd name="connsiteY5" fmla="*/ 44209 h 45812"/>
                  <a:gd name="connsiteX6" fmla="*/ 12733 w 55243"/>
                  <a:gd name="connsiteY6" fmla="*/ 6395 h 4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3" h="45812">
                    <a:moveTo>
                      <a:pt x="12733" y="6395"/>
                    </a:moveTo>
                    <a:cubicBezTo>
                      <a:pt x="20429" y="747"/>
                      <a:pt x="30182" y="-1301"/>
                      <a:pt x="39498" y="775"/>
                    </a:cubicBezTo>
                    <a:cubicBezTo>
                      <a:pt x="44498" y="1661"/>
                      <a:pt x="49004" y="4338"/>
                      <a:pt x="52166" y="8300"/>
                    </a:cubicBezTo>
                    <a:cubicBezTo>
                      <a:pt x="56814" y="15701"/>
                      <a:pt x="56129" y="25274"/>
                      <a:pt x="50452" y="31922"/>
                    </a:cubicBezTo>
                    <a:cubicBezTo>
                      <a:pt x="44765" y="38304"/>
                      <a:pt x="37136" y="42628"/>
                      <a:pt x="28735" y="44209"/>
                    </a:cubicBezTo>
                    <a:cubicBezTo>
                      <a:pt x="22562" y="46324"/>
                      <a:pt x="15857" y="46324"/>
                      <a:pt x="9685" y="44209"/>
                    </a:cubicBezTo>
                    <a:cubicBezTo>
                      <a:pt x="-7556" y="36208"/>
                      <a:pt x="1207" y="14777"/>
                      <a:pt x="12733" y="6395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1" name="任意多边形 521"/>
              <p:cNvSpPr/>
              <p:nvPr/>
            </p:nvSpPr>
            <p:spPr>
              <a:xfrm>
                <a:off x="5039606" y="2843675"/>
                <a:ext cx="219484" cy="373568"/>
              </a:xfrm>
              <a:custGeom>
                <a:avLst/>
                <a:gdLst>
                  <a:gd name="connsiteX0" fmla="*/ 10346 w 219484"/>
                  <a:gd name="connsiteY0" fmla="*/ 19617 h 373568"/>
                  <a:gd name="connsiteX1" fmla="*/ 33016 w 219484"/>
                  <a:gd name="connsiteY1" fmla="*/ 1424 h 373568"/>
                  <a:gd name="connsiteX2" fmla="*/ 39302 w 219484"/>
                  <a:gd name="connsiteY2" fmla="*/ -4 h 373568"/>
                  <a:gd name="connsiteX3" fmla="*/ 70925 w 219484"/>
                  <a:gd name="connsiteY3" fmla="*/ 15426 h 373568"/>
                  <a:gd name="connsiteX4" fmla="*/ 82832 w 219484"/>
                  <a:gd name="connsiteY4" fmla="*/ 49716 h 373568"/>
                  <a:gd name="connsiteX5" fmla="*/ 82070 w 219484"/>
                  <a:gd name="connsiteY5" fmla="*/ 86387 h 373568"/>
                  <a:gd name="connsiteX6" fmla="*/ 83594 w 219484"/>
                  <a:gd name="connsiteY6" fmla="*/ 151443 h 373568"/>
                  <a:gd name="connsiteX7" fmla="*/ 117693 w 219484"/>
                  <a:gd name="connsiteY7" fmla="*/ 210784 h 373568"/>
                  <a:gd name="connsiteX8" fmla="*/ 119027 w 219484"/>
                  <a:gd name="connsiteY8" fmla="*/ 211736 h 373568"/>
                  <a:gd name="connsiteX9" fmla="*/ 211991 w 219484"/>
                  <a:gd name="connsiteY9" fmla="*/ 249836 h 373568"/>
                  <a:gd name="connsiteX10" fmla="*/ 208085 w 219484"/>
                  <a:gd name="connsiteY10" fmla="*/ 278411 h 373568"/>
                  <a:gd name="connsiteX11" fmla="*/ 207038 w 219484"/>
                  <a:gd name="connsiteY11" fmla="*/ 286412 h 373568"/>
                  <a:gd name="connsiteX12" fmla="*/ 159413 w 219484"/>
                  <a:gd name="connsiteY12" fmla="*/ 366327 h 373568"/>
                  <a:gd name="connsiteX13" fmla="*/ 58733 w 219484"/>
                  <a:gd name="connsiteY13" fmla="*/ 238025 h 373568"/>
                  <a:gd name="connsiteX14" fmla="*/ 66068 w 219484"/>
                  <a:gd name="connsiteY14" fmla="*/ 171350 h 373568"/>
                  <a:gd name="connsiteX15" fmla="*/ 72068 w 219484"/>
                  <a:gd name="connsiteY15" fmla="*/ 116296 h 373568"/>
                  <a:gd name="connsiteX16" fmla="*/ 44732 w 219484"/>
                  <a:gd name="connsiteY16" fmla="*/ 125821 h 373568"/>
                  <a:gd name="connsiteX17" fmla="*/ 31397 w 219484"/>
                  <a:gd name="connsiteY17" fmla="*/ 123440 h 373568"/>
                  <a:gd name="connsiteX18" fmla="*/ 4917 w 219484"/>
                  <a:gd name="connsiteY18" fmla="*/ 93912 h 373568"/>
                  <a:gd name="connsiteX19" fmla="*/ 536 w 219484"/>
                  <a:gd name="connsiteY19" fmla="*/ 53717 h 373568"/>
                  <a:gd name="connsiteX20" fmla="*/ 10346 w 219484"/>
                  <a:gd name="connsiteY20" fmla="*/ 19617 h 37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9484" h="373568">
                    <a:moveTo>
                      <a:pt x="10346" y="19617"/>
                    </a:moveTo>
                    <a:cubicBezTo>
                      <a:pt x="15442" y="10997"/>
                      <a:pt x="23500" y="4530"/>
                      <a:pt x="33016" y="1424"/>
                    </a:cubicBezTo>
                    <a:cubicBezTo>
                      <a:pt x="35064" y="758"/>
                      <a:pt x="37169" y="281"/>
                      <a:pt x="39302" y="-4"/>
                    </a:cubicBezTo>
                    <a:cubicBezTo>
                      <a:pt x="51733" y="-328"/>
                      <a:pt x="63534" y="5434"/>
                      <a:pt x="70925" y="15426"/>
                    </a:cubicBezTo>
                    <a:cubicBezTo>
                      <a:pt x="78050" y="25504"/>
                      <a:pt x="82174" y="37391"/>
                      <a:pt x="82832" y="49716"/>
                    </a:cubicBezTo>
                    <a:cubicBezTo>
                      <a:pt x="83432" y="61946"/>
                      <a:pt x="83184" y="74195"/>
                      <a:pt x="82070" y="86387"/>
                    </a:cubicBezTo>
                    <a:cubicBezTo>
                      <a:pt x="80955" y="108076"/>
                      <a:pt x="81470" y="129831"/>
                      <a:pt x="83594" y="151443"/>
                    </a:cubicBezTo>
                    <a:cubicBezTo>
                      <a:pt x="85727" y="175256"/>
                      <a:pt x="98195" y="196944"/>
                      <a:pt x="117693" y="210784"/>
                    </a:cubicBezTo>
                    <a:lnTo>
                      <a:pt x="119027" y="211736"/>
                    </a:lnTo>
                    <a:cubicBezTo>
                      <a:pt x="147154" y="230529"/>
                      <a:pt x="178768" y="243483"/>
                      <a:pt x="211991" y="249836"/>
                    </a:cubicBezTo>
                    <a:lnTo>
                      <a:pt x="208085" y="278411"/>
                    </a:lnTo>
                    <a:lnTo>
                      <a:pt x="207038" y="286412"/>
                    </a:lnTo>
                    <a:cubicBezTo>
                      <a:pt x="228850" y="326132"/>
                      <a:pt x="227135" y="396236"/>
                      <a:pt x="159413" y="366327"/>
                    </a:cubicBezTo>
                    <a:cubicBezTo>
                      <a:pt x="91690" y="336419"/>
                      <a:pt x="52637" y="283745"/>
                      <a:pt x="58733" y="238025"/>
                    </a:cubicBezTo>
                    <a:cubicBezTo>
                      <a:pt x="60924" y="218975"/>
                      <a:pt x="63591" y="193734"/>
                      <a:pt x="66068" y="171350"/>
                    </a:cubicBezTo>
                    <a:cubicBezTo>
                      <a:pt x="69401" y="141347"/>
                      <a:pt x="72068" y="116296"/>
                      <a:pt x="72068" y="116296"/>
                    </a:cubicBezTo>
                    <a:cubicBezTo>
                      <a:pt x="64506" y="122840"/>
                      <a:pt x="54723" y="126250"/>
                      <a:pt x="44732" y="125821"/>
                    </a:cubicBezTo>
                    <a:cubicBezTo>
                      <a:pt x="40179" y="125878"/>
                      <a:pt x="35654" y="125068"/>
                      <a:pt x="31397" y="123440"/>
                    </a:cubicBezTo>
                    <a:cubicBezTo>
                      <a:pt x="18948" y="117572"/>
                      <a:pt x="9394" y="106923"/>
                      <a:pt x="4917" y="93912"/>
                    </a:cubicBezTo>
                    <a:cubicBezTo>
                      <a:pt x="564" y="80987"/>
                      <a:pt x="-931" y="67271"/>
                      <a:pt x="536" y="53717"/>
                    </a:cubicBezTo>
                    <a:cubicBezTo>
                      <a:pt x="1155" y="41753"/>
                      <a:pt x="4508" y="30085"/>
                      <a:pt x="10346" y="19617"/>
                    </a:cubicBez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2" name="任意多边形 522"/>
              <p:cNvSpPr/>
              <p:nvPr/>
            </p:nvSpPr>
            <p:spPr>
              <a:xfrm>
                <a:off x="5072129" y="2717952"/>
                <a:ext cx="369066" cy="381937"/>
              </a:xfrm>
              <a:custGeom>
                <a:avLst/>
                <a:gdLst>
                  <a:gd name="connsiteX0" fmla="*/ 17353 w 369066"/>
                  <a:gd name="connsiteY0" fmla="*/ 21896 h 381937"/>
                  <a:gd name="connsiteX1" fmla="*/ 76217 w 369066"/>
                  <a:gd name="connsiteY1" fmla="*/ -12 h 381937"/>
                  <a:gd name="connsiteX2" fmla="*/ 360348 w 369066"/>
                  <a:gd name="connsiteY2" fmla="*/ 64758 h 381937"/>
                  <a:gd name="connsiteX3" fmla="*/ 351585 w 369066"/>
                  <a:gd name="connsiteY3" fmla="*/ 182392 h 381937"/>
                  <a:gd name="connsiteX4" fmla="*/ 286434 w 369066"/>
                  <a:gd name="connsiteY4" fmla="*/ 375083 h 381937"/>
                  <a:gd name="connsiteX5" fmla="*/ 179468 w 369066"/>
                  <a:gd name="connsiteY5" fmla="*/ 375750 h 381937"/>
                  <a:gd name="connsiteX6" fmla="*/ 86504 w 369066"/>
                  <a:gd name="connsiteY6" fmla="*/ 337650 h 381937"/>
                  <a:gd name="connsiteX7" fmla="*/ 85075 w 369066"/>
                  <a:gd name="connsiteY7" fmla="*/ 336602 h 381937"/>
                  <a:gd name="connsiteX8" fmla="*/ 51071 w 369066"/>
                  <a:gd name="connsiteY8" fmla="*/ 277071 h 381937"/>
                  <a:gd name="connsiteX9" fmla="*/ 49547 w 369066"/>
                  <a:gd name="connsiteY9" fmla="*/ 212301 h 381937"/>
                  <a:gd name="connsiteX10" fmla="*/ 50309 w 369066"/>
                  <a:gd name="connsiteY10" fmla="*/ 175629 h 381937"/>
                  <a:gd name="connsiteX11" fmla="*/ 38403 w 369066"/>
                  <a:gd name="connsiteY11" fmla="*/ 141339 h 381937"/>
                  <a:gd name="connsiteX12" fmla="*/ 6780 w 369066"/>
                  <a:gd name="connsiteY12" fmla="*/ 125909 h 381937"/>
                  <a:gd name="connsiteX13" fmla="*/ 494 w 369066"/>
                  <a:gd name="connsiteY13" fmla="*/ 127338 h 381937"/>
                  <a:gd name="connsiteX14" fmla="*/ 17353 w 369066"/>
                  <a:gd name="connsiteY14" fmla="*/ 21896 h 38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066" h="381937">
                    <a:moveTo>
                      <a:pt x="17353" y="21896"/>
                    </a:moveTo>
                    <a:cubicBezTo>
                      <a:pt x="33583" y="7551"/>
                      <a:pt x="54557" y="-259"/>
                      <a:pt x="76217" y="-12"/>
                    </a:cubicBezTo>
                    <a:lnTo>
                      <a:pt x="360348" y="64758"/>
                    </a:lnTo>
                    <a:cubicBezTo>
                      <a:pt x="384161" y="139434"/>
                      <a:pt x="351585" y="182392"/>
                      <a:pt x="351585" y="182392"/>
                    </a:cubicBezTo>
                    <a:cubicBezTo>
                      <a:pt x="342060" y="290120"/>
                      <a:pt x="336536" y="358795"/>
                      <a:pt x="286434" y="375083"/>
                    </a:cubicBezTo>
                    <a:cubicBezTo>
                      <a:pt x="259192" y="384036"/>
                      <a:pt x="219759" y="384132"/>
                      <a:pt x="179468" y="375750"/>
                    </a:cubicBezTo>
                    <a:cubicBezTo>
                      <a:pt x="146245" y="369396"/>
                      <a:pt x="114632" y="356442"/>
                      <a:pt x="86504" y="337650"/>
                    </a:cubicBezTo>
                    <a:lnTo>
                      <a:pt x="85075" y="336602"/>
                    </a:lnTo>
                    <a:cubicBezTo>
                      <a:pt x="65568" y="322695"/>
                      <a:pt x="53148" y="300931"/>
                      <a:pt x="51071" y="277071"/>
                    </a:cubicBezTo>
                    <a:cubicBezTo>
                      <a:pt x="48947" y="255554"/>
                      <a:pt x="48433" y="233894"/>
                      <a:pt x="49547" y="212301"/>
                    </a:cubicBezTo>
                    <a:cubicBezTo>
                      <a:pt x="50662" y="200109"/>
                      <a:pt x="50909" y="187859"/>
                      <a:pt x="50309" y="175629"/>
                    </a:cubicBezTo>
                    <a:cubicBezTo>
                      <a:pt x="49652" y="163304"/>
                      <a:pt x="45528" y="151417"/>
                      <a:pt x="38403" y="141339"/>
                    </a:cubicBezTo>
                    <a:cubicBezTo>
                      <a:pt x="31012" y="131348"/>
                      <a:pt x="19210" y="125585"/>
                      <a:pt x="6780" y="125909"/>
                    </a:cubicBezTo>
                    <a:cubicBezTo>
                      <a:pt x="4646" y="126195"/>
                      <a:pt x="2541" y="126671"/>
                      <a:pt x="494" y="127338"/>
                    </a:cubicBezTo>
                    <a:cubicBezTo>
                      <a:pt x="-1412" y="78474"/>
                      <a:pt x="1637" y="36850"/>
                      <a:pt x="17353" y="2189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3" name="任意多边形 523"/>
              <p:cNvSpPr/>
              <p:nvPr/>
            </p:nvSpPr>
            <p:spPr>
              <a:xfrm>
                <a:off x="5151059" y="2762059"/>
                <a:ext cx="270957" cy="243317"/>
              </a:xfrm>
              <a:custGeom>
                <a:avLst/>
                <a:gdLst>
                  <a:gd name="connsiteX0" fmla="*/ 42626 w 270957"/>
                  <a:gd name="connsiteY0" fmla="*/ -17 h 243317"/>
                  <a:gd name="connsiteX1" fmla="*/ 30910 w 270957"/>
                  <a:gd name="connsiteY1" fmla="*/ 59704 h 243317"/>
                  <a:gd name="connsiteX2" fmla="*/ 4811 w 270957"/>
                  <a:gd name="connsiteY2" fmla="*/ 115807 h 243317"/>
                  <a:gd name="connsiteX3" fmla="*/ 4811 w 270957"/>
                  <a:gd name="connsiteY3" fmla="*/ 175909 h 243317"/>
                  <a:gd name="connsiteX4" fmla="*/ 45864 w 270957"/>
                  <a:gd name="connsiteY4" fmla="*/ 218581 h 243317"/>
                  <a:gd name="connsiteX5" fmla="*/ 140257 w 270957"/>
                  <a:gd name="connsiteY5" fmla="*/ 213247 h 243317"/>
                  <a:gd name="connsiteX6" fmla="*/ 224744 w 270957"/>
                  <a:gd name="connsiteY6" fmla="*/ 240013 h 243317"/>
                  <a:gd name="connsiteX7" fmla="*/ 246023 w 270957"/>
                  <a:gd name="connsiteY7" fmla="*/ 237584 h 243317"/>
                  <a:gd name="connsiteX8" fmla="*/ 249032 w 270957"/>
                  <a:gd name="connsiteY8" fmla="*/ 231059 h 243317"/>
                  <a:gd name="connsiteX9" fmla="*/ 270464 w 270957"/>
                  <a:gd name="connsiteY9" fmla="*/ 26557 h 243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957" h="243317">
                    <a:moveTo>
                      <a:pt x="42626" y="-17"/>
                    </a:moveTo>
                    <a:cubicBezTo>
                      <a:pt x="44978" y="20623"/>
                      <a:pt x="40883" y="41483"/>
                      <a:pt x="30910" y="59704"/>
                    </a:cubicBezTo>
                    <a:cubicBezTo>
                      <a:pt x="20890" y="77764"/>
                      <a:pt x="12165" y="96509"/>
                      <a:pt x="4811" y="115807"/>
                    </a:cubicBezTo>
                    <a:cubicBezTo>
                      <a:pt x="-1618" y="135323"/>
                      <a:pt x="-1618" y="156393"/>
                      <a:pt x="4811" y="175909"/>
                    </a:cubicBezTo>
                    <a:cubicBezTo>
                      <a:pt x="11507" y="195502"/>
                      <a:pt x="26538" y="211133"/>
                      <a:pt x="45864" y="218581"/>
                    </a:cubicBezTo>
                    <a:cubicBezTo>
                      <a:pt x="75868" y="229249"/>
                      <a:pt x="108443" y="215152"/>
                      <a:pt x="140257" y="213247"/>
                    </a:cubicBezTo>
                    <a:cubicBezTo>
                      <a:pt x="170689" y="212000"/>
                      <a:pt x="200588" y="221468"/>
                      <a:pt x="224744" y="240013"/>
                    </a:cubicBezTo>
                    <a:cubicBezTo>
                      <a:pt x="231287" y="245213"/>
                      <a:pt x="240822" y="244127"/>
                      <a:pt x="246023" y="237584"/>
                    </a:cubicBezTo>
                    <a:cubicBezTo>
                      <a:pt x="247537" y="235679"/>
                      <a:pt x="248566" y="233440"/>
                      <a:pt x="249032" y="231059"/>
                    </a:cubicBezTo>
                    <a:cubicBezTo>
                      <a:pt x="260843" y="169813"/>
                      <a:pt x="273607" y="73135"/>
                      <a:pt x="270464" y="26557"/>
                    </a:cubicBez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4" name="任意多边形 524"/>
              <p:cNvSpPr/>
              <p:nvPr/>
            </p:nvSpPr>
            <p:spPr>
              <a:xfrm>
                <a:off x="5305329" y="2888932"/>
                <a:ext cx="50291" cy="81153"/>
              </a:xfrm>
              <a:custGeom>
                <a:avLst/>
                <a:gdLst>
                  <a:gd name="connsiteX0" fmla="*/ 6286 w 50291"/>
                  <a:gd name="connsiteY0" fmla="*/ 0 h 81153"/>
                  <a:gd name="connsiteX1" fmla="*/ 50292 w 50291"/>
                  <a:gd name="connsiteY1" fmla="*/ 70485 h 81153"/>
                  <a:gd name="connsiteX2" fmla="*/ 0 w 50291"/>
                  <a:gd name="connsiteY2" fmla="*/ 81153 h 81153"/>
                  <a:gd name="connsiteX3" fmla="*/ 6286 w 50291"/>
                  <a:gd name="connsiteY3" fmla="*/ 0 h 81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291" h="81153">
                    <a:moveTo>
                      <a:pt x="6286" y="0"/>
                    </a:moveTo>
                    <a:lnTo>
                      <a:pt x="50292" y="70485"/>
                    </a:lnTo>
                    <a:lnTo>
                      <a:pt x="0" y="81153"/>
                    </a:lnTo>
                    <a:lnTo>
                      <a:pt x="6286" y="0"/>
                    </a:lnTo>
                    <a:close/>
                  </a:path>
                </a:pathLst>
              </a:custGeom>
              <a:solidFill>
                <a:srgbClr val="F28F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5" name="任意多边形 525"/>
              <p:cNvSpPr/>
              <p:nvPr/>
            </p:nvSpPr>
            <p:spPr>
              <a:xfrm>
                <a:off x="5255920" y="2995802"/>
                <a:ext cx="39979" cy="28141"/>
              </a:xfrm>
              <a:custGeom>
                <a:avLst/>
                <a:gdLst>
                  <a:gd name="connsiteX0" fmla="*/ 1107 w 39979"/>
                  <a:gd name="connsiteY0" fmla="*/ -17 h 28141"/>
                  <a:gd name="connsiteX1" fmla="*/ 39969 w 39979"/>
                  <a:gd name="connsiteY1" fmla="*/ 17794 h 28141"/>
                  <a:gd name="connsiteX2" fmla="*/ 11394 w 39979"/>
                  <a:gd name="connsiteY2" fmla="*/ 26748 h 28141"/>
                  <a:gd name="connsiteX3" fmla="*/ 1107 w 39979"/>
                  <a:gd name="connsiteY3" fmla="*/ -17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79" h="28141">
                    <a:moveTo>
                      <a:pt x="1107" y="-17"/>
                    </a:moveTo>
                    <a:lnTo>
                      <a:pt x="39969" y="17794"/>
                    </a:lnTo>
                    <a:cubicBezTo>
                      <a:pt x="33435" y="26719"/>
                      <a:pt x="21852" y="30348"/>
                      <a:pt x="11394" y="26748"/>
                    </a:cubicBezTo>
                    <a:cubicBezTo>
                      <a:pt x="2069" y="21376"/>
                      <a:pt x="-2217" y="10213"/>
                      <a:pt x="1107" y="-17"/>
                    </a:cubicBezTo>
                    <a:close/>
                  </a:path>
                </a:pathLst>
              </a:custGeom>
              <a:solidFill>
                <a:srgbClr val="F28F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6" name="任意多边形 526"/>
              <p:cNvSpPr/>
              <p:nvPr/>
            </p:nvSpPr>
            <p:spPr>
              <a:xfrm>
                <a:off x="5255920" y="2995802"/>
                <a:ext cx="39979" cy="28141"/>
              </a:xfrm>
              <a:custGeom>
                <a:avLst/>
                <a:gdLst>
                  <a:gd name="connsiteX0" fmla="*/ 1107 w 39979"/>
                  <a:gd name="connsiteY0" fmla="*/ -17 h 28141"/>
                  <a:gd name="connsiteX1" fmla="*/ 39969 w 39979"/>
                  <a:gd name="connsiteY1" fmla="*/ 17794 h 28141"/>
                  <a:gd name="connsiteX2" fmla="*/ 11394 w 39979"/>
                  <a:gd name="connsiteY2" fmla="*/ 26748 h 28141"/>
                  <a:gd name="connsiteX3" fmla="*/ 1107 w 39979"/>
                  <a:gd name="connsiteY3" fmla="*/ -17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79" h="28141">
                    <a:moveTo>
                      <a:pt x="1107" y="-17"/>
                    </a:moveTo>
                    <a:lnTo>
                      <a:pt x="39969" y="17794"/>
                    </a:lnTo>
                    <a:cubicBezTo>
                      <a:pt x="33435" y="26719"/>
                      <a:pt x="21852" y="30348"/>
                      <a:pt x="11394" y="26748"/>
                    </a:cubicBezTo>
                    <a:cubicBezTo>
                      <a:pt x="2069" y="21376"/>
                      <a:pt x="-2217" y="10213"/>
                      <a:pt x="1107" y="-17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7" name="任意多边形 527"/>
              <p:cNvSpPr/>
              <p:nvPr/>
            </p:nvSpPr>
            <p:spPr>
              <a:xfrm>
                <a:off x="5256001" y="3002466"/>
                <a:ext cx="24276" cy="21578"/>
              </a:xfrm>
              <a:custGeom>
                <a:avLst/>
                <a:gdLst>
                  <a:gd name="connsiteX0" fmla="*/ 24266 w 24276"/>
                  <a:gd name="connsiteY0" fmla="*/ 21037 h 21578"/>
                  <a:gd name="connsiteX1" fmla="*/ 10931 w 24276"/>
                  <a:gd name="connsiteY1" fmla="*/ 20084 h 21578"/>
                  <a:gd name="connsiteX2" fmla="*/ 73 w 24276"/>
                  <a:gd name="connsiteY2" fmla="*/ -14 h 21578"/>
                  <a:gd name="connsiteX3" fmla="*/ 15408 w 24276"/>
                  <a:gd name="connsiteY3" fmla="*/ 4939 h 21578"/>
                  <a:gd name="connsiteX4" fmla="*/ 24266 w 24276"/>
                  <a:gd name="connsiteY4" fmla="*/ 21037 h 2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6" h="21578">
                    <a:moveTo>
                      <a:pt x="24266" y="21037"/>
                    </a:moveTo>
                    <a:cubicBezTo>
                      <a:pt x="19818" y="21979"/>
                      <a:pt x="15198" y="21646"/>
                      <a:pt x="10931" y="20084"/>
                    </a:cubicBezTo>
                    <a:cubicBezTo>
                      <a:pt x="3606" y="16179"/>
                      <a:pt x="-670" y="8254"/>
                      <a:pt x="73" y="-14"/>
                    </a:cubicBezTo>
                    <a:cubicBezTo>
                      <a:pt x="5597" y="-109"/>
                      <a:pt x="10988" y="1634"/>
                      <a:pt x="15408" y="4939"/>
                    </a:cubicBezTo>
                    <a:cubicBezTo>
                      <a:pt x="20370" y="8921"/>
                      <a:pt x="23552" y="14712"/>
                      <a:pt x="24266" y="21037"/>
                    </a:cubicBezTo>
                    <a:close/>
                  </a:path>
                </a:pathLst>
              </a:custGeom>
              <a:solidFill>
                <a:srgbClr val="F28F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8" name="任意多边形 528"/>
              <p:cNvSpPr/>
              <p:nvPr/>
            </p:nvSpPr>
            <p:spPr>
              <a:xfrm>
                <a:off x="5238326" y="2880024"/>
                <a:ext cx="28953" cy="28961"/>
              </a:xfrm>
              <a:custGeom>
                <a:avLst/>
                <a:gdLst>
                  <a:gd name="connsiteX0" fmla="*/ 31 w 28953"/>
                  <a:gd name="connsiteY0" fmla="*/ 13367 h 28961"/>
                  <a:gd name="connsiteX1" fmla="*/ 13375 w 28953"/>
                  <a:gd name="connsiteY1" fmla="*/ 28903 h 28961"/>
                  <a:gd name="connsiteX2" fmla="*/ 28901 w 28953"/>
                  <a:gd name="connsiteY2" fmla="*/ 15558 h 28961"/>
                  <a:gd name="connsiteX3" fmla="*/ 15652 w 28953"/>
                  <a:gd name="connsiteY3" fmla="*/ 32 h 28961"/>
                  <a:gd name="connsiteX4" fmla="*/ 40 w 28953"/>
                  <a:gd name="connsiteY4" fmla="*/ 13282 h 28961"/>
                  <a:gd name="connsiteX5" fmla="*/ 31 w 28953"/>
                  <a:gd name="connsiteY5" fmla="*/ 13367 h 28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953" h="28961">
                    <a:moveTo>
                      <a:pt x="31" y="13367"/>
                    </a:moveTo>
                    <a:cubicBezTo>
                      <a:pt x="-569" y="21340"/>
                      <a:pt x="5403" y="28293"/>
                      <a:pt x="13375" y="28903"/>
                    </a:cubicBezTo>
                    <a:cubicBezTo>
                      <a:pt x="21348" y="29503"/>
                      <a:pt x="28301" y="23530"/>
                      <a:pt x="28901" y="15558"/>
                    </a:cubicBezTo>
                    <a:cubicBezTo>
                      <a:pt x="29501" y="7614"/>
                      <a:pt x="23586" y="680"/>
                      <a:pt x="15652" y="32"/>
                    </a:cubicBezTo>
                    <a:cubicBezTo>
                      <a:pt x="7679" y="-625"/>
                      <a:pt x="688" y="5309"/>
                      <a:pt x="40" y="13282"/>
                    </a:cubicBezTo>
                    <a:cubicBezTo>
                      <a:pt x="31" y="13310"/>
                      <a:pt x="31" y="13339"/>
                      <a:pt x="31" y="1336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9" name="任意多边形 529"/>
              <p:cNvSpPr/>
              <p:nvPr/>
            </p:nvSpPr>
            <p:spPr>
              <a:xfrm>
                <a:off x="5360824" y="2884787"/>
                <a:ext cx="28959" cy="28953"/>
              </a:xfrm>
              <a:custGeom>
                <a:avLst/>
                <a:gdLst>
                  <a:gd name="connsiteX0" fmla="*/ 24 w 28959"/>
                  <a:gd name="connsiteY0" fmla="*/ 13461 h 28953"/>
                  <a:gd name="connsiteX1" fmla="*/ 13464 w 28959"/>
                  <a:gd name="connsiteY1" fmla="*/ 28901 h 28953"/>
                  <a:gd name="connsiteX2" fmla="*/ 28914 w 28959"/>
                  <a:gd name="connsiteY2" fmla="*/ 15461 h 28953"/>
                  <a:gd name="connsiteX3" fmla="*/ 15645 w 28959"/>
                  <a:gd name="connsiteY3" fmla="*/ 31 h 28953"/>
                  <a:gd name="connsiteX4" fmla="*/ 34 w 28959"/>
                  <a:gd name="connsiteY4" fmla="*/ 13280 h 28953"/>
                  <a:gd name="connsiteX5" fmla="*/ 24 w 28959"/>
                  <a:gd name="connsiteY5" fmla="*/ 13461 h 2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959" h="28953">
                    <a:moveTo>
                      <a:pt x="24" y="13461"/>
                    </a:moveTo>
                    <a:cubicBezTo>
                      <a:pt x="-528" y="21434"/>
                      <a:pt x="5492" y="28349"/>
                      <a:pt x="13464" y="28901"/>
                    </a:cubicBezTo>
                    <a:cubicBezTo>
                      <a:pt x="21446" y="29454"/>
                      <a:pt x="28361" y="23434"/>
                      <a:pt x="28914" y="15461"/>
                    </a:cubicBezTo>
                    <a:cubicBezTo>
                      <a:pt x="29457" y="7556"/>
                      <a:pt x="23542" y="679"/>
                      <a:pt x="15645" y="31"/>
                    </a:cubicBezTo>
                    <a:cubicBezTo>
                      <a:pt x="7673" y="-617"/>
                      <a:pt x="691" y="5317"/>
                      <a:pt x="34" y="13280"/>
                    </a:cubicBezTo>
                    <a:cubicBezTo>
                      <a:pt x="34" y="13347"/>
                      <a:pt x="24" y="13404"/>
                      <a:pt x="24" y="134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0" name="任意多边形 530"/>
              <p:cNvSpPr/>
              <p:nvPr/>
            </p:nvSpPr>
            <p:spPr>
              <a:xfrm>
                <a:off x="5378957" y="2838664"/>
                <a:ext cx="32177" cy="27693"/>
              </a:xfrm>
              <a:custGeom>
                <a:avLst/>
                <a:gdLst>
                  <a:gd name="connsiteX0" fmla="*/ -11 w 32177"/>
                  <a:gd name="connsiteY0" fmla="*/ 3006 h 27693"/>
                  <a:gd name="connsiteX1" fmla="*/ 30374 w 32177"/>
                  <a:gd name="connsiteY1" fmla="*/ 27676 h 27693"/>
                  <a:gd name="connsiteX2" fmla="*/ 25897 w 32177"/>
                  <a:gd name="connsiteY2" fmla="*/ 4435 h 27693"/>
                  <a:gd name="connsiteX3" fmla="*/ -11 w 32177"/>
                  <a:gd name="connsiteY3" fmla="*/ 3006 h 27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77" h="27693">
                    <a:moveTo>
                      <a:pt x="-11" y="3006"/>
                    </a:moveTo>
                    <a:lnTo>
                      <a:pt x="30374" y="27676"/>
                    </a:lnTo>
                    <a:cubicBezTo>
                      <a:pt x="33908" y="19760"/>
                      <a:pt x="32117" y="10474"/>
                      <a:pt x="25897" y="4435"/>
                    </a:cubicBezTo>
                    <a:cubicBezTo>
                      <a:pt x="18239" y="-937"/>
                      <a:pt x="8190" y="-1490"/>
                      <a:pt x="-11" y="300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1" name="任意多边形 531"/>
              <p:cNvSpPr/>
              <p:nvPr/>
            </p:nvSpPr>
            <p:spPr>
              <a:xfrm>
                <a:off x="5220525" y="2825009"/>
                <a:ext cx="34511" cy="24775"/>
              </a:xfrm>
              <a:custGeom>
                <a:avLst/>
                <a:gdLst>
                  <a:gd name="connsiteX0" fmla="*/ 34501 w 34511"/>
                  <a:gd name="connsiteY0" fmla="*/ 5041 h 24775"/>
                  <a:gd name="connsiteX1" fmla="*/ 687 w 34511"/>
                  <a:gd name="connsiteY1" fmla="*/ 24758 h 24775"/>
                  <a:gd name="connsiteX2" fmla="*/ 8688 w 34511"/>
                  <a:gd name="connsiteY2" fmla="*/ 2469 h 24775"/>
                  <a:gd name="connsiteX3" fmla="*/ 34501 w 34511"/>
                  <a:gd name="connsiteY3" fmla="*/ 5041 h 2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11" h="24775">
                    <a:moveTo>
                      <a:pt x="34501" y="5041"/>
                    </a:moveTo>
                    <a:lnTo>
                      <a:pt x="687" y="24758"/>
                    </a:lnTo>
                    <a:cubicBezTo>
                      <a:pt x="-1532" y="16385"/>
                      <a:pt x="1649" y="7517"/>
                      <a:pt x="8688" y="2469"/>
                    </a:cubicBezTo>
                    <a:cubicBezTo>
                      <a:pt x="17089" y="-1608"/>
                      <a:pt x="27072" y="-617"/>
                      <a:pt x="34501" y="504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2" name="任意多边形 532"/>
              <p:cNvSpPr/>
              <p:nvPr/>
            </p:nvSpPr>
            <p:spPr>
              <a:xfrm>
                <a:off x="5127402" y="3013804"/>
                <a:ext cx="124205" cy="104394"/>
              </a:xfrm>
              <a:custGeom>
                <a:avLst/>
                <a:gdLst>
                  <a:gd name="connsiteX0" fmla="*/ 12086 w 124205"/>
                  <a:gd name="connsiteY0" fmla="*/ 37130 h 104394"/>
                  <a:gd name="connsiteX1" fmla="*/ -11 w 124205"/>
                  <a:gd name="connsiteY1" fmla="*/ -17 h 104394"/>
                  <a:gd name="connsiteX2" fmla="*/ 29898 w 124205"/>
                  <a:gd name="connsiteY2" fmla="*/ 40654 h 104394"/>
                  <a:gd name="connsiteX3" fmla="*/ 31231 w 124205"/>
                  <a:gd name="connsiteY3" fmla="*/ 41607 h 104394"/>
                  <a:gd name="connsiteX4" fmla="*/ 124195 w 124205"/>
                  <a:gd name="connsiteY4" fmla="*/ 79707 h 104394"/>
                  <a:gd name="connsiteX5" fmla="*/ 120861 w 124205"/>
                  <a:gd name="connsiteY5" fmla="*/ 104377 h 104394"/>
                  <a:gd name="connsiteX6" fmla="*/ 65426 w 124205"/>
                  <a:gd name="connsiteY6" fmla="*/ 85327 h 104394"/>
                  <a:gd name="connsiteX7" fmla="*/ 12086 w 124205"/>
                  <a:gd name="connsiteY7" fmla="*/ 37130 h 104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205" h="104394">
                    <a:moveTo>
                      <a:pt x="12086" y="37130"/>
                    </a:moveTo>
                    <a:cubicBezTo>
                      <a:pt x="5476" y="25738"/>
                      <a:pt x="1351" y="13079"/>
                      <a:pt x="-11" y="-17"/>
                    </a:cubicBezTo>
                    <a:cubicBezTo>
                      <a:pt x="5390" y="16375"/>
                      <a:pt x="15858" y="30615"/>
                      <a:pt x="29898" y="40654"/>
                    </a:cubicBezTo>
                    <a:lnTo>
                      <a:pt x="31231" y="41607"/>
                    </a:lnTo>
                    <a:cubicBezTo>
                      <a:pt x="59359" y="60400"/>
                      <a:pt x="90972" y="73354"/>
                      <a:pt x="124195" y="79707"/>
                    </a:cubicBezTo>
                    <a:lnTo>
                      <a:pt x="120861" y="104377"/>
                    </a:lnTo>
                    <a:cubicBezTo>
                      <a:pt x="101697" y="100243"/>
                      <a:pt x="83085" y="93852"/>
                      <a:pt x="65426" y="85327"/>
                    </a:cubicBezTo>
                    <a:cubicBezTo>
                      <a:pt x="43490" y="74563"/>
                      <a:pt x="25002" y="57866"/>
                      <a:pt x="12086" y="3713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3" name="任意多边形 533"/>
              <p:cNvSpPr/>
              <p:nvPr/>
            </p:nvSpPr>
            <p:spPr>
              <a:xfrm>
                <a:off x="5129456" y="2638165"/>
                <a:ext cx="320861" cy="160743"/>
              </a:xfrm>
              <a:custGeom>
                <a:avLst/>
                <a:gdLst>
                  <a:gd name="connsiteX0" fmla="*/ 246156 w 320861"/>
                  <a:gd name="connsiteY0" fmla="*/ 160548 h 160743"/>
                  <a:gd name="connsiteX1" fmla="*/ 304830 w 320861"/>
                  <a:gd name="connsiteY1" fmla="*/ 148927 h 160743"/>
                  <a:gd name="connsiteX2" fmla="*/ 315498 w 320861"/>
                  <a:gd name="connsiteY2" fmla="*/ 88539 h 160743"/>
                  <a:gd name="connsiteX3" fmla="*/ 238346 w 320861"/>
                  <a:gd name="connsiteY3" fmla="*/ 19197 h 160743"/>
                  <a:gd name="connsiteX4" fmla="*/ 126141 w 320861"/>
                  <a:gd name="connsiteY4" fmla="*/ 147 h 160743"/>
                  <a:gd name="connsiteX5" fmla="*/ 47750 w 320861"/>
                  <a:gd name="connsiteY5" fmla="*/ 14244 h 160743"/>
                  <a:gd name="connsiteX6" fmla="*/ 602 w 320861"/>
                  <a:gd name="connsiteY6" fmla="*/ 66536 h 160743"/>
                  <a:gd name="connsiteX7" fmla="*/ 73944 w 320861"/>
                  <a:gd name="connsiteY7" fmla="*/ 136831 h 160743"/>
                  <a:gd name="connsiteX8" fmla="*/ 246156 w 320861"/>
                  <a:gd name="connsiteY8" fmla="*/ 160548 h 16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861" h="160743">
                    <a:moveTo>
                      <a:pt x="246156" y="160548"/>
                    </a:moveTo>
                    <a:cubicBezTo>
                      <a:pt x="266730" y="161215"/>
                      <a:pt x="289400" y="160548"/>
                      <a:pt x="304830" y="148927"/>
                    </a:cubicBezTo>
                    <a:cubicBezTo>
                      <a:pt x="323880" y="134640"/>
                      <a:pt x="323880" y="108827"/>
                      <a:pt x="315498" y="88539"/>
                    </a:cubicBezTo>
                    <a:cubicBezTo>
                      <a:pt x="302259" y="58059"/>
                      <a:pt x="272826" y="33675"/>
                      <a:pt x="238346" y="19197"/>
                    </a:cubicBezTo>
                    <a:cubicBezTo>
                      <a:pt x="202617" y="5328"/>
                      <a:pt x="164451" y="-1158"/>
                      <a:pt x="126141" y="147"/>
                    </a:cubicBezTo>
                    <a:cubicBezTo>
                      <a:pt x="99328" y="-453"/>
                      <a:pt x="72668" y="4338"/>
                      <a:pt x="47750" y="14244"/>
                    </a:cubicBezTo>
                    <a:cubicBezTo>
                      <a:pt x="23843" y="24912"/>
                      <a:pt x="4221" y="43962"/>
                      <a:pt x="602" y="66536"/>
                    </a:cubicBezTo>
                    <a:cubicBezTo>
                      <a:pt x="-5590" y="105398"/>
                      <a:pt x="36321" y="127496"/>
                      <a:pt x="73944" y="136831"/>
                    </a:cubicBezTo>
                    <a:cubicBezTo>
                      <a:pt x="130361" y="150756"/>
                      <a:pt x="188082" y="158709"/>
                      <a:pt x="246156" y="16054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4" name="任意多边形 534"/>
              <p:cNvSpPr/>
              <p:nvPr/>
            </p:nvSpPr>
            <p:spPr>
              <a:xfrm>
                <a:off x="5075776" y="3046856"/>
                <a:ext cx="27146" cy="49244"/>
              </a:xfrm>
              <a:custGeom>
                <a:avLst/>
                <a:gdLst>
                  <a:gd name="connsiteX0" fmla="*/ 27135 w 27146"/>
                  <a:gd name="connsiteY0" fmla="*/ -17 h 49244"/>
                  <a:gd name="connsiteX1" fmla="*/ -11 w 27146"/>
                  <a:gd name="connsiteY1" fmla="*/ 20176 h 49244"/>
                  <a:gd name="connsiteX2" fmla="*/ 22849 w 27146"/>
                  <a:gd name="connsiteY2" fmla="*/ 49227 h 4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6" h="49244">
                    <a:moveTo>
                      <a:pt x="27135" y="-17"/>
                    </a:moveTo>
                    <a:cubicBezTo>
                      <a:pt x="17468" y="5841"/>
                      <a:pt x="8381" y="12603"/>
                      <a:pt x="-11" y="20176"/>
                    </a:cubicBezTo>
                    <a:cubicBezTo>
                      <a:pt x="6285" y="30834"/>
                      <a:pt x="13972" y="40597"/>
                      <a:pt x="22849" y="49227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5" name="任意多边形 535"/>
              <p:cNvSpPr/>
              <p:nvPr/>
            </p:nvSpPr>
            <p:spPr>
              <a:xfrm>
                <a:off x="5075776" y="3046856"/>
                <a:ext cx="27146" cy="49244"/>
              </a:xfrm>
              <a:custGeom>
                <a:avLst/>
                <a:gdLst>
                  <a:gd name="connsiteX0" fmla="*/ 27135 w 27146"/>
                  <a:gd name="connsiteY0" fmla="*/ -17 h 49244"/>
                  <a:gd name="connsiteX1" fmla="*/ -11 w 27146"/>
                  <a:gd name="connsiteY1" fmla="*/ 20176 h 49244"/>
                  <a:gd name="connsiteX2" fmla="*/ 22849 w 27146"/>
                  <a:gd name="connsiteY2" fmla="*/ 49227 h 4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6" h="49244">
                    <a:moveTo>
                      <a:pt x="27135" y="-17"/>
                    </a:moveTo>
                    <a:cubicBezTo>
                      <a:pt x="17468" y="5841"/>
                      <a:pt x="8381" y="12603"/>
                      <a:pt x="-11" y="20176"/>
                    </a:cubicBezTo>
                    <a:cubicBezTo>
                      <a:pt x="6285" y="30834"/>
                      <a:pt x="13972" y="40597"/>
                      <a:pt x="22849" y="492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6" name="任意多边形 536"/>
              <p:cNvSpPr/>
              <p:nvPr/>
            </p:nvSpPr>
            <p:spPr>
              <a:xfrm>
                <a:off x="5180170" y="3166680"/>
                <a:ext cx="69437" cy="62250"/>
              </a:xfrm>
              <a:custGeom>
                <a:avLst/>
                <a:gdLst>
                  <a:gd name="connsiteX0" fmla="*/ 21802 w 69437"/>
                  <a:gd name="connsiteY0" fmla="*/ -17 h 62250"/>
                  <a:gd name="connsiteX1" fmla="*/ 30184 w 69437"/>
                  <a:gd name="connsiteY1" fmla="*/ 19033 h 62250"/>
                  <a:gd name="connsiteX2" fmla="*/ 54758 w 69437"/>
                  <a:gd name="connsiteY2" fmla="*/ 24081 h 62250"/>
                  <a:gd name="connsiteX3" fmla="*/ 69427 w 69437"/>
                  <a:gd name="connsiteY3" fmla="*/ 62181 h 62250"/>
                  <a:gd name="connsiteX4" fmla="*/ -11 w 69437"/>
                  <a:gd name="connsiteY4" fmla="*/ 42464 h 6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437" h="62250">
                    <a:moveTo>
                      <a:pt x="21802" y="-17"/>
                    </a:moveTo>
                    <a:lnTo>
                      <a:pt x="30184" y="19033"/>
                    </a:lnTo>
                    <a:lnTo>
                      <a:pt x="54758" y="24081"/>
                    </a:lnTo>
                    <a:lnTo>
                      <a:pt x="69427" y="62181"/>
                    </a:lnTo>
                    <a:cubicBezTo>
                      <a:pt x="44804" y="62905"/>
                      <a:pt x="20554" y="56028"/>
                      <a:pt x="-11" y="42464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7" name="任意多边形 537"/>
              <p:cNvSpPr/>
              <p:nvPr/>
            </p:nvSpPr>
            <p:spPr>
              <a:xfrm>
                <a:off x="5060346" y="3067049"/>
                <a:ext cx="141636" cy="184689"/>
              </a:xfrm>
              <a:custGeom>
                <a:avLst/>
                <a:gdLst>
                  <a:gd name="connsiteX0" fmla="*/ 36089 w 141636"/>
                  <a:gd name="connsiteY0" fmla="*/ 26653 h 184689"/>
                  <a:gd name="connsiteX1" fmla="*/ 15420 w 141636"/>
                  <a:gd name="connsiteY1" fmla="*/ -17 h 184689"/>
                  <a:gd name="connsiteX2" fmla="*/ -11 w 141636"/>
                  <a:gd name="connsiteY2" fmla="*/ 39226 h 184689"/>
                  <a:gd name="connsiteX3" fmla="*/ 97716 w 141636"/>
                  <a:gd name="connsiteY3" fmla="*/ 184672 h 184689"/>
                  <a:gd name="connsiteX4" fmla="*/ 141626 w 141636"/>
                  <a:gd name="connsiteY4" fmla="*/ 99900 h 184689"/>
                  <a:gd name="connsiteX5" fmla="*/ 36089 w 141636"/>
                  <a:gd name="connsiteY5" fmla="*/ 26653 h 18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1636" h="184689">
                    <a:moveTo>
                      <a:pt x="36089" y="26653"/>
                    </a:moveTo>
                    <a:cubicBezTo>
                      <a:pt x="28393" y="18423"/>
                      <a:pt x="21478" y="9489"/>
                      <a:pt x="15420" y="-17"/>
                    </a:cubicBezTo>
                    <a:lnTo>
                      <a:pt x="-11" y="39226"/>
                    </a:lnTo>
                    <a:cubicBezTo>
                      <a:pt x="-11" y="39226"/>
                      <a:pt x="19039" y="111520"/>
                      <a:pt x="97716" y="184672"/>
                    </a:cubicBezTo>
                    <a:lnTo>
                      <a:pt x="141626" y="99900"/>
                    </a:lnTo>
                    <a:cubicBezTo>
                      <a:pt x="102031" y="82555"/>
                      <a:pt x="66188" y="57675"/>
                      <a:pt x="36089" y="26653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8" name="任意多边形 538"/>
              <p:cNvSpPr/>
              <p:nvPr/>
            </p:nvSpPr>
            <p:spPr>
              <a:xfrm>
                <a:off x="5179885" y="3166490"/>
                <a:ext cx="30479" cy="45338"/>
              </a:xfrm>
              <a:custGeom>
                <a:avLst/>
                <a:gdLst>
                  <a:gd name="connsiteX0" fmla="*/ 30469 w 30479"/>
                  <a:gd name="connsiteY0" fmla="*/ 19033 h 45338"/>
                  <a:gd name="connsiteX1" fmla="*/ 22087 w 30479"/>
                  <a:gd name="connsiteY1" fmla="*/ -17 h 45338"/>
                  <a:gd name="connsiteX2" fmla="*/ -11 w 30479"/>
                  <a:gd name="connsiteY2" fmla="*/ 42273 h 45338"/>
                  <a:gd name="connsiteX3" fmla="*/ 4276 w 30479"/>
                  <a:gd name="connsiteY3" fmla="*/ 45322 h 45338"/>
                  <a:gd name="connsiteX4" fmla="*/ 21802 w 30479"/>
                  <a:gd name="connsiteY4" fmla="*/ 11127 h 4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9" h="45338">
                    <a:moveTo>
                      <a:pt x="30469" y="19033"/>
                    </a:moveTo>
                    <a:lnTo>
                      <a:pt x="22087" y="-17"/>
                    </a:lnTo>
                    <a:lnTo>
                      <a:pt x="-11" y="42273"/>
                    </a:lnTo>
                    <a:cubicBezTo>
                      <a:pt x="1332" y="43407"/>
                      <a:pt x="2761" y="44426"/>
                      <a:pt x="4276" y="45322"/>
                    </a:cubicBezTo>
                    <a:lnTo>
                      <a:pt x="21802" y="11127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9" name="任意多边形 539"/>
              <p:cNvSpPr/>
              <p:nvPr/>
            </p:nvSpPr>
            <p:spPr>
              <a:xfrm>
                <a:off x="5052884" y="4062316"/>
                <a:ext cx="79699" cy="54274"/>
              </a:xfrm>
              <a:custGeom>
                <a:avLst/>
                <a:gdLst>
                  <a:gd name="connsiteX0" fmla="*/ 77651 w 79699"/>
                  <a:gd name="connsiteY0" fmla="*/ 7889 h 54274"/>
                  <a:gd name="connsiteX1" fmla="*/ 66221 w 79699"/>
                  <a:gd name="connsiteY1" fmla="*/ -17 h 54274"/>
                  <a:gd name="connsiteX2" fmla="*/ 35645 w 79699"/>
                  <a:gd name="connsiteY2" fmla="*/ 17604 h 54274"/>
                  <a:gd name="connsiteX3" fmla="*/ 593 w 79699"/>
                  <a:gd name="connsiteY3" fmla="*/ 49132 h 54274"/>
                  <a:gd name="connsiteX4" fmla="*/ 1336 w 79699"/>
                  <a:gd name="connsiteY4" fmla="*/ 53646 h 54274"/>
                  <a:gd name="connsiteX5" fmla="*/ 3927 w 79699"/>
                  <a:gd name="connsiteY5" fmla="*/ 54180 h 54274"/>
                  <a:gd name="connsiteX6" fmla="*/ 13452 w 79699"/>
                  <a:gd name="connsiteY6" fmla="*/ 51989 h 54274"/>
                  <a:gd name="connsiteX7" fmla="*/ 45361 w 79699"/>
                  <a:gd name="connsiteY7" fmla="*/ 39511 h 54274"/>
                  <a:gd name="connsiteX8" fmla="*/ 79079 w 79699"/>
                  <a:gd name="connsiteY8" fmla="*/ 20461 h 54274"/>
                  <a:gd name="connsiteX9" fmla="*/ 77651 w 79699"/>
                  <a:gd name="connsiteY9" fmla="*/ 7889 h 54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99" h="54274">
                    <a:moveTo>
                      <a:pt x="77651" y="7889"/>
                    </a:moveTo>
                    <a:cubicBezTo>
                      <a:pt x="75107" y="3774"/>
                      <a:pt x="70964" y="907"/>
                      <a:pt x="66221" y="-17"/>
                    </a:cubicBezTo>
                    <a:lnTo>
                      <a:pt x="35645" y="17604"/>
                    </a:lnTo>
                    <a:cubicBezTo>
                      <a:pt x="21901" y="25567"/>
                      <a:pt x="9957" y="36302"/>
                      <a:pt x="593" y="49132"/>
                    </a:cubicBezTo>
                    <a:cubicBezTo>
                      <a:pt x="-445" y="50589"/>
                      <a:pt x="-111" y="52608"/>
                      <a:pt x="1336" y="53646"/>
                    </a:cubicBezTo>
                    <a:cubicBezTo>
                      <a:pt x="2089" y="54189"/>
                      <a:pt x="3032" y="54380"/>
                      <a:pt x="3927" y="54180"/>
                    </a:cubicBezTo>
                    <a:lnTo>
                      <a:pt x="13452" y="51989"/>
                    </a:lnTo>
                    <a:cubicBezTo>
                      <a:pt x="24673" y="49513"/>
                      <a:pt x="35436" y="45303"/>
                      <a:pt x="45361" y="39511"/>
                    </a:cubicBezTo>
                    <a:lnTo>
                      <a:pt x="79079" y="20461"/>
                    </a:lnTo>
                    <a:cubicBezTo>
                      <a:pt x="80241" y="16242"/>
                      <a:pt x="79727" y="11737"/>
                      <a:pt x="77651" y="788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10" name="任意多边形 540"/>
              <p:cNvSpPr/>
              <p:nvPr/>
            </p:nvSpPr>
            <p:spPr>
              <a:xfrm>
                <a:off x="5052884" y="4062316"/>
                <a:ext cx="79699" cy="54274"/>
              </a:xfrm>
              <a:custGeom>
                <a:avLst/>
                <a:gdLst>
                  <a:gd name="connsiteX0" fmla="*/ 77651 w 79699"/>
                  <a:gd name="connsiteY0" fmla="*/ 7889 h 54274"/>
                  <a:gd name="connsiteX1" fmla="*/ 66221 w 79699"/>
                  <a:gd name="connsiteY1" fmla="*/ -17 h 54274"/>
                  <a:gd name="connsiteX2" fmla="*/ 35645 w 79699"/>
                  <a:gd name="connsiteY2" fmla="*/ 17604 h 54274"/>
                  <a:gd name="connsiteX3" fmla="*/ 593 w 79699"/>
                  <a:gd name="connsiteY3" fmla="*/ 49132 h 54274"/>
                  <a:gd name="connsiteX4" fmla="*/ 1336 w 79699"/>
                  <a:gd name="connsiteY4" fmla="*/ 53646 h 54274"/>
                  <a:gd name="connsiteX5" fmla="*/ 3927 w 79699"/>
                  <a:gd name="connsiteY5" fmla="*/ 54180 h 54274"/>
                  <a:gd name="connsiteX6" fmla="*/ 13452 w 79699"/>
                  <a:gd name="connsiteY6" fmla="*/ 51989 h 54274"/>
                  <a:gd name="connsiteX7" fmla="*/ 45361 w 79699"/>
                  <a:gd name="connsiteY7" fmla="*/ 39511 h 54274"/>
                  <a:gd name="connsiteX8" fmla="*/ 79079 w 79699"/>
                  <a:gd name="connsiteY8" fmla="*/ 20461 h 54274"/>
                  <a:gd name="connsiteX9" fmla="*/ 77651 w 79699"/>
                  <a:gd name="connsiteY9" fmla="*/ 7889 h 54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99" h="54274">
                    <a:moveTo>
                      <a:pt x="77651" y="7889"/>
                    </a:moveTo>
                    <a:cubicBezTo>
                      <a:pt x="75107" y="3774"/>
                      <a:pt x="70964" y="907"/>
                      <a:pt x="66221" y="-17"/>
                    </a:cubicBezTo>
                    <a:lnTo>
                      <a:pt x="35645" y="17604"/>
                    </a:lnTo>
                    <a:cubicBezTo>
                      <a:pt x="21901" y="25567"/>
                      <a:pt x="9957" y="36302"/>
                      <a:pt x="593" y="49132"/>
                    </a:cubicBezTo>
                    <a:cubicBezTo>
                      <a:pt x="-445" y="50589"/>
                      <a:pt x="-111" y="52608"/>
                      <a:pt x="1336" y="53646"/>
                    </a:cubicBezTo>
                    <a:cubicBezTo>
                      <a:pt x="2089" y="54189"/>
                      <a:pt x="3032" y="54380"/>
                      <a:pt x="3927" y="54180"/>
                    </a:cubicBezTo>
                    <a:lnTo>
                      <a:pt x="13452" y="51989"/>
                    </a:lnTo>
                    <a:cubicBezTo>
                      <a:pt x="24673" y="49513"/>
                      <a:pt x="35436" y="45303"/>
                      <a:pt x="45361" y="39511"/>
                    </a:cubicBezTo>
                    <a:lnTo>
                      <a:pt x="79079" y="20461"/>
                    </a:lnTo>
                    <a:cubicBezTo>
                      <a:pt x="80241" y="16242"/>
                      <a:pt x="79727" y="11737"/>
                      <a:pt x="77651" y="7889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11" name="任意多边形 541"/>
              <p:cNvSpPr/>
              <p:nvPr/>
            </p:nvSpPr>
            <p:spPr>
              <a:xfrm>
                <a:off x="5119115" y="3977163"/>
                <a:ext cx="160006" cy="105251"/>
              </a:xfrm>
              <a:custGeom>
                <a:avLst/>
                <a:gdLst>
                  <a:gd name="connsiteX0" fmla="*/ 157914 w 160006"/>
                  <a:gd name="connsiteY0" fmla="*/ 7698 h 105251"/>
                  <a:gd name="connsiteX1" fmla="*/ 147436 w 160006"/>
                  <a:gd name="connsiteY1" fmla="*/ -17 h 105251"/>
                  <a:gd name="connsiteX2" fmla="*/ -11 w 160006"/>
                  <a:gd name="connsiteY2" fmla="*/ 85136 h 105251"/>
                  <a:gd name="connsiteX3" fmla="*/ 11419 w 160006"/>
                  <a:gd name="connsiteY3" fmla="*/ 93042 h 105251"/>
                  <a:gd name="connsiteX4" fmla="*/ 12943 w 160006"/>
                  <a:gd name="connsiteY4" fmla="*/ 105234 h 105251"/>
                  <a:gd name="connsiteX5" fmla="*/ 159247 w 160006"/>
                  <a:gd name="connsiteY5" fmla="*/ 20747 h 105251"/>
                  <a:gd name="connsiteX6" fmla="*/ 157914 w 160006"/>
                  <a:gd name="connsiteY6" fmla="*/ 7698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006" h="105251">
                    <a:moveTo>
                      <a:pt x="157914" y="7698"/>
                    </a:moveTo>
                    <a:cubicBezTo>
                      <a:pt x="155590" y="3831"/>
                      <a:pt x="151818" y="1059"/>
                      <a:pt x="147436" y="-17"/>
                    </a:cubicBezTo>
                    <a:lnTo>
                      <a:pt x="-11" y="85136"/>
                    </a:lnTo>
                    <a:cubicBezTo>
                      <a:pt x="4733" y="86060"/>
                      <a:pt x="8876" y="88927"/>
                      <a:pt x="11419" y="93042"/>
                    </a:cubicBezTo>
                    <a:cubicBezTo>
                      <a:pt x="13429" y="96776"/>
                      <a:pt x="13982" y="101119"/>
                      <a:pt x="12943" y="105234"/>
                    </a:cubicBezTo>
                    <a:lnTo>
                      <a:pt x="159247" y="20747"/>
                    </a:lnTo>
                    <a:cubicBezTo>
                      <a:pt x="160590" y="16394"/>
                      <a:pt x="160114" y="11689"/>
                      <a:pt x="157914" y="769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12" name="任意多边形 542"/>
              <p:cNvSpPr/>
              <p:nvPr/>
            </p:nvSpPr>
            <p:spPr>
              <a:xfrm>
                <a:off x="5266562" y="3957385"/>
                <a:ext cx="49739" cy="40541"/>
              </a:xfrm>
              <a:custGeom>
                <a:avLst/>
                <a:gdLst>
                  <a:gd name="connsiteX0" fmla="*/ 31898 w 49739"/>
                  <a:gd name="connsiteY0" fmla="*/ 1377 h 40541"/>
                  <a:gd name="connsiteX1" fmla="*/ -11 w 49739"/>
                  <a:gd name="connsiteY1" fmla="*/ 19760 h 40541"/>
                  <a:gd name="connsiteX2" fmla="*/ 12229 w 49739"/>
                  <a:gd name="connsiteY2" fmla="*/ 38953 h 40541"/>
                  <a:gd name="connsiteX3" fmla="*/ 11800 w 49739"/>
                  <a:gd name="connsiteY3" fmla="*/ 40524 h 40541"/>
                  <a:gd name="connsiteX4" fmla="*/ 47519 w 49739"/>
                  <a:gd name="connsiteY4" fmla="*/ 19855 h 40541"/>
                  <a:gd name="connsiteX5" fmla="*/ 31898 w 49739"/>
                  <a:gd name="connsiteY5" fmla="*/ 1377 h 4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739" h="40541">
                    <a:moveTo>
                      <a:pt x="31898" y="1377"/>
                    </a:moveTo>
                    <a:lnTo>
                      <a:pt x="-11" y="19760"/>
                    </a:lnTo>
                    <a:cubicBezTo>
                      <a:pt x="8667" y="21675"/>
                      <a:pt x="14153" y="30276"/>
                      <a:pt x="12229" y="38953"/>
                    </a:cubicBezTo>
                    <a:cubicBezTo>
                      <a:pt x="12115" y="39486"/>
                      <a:pt x="11972" y="40010"/>
                      <a:pt x="11800" y="40524"/>
                    </a:cubicBezTo>
                    <a:lnTo>
                      <a:pt x="47519" y="19855"/>
                    </a:lnTo>
                    <a:cubicBezTo>
                      <a:pt x="54377" y="16712"/>
                      <a:pt x="44185" y="-5767"/>
                      <a:pt x="31898" y="137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13" name="任意多边形 543"/>
              <p:cNvSpPr/>
              <p:nvPr/>
            </p:nvSpPr>
            <p:spPr>
              <a:xfrm>
                <a:off x="5266562" y="3957385"/>
                <a:ext cx="49739" cy="40541"/>
              </a:xfrm>
              <a:custGeom>
                <a:avLst/>
                <a:gdLst>
                  <a:gd name="connsiteX0" fmla="*/ 31898 w 49739"/>
                  <a:gd name="connsiteY0" fmla="*/ 1377 h 40541"/>
                  <a:gd name="connsiteX1" fmla="*/ -11 w 49739"/>
                  <a:gd name="connsiteY1" fmla="*/ 19760 h 40541"/>
                  <a:gd name="connsiteX2" fmla="*/ 12229 w 49739"/>
                  <a:gd name="connsiteY2" fmla="*/ 38953 h 40541"/>
                  <a:gd name="connsiteX3" fmla="*/ 11800 w 49739"/>
                  <a:gd name="connsiteY3" fmla="*/ 40524 h 40541"/>
                  <a:gd name="connsiteX4" fmla="*/ 47519 w 49739"/>
                  <a:gd name="connsiteY4" fmla="*/ 19855 h 40541"/>
                  <a:gd name="connsiteX5" fmla="*/ 31898 w 49739"/>
                  <a:gd name="connsiteY5" fmla="*/ 1377 h 4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739" h="40541">
                    <a:moveTo>
                      <a:pt x="31898" y="1377"/>
                    </a:moveTo>
                    <a:lnTo>
                      <a:pt x="-11" y="19760"/>
                    </a:lnTo>
                    <a:cubicBezTo>
                      <a:pt x="8667" y="21675"/>
                      <a:pt x="14153" y="30276"/>
                      <a:pt x="12229" y="38953"/>
                    </a:cubicBezTo>
                    <a:cubicBezTo>
                      <a:pt x="12115" y="39486"/>
                      <a:pt x="11972" y="40010"/>
                      <a:pt x="11800" y="40524"/>
                    </a:cubicBezTo>
                    <a:lnTo>
                      <a:pt x="47519" y="19855"/>
                    </a:lnTo>
                    <a:cubicBezTo>
                      <a:pt x="54377" y="16712"/>
                      <a:pt x="44185" y="-5767"/>
                      <a:pt x="31898" y="1377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44" name="组合 1143"/>
            <p:cNvGrpSpPr/>
            <p:nvPr/>
          </p:nvGrpSpPr>
          <p:grpSpPr>
            <a:xfrm>
              <a:off x="3880579" y="3654265"/>
              <a:ext cx="4261926" cy="1034843"/>
              <a:chOff x="3880579" y="3654265"/>
              <a:chExt cx="4261926" cy="1034843"/>
            </a:xfrm>
          </p:grpSpPr>
          <p:sp>
            <p:nvSpPr>
              <p:cNvPr id="1145" name="任意多边形 545"/>
              <p:cNvSpPr/>
              <p:nvPr/>
            </p:nvSpPr>
            <p:spPr>
              <a:xfrm>
                <a:off x="7765008" y="4391596"/>
                <a:ext cx="295668" cy="297513"/>
              </a:xfrm>
              <a:custGeom>
                <a:avLst/>
                <a:gdLst>
                  <a:gd name="connsiteX0" fmla="*/ 1189 w 295668"/>
                  <a:gd name="connsiteY0" fmla="*/ -17 h 297513"/>
                  <a:gd name="connsiteX1" fmla="*/ 147874 w 295668"/>
                  <a:gd name="connsiteY1" fmla="*/ 4269 h 297513"/>
                  <a:gd name="connsiteX2" fmla="*/ 294464 w 295668"/>
                  <a:gd name="connsiteY2" fmla="*/ -17 h 297513"/>
                  <a:gd name="connsiteX3" fmla="*/ 254840 w 295668"/>
                  <a:gd name="connsiteY3" fmla="*/ 249252 h 297513"/>
                  <a:gd name="connsiteX4" fmla="*/ 254840 w 295668"/>
                  <a:gd name="connsiteY4" fmla="*/ 249252 h 297513"/>
                  <a:gd name="connsiteX5" fmla="*/ 226265 w 295668"/>
                  <a:gd name="connsiteY5" fmla="*/ 278779 h 297513"/>
                  <a:gd name="connsiteX6" fmla="*/ 70055 w 295668"/>
                  <a:gd name="connsiteY6" fmla="*/ 278779 h 297513"/>
                  <a:gd name="connsiteX7" fmla="*/ 41480 w 295668"/>
                  <a:gd name="connsiteY7" fmla="*/ 248490 h 297513"/>
                  <a:gd name="connsiteX8" fmla="*/ 1189 w 295668"/>
                  <a:gd name="connsiteY8" fmla="*/ -17 h 29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668" h="297513">
                    <a:moveTo>
                      <a:pt x="1189" y="-17"/>
                    </a:moveTo>
                    <a:lnTo>
                      <a:pt x="147874" y="4269"/>
                    </a:lnTo>
                    <a:lnTo>
                      <a:pt x="294464" y="-17"/>
                    </a:lnTo>
                    <a:cubicBezTo>
                      <a:pt x="300751" y="99043"/>
                      <a:pt x="281415" y="200008"/>
                      <a:pt x="254840" y="249252"/>
                    </a:cubicBezTo>
                    <a:lnTo>
                      <a:pt x="254840" y="249252"/>
                    </a:lnTo>
                    <a:cubicBezTo>
                      <a:pt x="248658" y="261854"/>
                      <a:pt x="238657" y="272188"/>
                      <a:pt x="226265" y="278779"/>
                    </a:cubicBezTo>
                    <a:cubicBezTo>
                      <a:pt x="183022" y="303735"/>
                      <a:pt x="113108" y="303735"/>
                      <a:pt x="70055" y="278779"/>
                    </a:cubicBezTo>
                    <a:cubicBezTo>
                      <a:pt x="57473" y="272083"/>
                      <a:pt x="47433" y="261444"/>
                      <a:pt x="41480" y="248490"/>
                    </a:cubicBezTo>
                    <a:cubicBezTo>
                      <a:pt x="14048" y="198865"/>
                      <a:pt x="-5097" y="98566"/>
                      <a:pt x="1189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6" name="任意多边形 546"/>
              <p:cNvSpPr/>
              <p:nvPr/>
            </p:nvSpPr>
            <p:spPr>
              <a:xfrm>
                <a:off x="7766385" y="4306728"/>
                <a:ext cx="293122" cy="169830"/>
              </a:xfrm>
              <a:custGeom>
                <a:avLst/>
                <a:gdLst>
                  <a:gd name="connsiteX0" fmla="*/ 43151 w 293122"/>
                  <a:gd name="connsiteY0" fmla="*/ 24843 h 169830"/>
                  <a:gd name="connsiteX1" fmla="*/ 42484 w 293122"/>
                  <a:gd name="connsiteY1" fmla="*/ 144953 h 169830"/>
                  <a:gd name="connsiteX2" fmla="*/ 249843 w 293122"/>
                  <a:gd name="connsiteY2" fmla="*/ 144953 h 169830"/>
                  <a:gd name="connsiteX3" fmla="*/ 250510 w 293122"/>
                  <a:gd name="connsiteY3" fmla="*/ 24843 h 169830"/>
                  <a:gd name="connsiteX4" fmla="*/ 43151 w 293122"/>
                  <a:gd name="connsiteY4" fmla="*/ 24843 h 169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122" h="169830">
                    <a:moveTo>
                      <a:pt x="43151" y="24843"/>
                    </a:moveTo>
                    <a:cubicBezTo>
                      <a:pt x="-13999" y="57990"/>
                      <a:pt x="-14571" y="111806"/>
                      <a:pt x="42484" y="144953"/>
                    </a:cubicBezTo>
                    <a:cubicBezTo>
                      <a:pt x="99539" y="178100"/>
                      <a:pt x="192408" y="178100"/>
                      <a:pt x="249843" y="144953"/>
                    </a:cubicBezTo>
                    <a:cubicBezTo>
                      <a:pt x="307279" y="111806"/>
                      <a:pt x="307565" y="57990"/>
                      <a:pt x="250510" y="24843"/>
                    </a:cubicBezTo>
                    <a:cubicBezTo>
                      <a:pt x="193455" y="-8304"/>
                      <a:pt x="100586" y="-8304"/>
                      <a:pt x="43151" y="248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7" name="任意多边形 547"/>
              <p:cNvSpPr/>
              <p:nvPr/>
            </p:nvSpPr>
            <p:spPr>
              <a:xfrm>
                <a:off x="7798533" y="4325254"/>
                <a:ext cx="229433" cy="132314"/>
              </a:xfrm>
              <a:custGeom>
                <a:avLst/>
                <a:gdLst>
                  <a:gd name="connsiteX0" fmla="*/ 33672 w 229433"/>
                  <a:gd name="connsiteY0" fmla="*/ 19271 h 132314"/>
                  <a:gd name="connsiteX1" fmla="*/ 33672 w 229433"/>
                  <a:gd name="connsiteY1" fmla="*/ 112901 h 132314"/>
                  <a:gd name="connsiteX2" fmla="*/ 195597 w 229433"/>
                  <a:gd name="connsiteY2" fmla="*/ 112901 h 132314"/>
                  <a:gd name="connsiteX3" fmla="*/ 196169 w 229433"/>
                  <a:gd name="connsiteY3" fmla="*/ 19271 h 132314"/>
                  <a:gd name="connsiteX4" fmla="*/ 33672 w 229433"/>
                  <a:gd name="connsiteY4" fmla="*/ 19271 h 13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433" h="132314">
                    <a:moveTo>
                      <a:pt x="33672" y="19271"/>
                    </a:moveTo>
                    <a:cubicBezTo>
                      <a:pt x="-11095" y="45083"/>
                      <a:pt x="-11381" y="87089"/>
                      <a:pt x="33672" y="112901"/>
                    </a:cubicBezTo>
                    <a:cubicBezTo>
                      <a:pt x="78725" y="138714"/>
                      <a:pt x="150639" y="138809"/>
                      <a:pt x="195597" y="112901"/>
                    </a:cubicBezTo>
                    <a:cubicBezTo>
                      <a:pt x="240555" y="86993"/>
                      <a:pt x="240650" y="45083"/>
                      <a:pt x="196169" y="19271"/>
                    </a:cubicBezTo>
                    <a:cubicBezTo>
                      <a:pt x="151687" y="-6542"/>
                      <a:pt x="78535" y="-6351"/>
                      <a:pt x="33672" y="19271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8" name="任意多边形 548"/>
              <p:cNvSpPr/>
              <p:nvPr/>
            </p:nvSpPr>
            <p:spPr>
              <a:xfrm>
                <a:off x="7798533" y="4325254"/>
                <a:ext cx="229433" cy="132314"/>
              </a:xfrm>
              <a:custGeom>
                <a:avLst/>
                <a:gdLst>
                  <a:gd name="connsiteX0" fmla="*/ 33672 w 229433"/>
                  <a:gd name="connsiteY0" fmla="*/ 19271 h 132314"/>
                  <a:gd name="connsiteX1" fmla="*/ 33672 w 229433"/>
                  <a:gd name="connsiteY1" fmla="*/ 112901 h 132314"/>
                  <a:gd name="connsiteX2" fmla="*/ 195597 w 229433"/>
                  <a:gd name="connsiteY2" fmla="*/ 112901 h 132314"/>
                  <a:gd name="connsiteX3" fmla="*/ 196169 w 229433"/>
                  <a:gd name="connsiteY3" fmla="*/ 19271 h 132314"/>
                  <a:gd name="connsiteX4" fmla="*/ 33672 w 229433"/>
                  <a:gd name="connsiteY4" fmla="*/ 19271 h 13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433" h="132314">
                    <a:moveTo>
                      <a:pt x="33672" y="19271"/>
                    </a:moveTo>
                    <a:cubicBezTo>
                      <a:pt x="-11095" y="45083"/>
                      <a:pt x="-11381" y="87089"/>
                      <a:pt x="33672" y="112901"/>
                    </a:cubicBezTo>
                    <a:cubicBezTo>
                      <a:pt x="78725" y="138714"/>
                      <a:pt x="150639" y="138809"/>
                      <a:pt x="195597" y="112901"/>
                    </a:cubicBezTo>
                    <a:cubicBezTo>
                      <a:pt x="240555" y="86993"/>
                      <a:pt x="240650" y="45083"/>
                      <a:pt x="196169" y="19271"/>
                    </a:cubicBezTo>
                    <a:cubicBezTo>
                      <a:pt x="151687" y="-6542"/>
                      <a:pt x="78535" y="-6351"/>
                      <a:pt x="33672" y="192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9" name="任意多边形 549"/>
              <p:cNvSpPr/>
              <p:nvPr/>
            </p:nvSpPr>
            <p:spPr>
              <a:xfrm>
                <a:off x="7798572" y="3885589"/>
                <a:ext cx="285246" cy="492988"/>
              </a:xfrm>
              <a:custGeom>
                <a:avLst/>
                <a:gdLst>
                  <a:gd name="connsiteX0" fmla="*/ 189081 w 285246"/>
                  <a:gd name="connsiteY0" fmla="*/ 205952 h 492988"/>
                  <a:gd name="connsiteX1" fmla="*/ 262519 w 285246"/>
                  <a:gd name="connsiteY1" fmla="*/ 118607 h 492988"/>
                  <a:gd name="connsiteX2" fmla="*/ 283569 w 285246"/>
                  <a:gd name="connsiteY2" fmla="*/ 46218 h 492988"/>
                  <a:gd name="connsiteX3" fmla="*/ 232229 w 285246"/>
                  <a:gd name="connsiteY3" fmla="*/ 1069 h 492988"/>
                  <a:gd name="connsiteX4" fmla="*/ 163363 w 285246"/>
                  <a:gd name="connsiteY4" fmla="*/ 16404 h 492988"/>
                  <a:gd name="connsiteX5" fmla="*/ 111262 w 285246"/>
                  <a:gd name="connsiteY5" fmla="*/ 65934 h 492988"/>
                  <a:gd name="connsiteX6" fmla="*/ 2296 w 285246"/>
                  <a:gd name="connsiteY6" fmla="*/ 435409 h 492988"/>
                  <a:gd name="connsiteX7" fmla="*/ 15917 w 285246"/>
                  <a:gd name="connsiteY7" fmla="*/ 477986 h 492988"/>
                  <a:gd name="connsiteX8" fmla="*/ 59732 w 285246"/>
                  <a:gd name="connsiteY8" fmla="*/ 491416 h 492988"/>
                  <a:gd name="connsiteX9" fmla="*/ 100879 w 285246"/>
                  <a:gd name="connsiteY9" fmla="*/ 393880 h 492988"/>
                  <a:gd name="connsiteX10" fmla="*/ 146790 w 285246"/>
                  <a:gd name="connsiteY10" fmla="*/ 269293 h 492988"/>
                  <a:gd name="connsiteX11" fmla="*/ 189081 w 285246"/>
                  <a:gd name="connsiteY11" fmla="*/ 205952 h 49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5246" h="492988">
                    <a:moveTo>
                      <a:pt x="189081" y="205952"/>
                    </a:moveTo>
                    <a:cubicBezTo>
                      <a:pt x="212894" y="176329"/>
                      <a:pt x="240611" y="149754"/>
                      <a:pt x="262519" y="118607"/>
                    </a:cubicBezTo>
                    <a:cubicBezTo>
                      <a:pt x="277378" y="97367"/>
                      <a:pt x="289855" y="70982"/>
                      <a:pt x="283569" y="46218"/>
                    </a:cubicBezTo>
                    <a:cubicBezTo>
                      <a:pt x="276463" y="22614"/>
                      <a:pt x="256547" y="5108"/>
                      <a:pt x="232229" y="1069"/>
                    </a:cubicBezTo>
                    <a:cubicBezTo>
                      <a:pt x="208169" y="-2541"/>
                      <a:pt x="183623" y="2917"/>
                      <a:pt x="163363" y="16404"/>
                    </a:cubicBezTo>
                    <a:cubicBezTo>
                      <a:pt x="143332" y="29863"/>
                      <a:pt x="125721" y="46608"/>
                      <a:pt x="111262" y="65934"/>
                    </a:cubicBezTo>
                    <a:cubicBezTo>
                      <a:pt x="28766" y="170490"/>
                      <a:pt x="-10258" y="302821"/>
                      <a:pt x="2296" y="435409"/>
                    </a:cubicBezTo>
                    <a:cubicBezTo>
                      <a:pt x="2544" y="450630"/>
                      <a:pt x="7287" y="465441"/>
                      <a:pt x="15917" y="477986"/>
                    </a:cubicBezTo>
                    <a:cubicBezTo>
                      <a:pt x="26661" y="490616"/>
                      <a:pt x="43758" y="495855"/>
                      <a:pt x="59732" y="491416"/>
                    </a:cubicBezTo>
                    <a:cubicBezTo>
                      <a:pt x="99736" y="479510"/>
                      <a:pt x="94403" y="425598"/>
                      <a:pt x="100879" y="393880"/>
                    </a:cubicBezTo>
                    <a:cubicBezTo>
                      <a:pt x="109890" y="350293"/>
                      <a:pt x="125368" y="308307"/>
                      <a:pt x="146790" y="269293"/>
                    </a:cubicBezTo>
                    <a:cubicBezTo>
                      <a:pt x="159001" y="246976"/>
                      <a:pt x="173155" y="225783"/>
                      <a:pt x="189081" y="205952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0" name="任意多边形 550"/>
              <p:cNvSpPr/>
              <p:nvPr/>
            </p:nvSpPr>
            <p:spPr>
              <a:xfrm>
                <a:off x="7798572" y="3885589"/>
                <a:ext cx="285246" cy="492988"/>
              </a:xfrm>
              <a:custGeom>
                <a:avLst/>
                <a:gdLst>
                  <a:gd name="connsiteX0" fmla="*/ 189081 w 285246"/>
                  <a:gd name="connsiteY0" fmla="*/ 205952 h 492988"/>
                  <a:gd name="connsiteX1" fmla="*/ 262519 w 285246"/>
                  <a:gd name="connsiteY1" fmla="*/ 118607 h 492988"/>
                  <a:gd name="connsiteX2" fmla="*/ 283569 w 285246"/>
                  <a:gd name="connsiteY2" fmla="*/ 46218 h 492988"/>
                  <a:gd name="connsiteX3" fmla="*/ 232229 w 285246"/>
                  <a:gd name="connsiteY3" fmla="*/ 1069 h 492988"/>
                  <a:gd name="connsiteX4" fmla="*/ 163363 w 285246"/>
                  <a:gd name="connsiteY4" fmla="*/ 16404 h 492988"/>
                  <a:gd name="connsiteX5" fmla="*/ 111262 w 285246"/>
                  <a:gd name="connsiteY5" fmla="*/ 65934 h 492988"/>
                  <a:gd name="connsiteX6" fmla="*/ 2296 w 285246"/>
                  <a:gd name="connsiteY6" fmla="*/ 435409 h 492988"/>
                  <a:gd name="connsiteX7" fmla="*/ 15917 w 285246"/>
                  <a:gd name="connsiteY7" fmla="*/ 477986 h 492988"/>
                  <a:gd name="connsiteX8" fmla="*/ 59732 w 285246"/>
                  <a:gd name="connsiteY8" fmla="*/ 491416 h 492988"/>
                  <a:gd name="connsiteX9" fmla="*/ 100879 w 285246"/>
                  <a:gd name="connsiteY9" fmla="*/ 393880 h 492988"/>
                  <a:gd name="connsiteX10" fmla="*/ 146790 w 285246"/>
                  <a:gd name="connsiteY10" fmla="*/ 269293 h 492988"/>
                  <a:gd name="connsiteX11" fmla="*/ 189081 w 285246"/>
                  <a:gd name="connsiteY11" fmla="*/ 205952 h 49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5246" h="492988">
                    <a:moveTo>
                      <a:pt x="189081" y="205952"/>
                    </a:moveTo>
                    <a:cubicBezTo>
                      <a:pt x="212894" y="176329"/>
                      <a:pt x="240611" y="149754"/>
                      <a:pt x="262519" y="118607"/>
                    </a:cubicBezTo>
                    <a:cubicBezTo>
                      <a:pt x="277378" y="97367"/>
                      <a:pt x="289855" y="70982"/>
                      <a:pt x="283569" y="46218"/>
                    </a:cubicBezTo>
                    <a:cubicBezTo>
                      <a:pt x="276463" y="22614"/>
                      <a:pt x="256547" y="5108"/>
                      <a:pt x="232229" y="1069"/>
                    </a:cubicBezTo>
                    <a:cubicBezTo>
                      <a:pt x="208169" y="-2541"/>
                      <a:pt x="183623" y="2917"/>
                      <a:pt x="163363" y="16404"/>
                    </a:cubicBezTo>
                    <a:cubicBezTo>
                      <a:pt x="143332" y="29863"/>
                      <a:pt x="125721" y="46608"/>
                      <a:pt x="111262" y="65934"/>
                    </a:cubicBezTo>
                    <a:cubicBezTo>
                      <a:pt x="28766" y="170490"/>
                      <a:pt x="-10258" y="302821"/>
                      <a:pt x="2296" y="435409"/>
                    </a:cubicBezTo>
                    <a:cubicBezTo>
                      <a:pt x="2544" y="450630"/>
                      <a:pt x="7287" y="465441"/>
                      <a:pt x="15917" y="477986"/>
                    </a:cubicBezTo>
                    <a:cubicBezTo>
                      <a:pt x="26661" y="490616"/>
                      <a:pt x="43758" y="495855"/>
                      <a:pt x="59732" y="491416"/>
                    </a:cubicBezTo>
                    <a:cubicBezTo>
                      <a:pt x="99736" y="479510"/>
                      <a:pt x="94403" y="425598"/>
                      <a:pt x="100879" y="393880"/>
                    </a:cubicBezTo>
                    <a:cubicBezTo>
                      <a:pt x="109890" y="350293"/>
                      <a:pt x="125368" y="308307"/>
                      <a:pt x="146790" y="269293"/>
                    </a:cubicBezTo>
                    <a:cubicBezTo>
                      <a:pt x="159001" y="246976"/>
                      <a:pt x="173155" y="225783"/>
                      <a:pt x="189081" y="205952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1" name="任意多边形 551"/>
              <p:cNvSpPr/>
              <p:nvPr/>
            </p:nvSpPr>
            <p:spPr>
              <a:xfrm>
                <a:off x="7851645" y="3920078"/>
                <a:ext cx="182728" cy="416653"/>
              </a:xfrm>
              <a:custGeom>
                <a:avLst/>
                <a:gdLst>
                  <a:gd name="connsiteX0" fmla="*/ 4182 w 182728"/>
                  <a:gd name="connsiteY0" fmla="*/ 416636 h 416653"/>
                  <a:gd name="connsiteX1" fmla="*/ 7039 w 182728"/>
                  <a:gd name="connsiteY1" fmla="*/ 413302 h 416653"/>
                  <a:gd name="connsiteX2" fmla="*/ 181442 w 182728"/>
                  <a:gd name="connsiteY2" fmla="*/ 6204 h 416653"/>
                  <a:gd name="connsiteX3" fmla="*/ 181918 w 182728"/>
                  <a:gd name="connsiteY3" fmla="*/ 1251 h 416653"/>
                  <a:gd name="connsiteX4" fmla="*/ 177099 w 182728"/>
                  <a:gd name="connsiteY4" fmla="*/ 746 h 416653"/>
                  <a:gd name="connsiteX5" fmla="*/ 177061 w 182728"/>
                  <a:gd name="connsiteY5" fmla="*/ 774 h 416653"/>
                  <a:gd name="connsiteX6" fmla="*/ -9 w 182728"/>
                  <a:gd name="connsiteY6" fmla="*/ 413016 h 416653"/>
                  <a:gd name="connsiteX7" fmla="*/ 3325 w 182728"/>
                  <a:gd name="connsiteY7" fmla="*/ 416636 h 41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728" h="416653">
                    <a:moveTo>
                      <a:pt x="4182" y="416636"/>
                    </a:moveTo>
                    <a:cubicBezTo>
                      <a:pt x="5763" y="416264"/>
                      <a:pt x="6915" y="414921"/>
                      <a:pt x="7039" y="413302"/>
                    </a:cubicBezTo>
                    <a:cubicBezTo>
                      <a:pt x="9802" y="349199"/>
                      <a:pt x="30661" y="130314"/>
                      <a:pt x="181442" y="6204"/>
                    </a:cubicBezTo>
                    <a:cubicBezTo>
                      <a:pt x="182938" y="4965"/>
                      <a:pt x="183147" y="2755"/>
                      <a:pt x="181918" y="1251"/>
                    </a:cubicBezTo>
                    <a:cubicBezTo>
                      <a:pt x="180728" y="-216"/>
                      <a:pt x="178565" y="-445"/>
                      <a:pt x="177099" y="746"/>
                    </a:cubicBezTo>
                    <a:cubicBezTo>
                      <a:pt x="177080" y="755"/>
                      <a:pt x="177070" y="765"/>
                      <a:pt x="177061" y="774"/>
                    </a:cubicBezTo>
                    <a:cubicBezTo>
                      <a:pt x="23803" y="126790"/>
                      <a:pt x="2848" y="348246"/>
                      <a:pt x="-9" y="413016"/>
                    </a:cubicBezTo>
                    <a:cubicBezTo>
                      <a:pt x="-66" y="414931"/>
                      <a:pt x="1420" y="416531"/>
                      <a:pt x="3325" y="416636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2" name="任意多边形 552"/>
              <p:cNvSpPr/>
              <p:nvPr/>
            </p:nvSpPr>
            <p:spPr>
              <a:xfrm>
                <a:off x="7829060" y="4093064"/>
                <a:ext cx="313445" cy="331727"/>
              </a:xfrm>
              <a:custGeom>
                <a:avLst/>
                <a:gdLst>
                  <a:gd name="connsiteX0" fmla="*/ 4764 w 313445"/>
                  <a:gd name="connsiteY0" fmla="*/ 250508 h 331727"/>
                  <a:gd name="connsiteX1" fmla="*/ 53723 w 313445"/>
                  <a:gd name="connsiteY1" fmla="*/ 318421 h 331727"/>
                  <a:gd name="connsiteX2" fmla="*/ 127827 w 313445"/>
                  <a:gd name="connsiteY2" fmla="*/ 330899 h 331727"/>
                  <a:gd name="connsiteX3" fmla="*/ 203075 w 313445"/>
                  <a:gd name="connsiteY3" fmla="*/ 312992 h 331727"/>
                  <a:gd name="connsiteX4" fmla="*/ 229840 w 313445"/>
                  <a:gd name="connsiteY4" fmla="*/ 288513 h 331727"/>
                  <a:gd name="connsiteX5" fmla="*/ 221363 w 313445"/>
                  <a:gd name="connsiteY5" fmla="*/ 267368 h 331727"/>
                  <a:gd name="connsiteX6" fmla="*/ 213552 w 313445"/>
                  <a:gd name="connsiteY6" fmla="*/ 260700 h 331727"/>
                  <a:gd name="connsiteX7" fmla="*/ 211933 w 313445"/>
                  <a:gd name="connsiteY7" fmla="*/ 249908 h 331727"/>
                  <a:gd name="connsiteX8" fmla="*/ 217648 w 313445"/>
                  <a:gd name="connsiteY8" fmla="*/ 246794 h 331727"/>
                  <a:gd name="connsiteX9" fmla="*/ 239079 w 313445"/>
                  <a:gd name="connsiteY9" fmla="*/ 244127 h 331727"/>
                  <a:gd name="connsiteX10" fmla="*/ 284133 w 313445"/>
                  <a:gd name="connsiteY10" fmla="*/ 223743 h 331727"/>
                  <a:gd name="connsiteX11" fmla="*/ 304897 w 313445"/>
                  <a:gd name="connsiteY11" fmla="*/ 192977 h 331727"/>
                  <a:gd name="connsiteX12" fmla="*/ 301944 w 313445"/>
                  <a:gd name="connsiteY12" fmla="*/ 162783 h 331727"/>
                  <a:gd name="connsiteX13" fmla="*/ 285275 w 313445"/>
                  <a:gd name="connsiteY13" fmla="*/ 155544 h 331727"/>
                  <a:gd name="connsiteX14" fmla="*/ 269083 w 313445"/>
                  <a:gd name="connsiteY14" fmla="*/ 152496 h 331727"/>
                  <a:gd name="connsiteX15" fmla="*/ 263216 w 313445"/>
                  <a:gd name="connsiteY15" fmla="*/ 144276 h 331727"/>
                  <a:gd name="connsiteX16" fmla="*/ 267464 w 313445"/>
                  <a:gd name="connsiteY16" fmla="*/ 138875 h 331727"/>
                  <a:gd name="connsiteX17" fmla="*/ 290229 w 313445"/>
                  <a:gd name="connsiteY17" fmla="*/ 129350 h 331727"/>
                  <a:gd name="connsiteX18" fmla="*/ 307469 w 313445"/>
                  <a:gd name="connsiteY18" fmla="*/ 118682 h 331727"/>
                  <a:gd name="connsiteX19" fmla="*/ 311850 w 313445"/>
                  <a:gd name="connsiteY19" fmla="*/ 87345 h 331727"/>
                  <a:gd name="connsiteX20" fmla="*/ 300801 w 313445"/>
                  <a:gd name="connsiteY20" fmla="*/ 45245 h 331727"/>
                  <a:gd name="connsiteX21" fmla="*/ 299277 w 313445"/>
                  <a:gd name="connsiteY21" fmla="*/ 2191 h 331727"/>
                  <a:gd name="connsiteX22" fmla="*/ 171833 w 313445"/>
                  <a:gd name="connsiteY22" fmla="*/ 10669 h 331727"/>
                  <a:gd name="connsiteX23" fmla="*/ 137066 w 313445"/>
                  <a:gd name="connsiteY23" fmla="*/ 25909 h 331727"/>
                  <a:gd name="connsiteX24" fmla="*/ 120683 w 313445"/>
                  <a:gd name="connsiteY24" fmla="*/ 72772 h 331727"/>
                  <a:gd name="connsiteX25" fmla="*/ 117350 w 313445"/>
                  <a:gd name="connsiteY25" fmla="*/ 76105 h 331727"/>
                  <a:gd name="connsiteX26" fmla="*/ 114492 w 313445"/>
                  <a:gd name="connsiteY26" fmla="*/ 74486 h 331727"/>
                  <a:gd name="connsiteX27" fmla="*/ 100014 w 313445"/>
                  <a:gd name="connsiteY27" fmla="*/ 47626 h 331727"/>
                  <a:gd name="connsiteX28" fmla="*/ 77440 w 313445"/>
                  <a:gd name="connsiteY28" fmla="*/ 40482 h 331727"/>
                  <a:gd name="connsiteX29" fmla="*/ 44198 w 313445"/>
                  <a:gd name="connsiteY29" fmla="*/ 66580 h 331727"/>
                  <a:gd name="connsiteX30" fmla="*/ 29910 w 313445"/>
                  <a:gd name="connsiteY30" fmla="*/ 109157 h 331727"/>
                  <a:gd name="connsiteX31" fmla="*/ 40578 w 313445"/>
                  <a:gd name="connsiteY31" fmla="*/ 171546 h 331727"/>
                  <a:gd name="connsiteX32" fmla="*/ 36473 w 313445"/>
                  <a:gd name="connsiteY32" fmla="*/ 178661 h 331727"/>
                  <a:gd name="connsiteX33" fmla="*/ 31530 w 313445"/>
                  <a:gd name="connsiteY33" fmla="*/ 177737 h 331727"/>
                  <a:gd name="connsiteX34" fmla="*/ 30767 w 313445"/>
                  <a:gd name="connsiteY34" fmla="*/ 177166 h 331727"/>
                  <a:gd name="connsiteX35" fmla="*/ 17052 w 313445"/>
                  <a:gd name="connsiteY35" fmla="*/ 173165 h 331727"/>
                  <a:gd name="connsiteX36" fmla="*/ 97 w 313445"/>
                  <a:gd name="connsiteY36" fmla="*/ 198883 h 331727"/>
                  <a:gd name="connsiteX37" fmla="*/ 4764 w 313445"/>
                  <a:gd name="connsiteY37" fmla="*/ 250508 h 3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3445" h="331727">
                    <a:moveTo>
                      <a:pt x="4764" y="250508"/>
                    </a:moveTo>
                    <a:cubicBezTo>
                      <a:pt x="11165" y="278864"/>
                      <a:pt x="28843" y="303381"/>
                      <a:pt x="53723" y="318421"/>
                    </a:cubicBezTo>
                    <a:cubicBezTo>
                      <a:pt x="76802" y="329337"/>
                      <a:pt x="102443" y="333662"/>
                      <a:pt x="127827" y="330899"/>
                    </a:cubicBezTo>
                    <a:cubicBezTo>
                      <a:pt x="153526" y="327928"/>
                      <a:pt x="178786" y="321917"/>
                      <a:pt x="203075" y="312992"/>
                    </a:cubicBezTo>
                    <a:cubicBezTo>
                      <a:pt x="215172" y="308992"/>
                      <a:pt x="228602" y="303467"/>
                      <a:pt x="229840" y="288513"/>
                    </a:cubicBezTo>
                    <a:cubicBezTo>
                      <a:pt x="230278" y="280560"/>
                      <a:pt x="227173" y="272816"/>
                      <a:pt x="221363" y="267368"/>
                    </a:cubicBezTo>
                    <a:cubicBezTo>
                      <a:pt x="218886" y="265081"/>
                      <a:pt x="216315" y="262795"/>
                      <a:pt x="213552" y="260700"/>
                    </a:cubicBezTo>
                    <a:cubicBezTo>
                      <a:pt x="210123" y="258166"/>
                      <a:pt x="209400" y="253337"/>
                      <a:pt x="211933" y="249908"/>
                    </a:cubicBezTo>
                    <a:cubicBezTo>
                      <a:pt x="213286" y="248079"/>
                      <a:pt x="215372" y="246936"/>
                      <a:pt x="217648" y="246794"/>
                    </a:cubicBezTo>
                    <a:cubicBezTo>
                      <a:pt x="224839" y="246336"/>
                      <a:pt x="231993" y="245441"/>
                      <a:pt x="239079" y="244127"/>
                    </a:cubicBezTo>
                    <a:cubicBezTo>
                      <a:pt x="255643" y="241450"/>
                      <a:pt x="271188" y="234411"/>
                      <a:pt x="284133" y="223743"/>
                    </a:cubicBezTo>
                    <a:cubicBezTo>
                      <a:pt x="293515" y="215390"/>
                      <a:pt x="300659" y="204807"/>
                      <a:pt x="304897" y="192977"/>
                    </a:cubicBezTo>
                    <a:cubicBezTo>
                      <a:pt x="309774" y="183176"/>
                      <a:pt x="308631" y="171451"/>
                      <a:pt x="301944" y="162783"/>
                    </a:cubicBezTo>
                    <a:cubicBezTo>
                      <a:pt x="297211" y="158802"/>
                      <a:pt x="291419" y="156287"/>
                      <a:pt x="285275" y="155544"/>
                    </a:cubicBezTo>
                    <a:cubicBezTo>
                      <a:pt x="279846" y="154306"/>
                      <a:pt x="274512" y="153353"/>
                      <a:pt x="269083" y="152496"/>
                    </a:cubicBezTo>
                    <a:cubicBezTo>
                      <a:pt x="265187" y="151848"/>
                      <a:pt x="262559" y="148162"/>
                      <a:pt x="263216" y="144276"/>
                    </a:cubicBezTo>
                    <a:cubicBezTo>
                      <a:pt x="263616" y="141866"/>
                      <a:pt x="265216" y="139828"/>
                      <a:pt x="267464" y="138875"/>
                    </a:cubicBezTo>
                    <a:lnTo>
                      <a:pt x="290229" y="129350"/>
                    </a:lnTo>
                    <a:cubicBezTo>
                      <a:pt x="296753" y="127236"/>
                      <a:pt x="302668" y="123578"/>
                      <a:pt x="307469" y="118682"/>
                    </a:cubicBezTo>
                    <a:cubicBezTo>
                      <a:pt x="313403" y="109367"/>
                      <a:pt x="315003" y="97937"/>
                      <a:pt x="311850" y="87345"/>
                    </a:cubicBezTo>
                    <a:cubicBezTo>
                      <a:pt x="309088" y="73057"/>
                      <a:pt x="304135" y="59341"/>
                      <a:pt x="300801" y="45245"/>
                    </a:cubicBezTo>
                    <a:cubicBezTo>
                      <a:pt x="296829" y="31224"/>
                      <a:pt x="296306" y="16460"/>
                      <a:pt x="299277" y="2191"/>
                    </a:cubicBezTo>
                    <a:cubicBezTo>
                      <a:pt x="256624" y="-2533"/>
                      <a:pt x="213476" y="334"/>
                      <a:pt x="171833" y="10669"/>
                    </a:cubicBezTo>
                    <a:cubicBezTo>
                      <a:pt x="159308" y="13278"/>
                      <a:pt x="147468" y="18470"/>
                      <a:pt x="137066" y="25909"/>
                    </a:cubicBezTo>
                    <a:cubicBezTo>
                      <a:pt x="122874" y="37244"/>
                      <a:pt x="119255" y="54484"/>
                      <a:pt x="120683" y="72772"/>
                    </a:cubicBezTo>
                    <a:cubicBezTo>
                      <a:pt x="120683" y="74610"/>
                      <a:pt x="119188" y="76105"/>
                      <a:pt x="117350" y="76105"/>
                    </a:cubicBezTo>
                    <a:cubicBezTo>
                      <a:pt x="116178" y="76105"/>
                      <a:pt x="115093" y="75486"/>
                      <a:pt x="114492" y="74486"/>
                    </a:cubicBezTo>
                    <a:lnTo>
                      <a:pt x="100014" y="47626"/>
                    </a:lnTo>
                    <a:cubicBezTo>
                      <a:pt x="95576" y="39634"/>
                      <a:pt x="85670" y="36501"/>
                      <a:pt x="77440" y="40482"/>
                    </a:cubicBezTo>
                    <a:cubicBezTo>
                      <a:pt x="64658" y="46759"/>
                      <a:pt x="53332" y="55655"/>
                      <a:pt x="44198" y="66580"/>
                    </a:cubicBezTo>
                    <a:cubicBezTo>
                      <a:pt x="33873" y="78258"/>
                      <a:pt x="28720" y="93612"/>
                      <a:pt x="29910" y="109157"/>
                    </a:cubicBezTo>
                    <a:cubicBezTo>
                      <a:pt x="31653" y="130227"/>
                      <a:pt x="35225" y="151096"/>
                      <a:pt x="40578" y="171546"/>
                    </a:cubicBezTo>
                    <a:cubicBezTo>
                      <a:pt x="41407" y="174642"/>
                      <a:pt x="39569" y="177832"/>
                      <a:pt x="36473" y="178661"/>
                    </a:cubicBezTo>
                    <a:cubicBezTo>
                      <a:pt x="34768" y="179118"/>
                      <a:pt x="32949" y="178785"/>
                      <a:pt x="31530" y="177737"/>
                    </a:cubicBezTo>
                    <a:lnTo>
                      <a:pt x="30767" y="177166"/>
                    </a:lnTo>
                    <a:cubicBezTo>
                      <a:pt x="26853" y="174175"/>
                      <a:pt x="21967" y="172746"/>
                      <a:pt x="17052" y="173165"/>
                    </a:cubicBezTo>
                    <a:cubicBezTo>
                      <a:pt x="4288" y="174785"/>
                      <a:pt x="954" y="187834"/>
                      <a:pt x="97" y="198883"/>
                    </a:cubicBezTo>
                    <a:cubicBezTo>
                      <a:pt x="-455" y="216218"/>
                      <a:pt x="1116" y="233554"/>
                      <a:pt x="4764" y="250508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3" name="任意多边形 553"/>
              <p:cNvSpPr/>
              <p:nvPr/>
            </p:nvSpPr>
            <p:spPr>
              <a:xfrm>
                <a:off x="7829060" y="4093064"/>
                <a:ext cx="313445" cy="331727"/>
              </a:xfrm>
              <a:custGeom>
                <a:avLst/>
                <a:gdLst>
                  <a:gd name="connsiteX0" fmla="*/ 4764 w 313445"/>
                  <a:gd name="connsiteY0" fmla="*/ 250508 h 331727"/>
                  <a:gd name="connsiteX1" fmla="*/ 53723 w 313445"/>
                  <a:gd name="connsiteY1" fmla="*/ 318421 h 331727"/>
                  <a:gd name="connsiteX2" fmla="*/ 127827 w 313445"/>
                  <a:gd name="connsiteY2" fmla="*/ 330899 h 331727"/>
                  <a:gd name="connsiteX3" fmla="*/ 203075 w 313445"/>
                  <a:gd name="connsiteY3" fmla="*/ 312992 h 331727"/>
                  <a:gd name="connsiteX4" fmla="*/ 229840 w 313445"/>
                  <a:gd name="connsiteY4" fmla="*/ 288513 h 331727"/>
                  <a:gd name="connsiteX5" fmla="*/ 221363 w 313445"/>
                  <a:gd name="connsiteY5" fmla="*/ 267368 h 331727"/>
                  <a:gd name="connsiteX6" fmla="*/ 213552 w 313445"/>
                  <a:gd name="connsiteY6" fmla="*/ 260700 h 331727"/>
                  <a:gd name="connsiteX7" fmla="*/ 211933 w 313445"/>
                  <a:gd name="connsiteY7" fmla="*/ 249908 h 331727"/>
                  <a:gd name="connsiteX8" fmla="*/ 217648 w 313445"/>
                  <a:gd name="connsiteY8" fmla="*/ 246794 h 331727"/>
                  <a:gd name="connsiteX9" fmla="*/ 239079 w 313445"/>
                  <a:gd name="connsiteY9" fmla="*/ 244127 h 331727"/>
                  <a:gd name="connsiteX10" fmla="*/ 284133 w 313445"/>
                  <a:gd name="connsiteY10" fmla="*/ 223743 h 331727"/>
                  <a:gd name="connsiteX11" fmla="*/ 304897 w 313445"/>
                  <a:gd name="connsiteY11" fmla="*/ 192977 h 331727"/>
                  <a:gd name="connsiteX12" fmla="*/ 301944 w 313445"/>
                  <a:gd name="connsiteY12" fmla="*/ 162783 h 331727"/>
                  <a:gd name="connsiteX13" fmla="*/ 285275 w 313445"/>
                  <a:gd name="connsiteY13" fmla="*/ 155544 h 331727"/>
                  <a:gd name="connsiteX14" fmla="*/ 269083 w 313445"/>
                  <a:gd name="connsiteY14" fmla="*/ 152496 h 331727"/>
                  <a:gd name="connsiteX15" fmla="*/ 263216 w 313445"/>
                  <a:gd name="connsiteY15" fmla="*/ 144276 h 331727"/>
                  <a:gd name="connsiteX16" fmla="*/ 267464 w 313445"/>
                  <a:gd name="connsiteY16" fmla="*/ 138875 h 331727"/>
                  <a:gd name="connsiteX17" fmla="*/ 290229 w 313445"/>
                  <a:gd name="connsiteY17" fmla="*/ 129350 h 331727"/>
                  <a:gd name="connsiteX18" fmla="*/ 307469 w 313445"/>
                  <a:gd name="connsiteY18" fmla="*/ 118682 h 331727"/>
                  <a:gd name="connsiteX19" fmla="*/ 311850 w 313445"/>
                  <a:gd name="connsiteY19" fmla="*/ 87345 h 331727"/>
                  <a:gd name="connsiteX20" fmla="*/ 300801 w 313445"/>
                  <a:gd name="connsiteY20" fmla="*/ 45245 h 331727"/>
                  <a:gd name="connsiteX21" fmla="*/ 299277 w 313445"/>
                  <a:gd name="connsiteY21" fmla="*/ 2191 h 331727"/>
                  <a:gd name="connsiteX22" fmla="*/ 171833 w 313445"/>
                  <a:gd name="connsiteY22" fmla="*/ 10669 h 331727"/>
                  <a:gd name="connsiteX23" fmla="*/ 137066 w 313445"/>
                  <a:gd name="connsiteY23" fmla="*/ 25909 h 331727"/>
                  <a:gd name="connsiteX24" fmla="*/ 120683 w 313445"/>
                  <a:gd name="connsiteY24" fmla="*/ 72772 h 331727"/>
                  <a:gd name="connsiteX25" fmla="*/ 117350 w 313445"/>
                  <a:gd name="connsiteY25" fmla="*/ 76105 h 331727"/>
                  <a:gd name="connsiteX26" fmla="*/ 114492 w 313445"/>
                  <a:gd name="connsiteY26" fmla="*/ 74486 h 331727"/>
                  <a:gd name="connsiteX27" fmla="*/ 100014 w 313445"/>
                  <a:gd name="connsiteY27" fmla="*/ 47626 h 331727"/>
                  <a:gd name="connsiteX28" fmla="*/ 77440 w 313445"/>
                  <a:gd name="connsiteY28" fmla="*/ 40482 h 331727"/>
                  <a:gd name="connsiteX29" fmla="*/ 44198 w 313445"/>
                  <a:gd name="connsiteY29" fmla="*/ 66580 h 331727"/>
                  <a:gd name="connsiteX30" fmla="*/ 29910 w 313445"/>
                  <a:gd name="connsiteY30" fmla="*/ 109157 h 331727"/>
                  <a:gd name="connsiteX31" fmla="*/ 40578 w 313445"/>
                  <a:gd name="connsiteY31" fmla="*/ 171546 h 331727"/>
                  <a:gd name="connsiteX32" fmla="*/ 36473 w 313445"/>
                  <a:gd name="connsiteY32" fmla="*/ 178661 h 331727"/>
                  <a:gd name="connsiteX33" fmla="*/ 31530 w 313445"/>
                  <a:gd name="connsiteY33" fmla="*/ 177737 h 331727"/>
                  <a:gd name="connsiteX34" fmla="*/ 30767 w 313445"/>
                  <a:gd name="connsiteY34" fmla="*/ 177166 h 331727"/>
                  <a:gd name="connsiteX35" fmla="*/ 17052 w 313445"/>
                  <a:gd name="connsiteY35" fmla="*/ 173165 h 331727"/>
                  <a:gd name="connsiteX36" fmla="*/ 97 w 313445"/>
                  <a:gd name="connsiteY36" fmla="*/ 198883 h 331727"/>
                  <a:gd name="connsiteX37" fmla="*/ 4764 w 313445"/>
                  <a:gd name="connsiteY37" fmla="*/ 250508 h 3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3445" h="331727">
                    <a:moveTo>
                      <a:pt x="4764" y="250508"/>
                    </a:moveTo>
                    <a:cubicBezTo>
                      <a:pt x="11165" y="278864"/>
                      <a:pt x="28843" y="303381"/>
                      <a:pt x="53723" y="318421"/>
                    </a:cubicBezTo>
                    <a:cubicBezTo>
                      <a:pt x="76802" y="329337"/>
                      <a:pt x="102443" y="333662"/>
                      <a:pt x="127827" y="330899"/>
                    </a:cubicBezTo>
                    <a:cubicBezTo>
                      <a:pt x="153526" y="327928"/>
                      <a:pt x="178786" y="321917"/>
                      <a:pt x="203075" y="312992"/>
                    </a:cubicBezTo>
                    <a:cubicBezTo>
                      <a:pt x="215172" y="308992"/>
                      <a:pt x="228602" y="303467"/>
                      <a:pt x="229840" y="288513"/>
                    </a:cubicBezTo>
                    <a:cubicBezTo>
                      <a:pt x="230278" y="280560"/>
                      <a:pt x="227173" y="272816"/>
                      <a:pt x="221363" y="267368"/>
                    </a:cubicBezTo>
                    <a:cubicBezTo>
                      <a:pt x="218886" y="265081"/>
                      <a:pt x="216315" y="262795"/>
                      <a:pt x="213552" y="260700"/>
                    </a:cubicBezTo>
                    <a:cubicBezTo>
                      <a:pt x="210123" y="258166"/>
                      <a:pt x="209400" y="253337"/>
                      <a:pt x="211933" y="249908"/>
                    </a:cubicBezTo>
                    <a:cubicBezTo>
                      <a:pt x="213286" y="248079"/>
                      <a:pt x="215372" y="246936"/>
                      <a:pt x="217648" y="246794"/>
                    </a:cubicBezTo>
                    <a:cubicBezTo>
                      <a:pt x="224839" y="246336"/>
                      <a:pt x="231993" y="245441"/>
                      <a:pt x="239079" y="244127"/>
                    </a:cubicBezTo>
                    <a:cubicBezTo>
                      <a:pt x="255643" y="241450"/>
                      <a:pt x="271188" y="234411"/>
                      <a:pt x="284133" y="223743"/>
                    </a:cubicBezTo>
                    <a:cubicBezTo>
                      <a:pt x="293515" y="215390"/>
                      <a:pt x="300659" y="204807"/>
                      <a:pt x="304897" y="192977"/>
                    </a:cubicBezTo>
                    <a:cubicBezTo>
                      <a:pt x="309774" y="183176"/>
                      <a:pt x="308631" y="171451"/>
                      <a:pt x="301944" y="162783"/>
                    </a:cubicBezTo>
                    <a:cubicBezTo>
                      <a:pt x="297211" y="158802"/>
                      <a:pt x="291419" y="156287"/>
                      <a:pt x="285275" y="155544"/>
                    </a:cubicBezTo>
                    <a:cubicBezTo>
                      <a:pt x="279846" y="154306"/>
                      <a:pt x="274512" y="153353"/>
                      <a:pt x="269083" y="152496"/>
                    </a:cubicBezTo>
                    <a:cubicBezTo>
                      <a:pt x="265187" y="151848"/>
                      <a:pt x="262559" y="148162"/>
                      <a:pt x="263216" y="144276"/>
                    </a:cubicBezTo>
                    <a:cubicBezTo>
                      <a:pt x="263616" y="141866"/>
                      <a:pt x="265216" y="139828"/>
                      <a:pt x="267464" y="138875"/>
                    </a:cubicBezTo>
                    <a:lnTo>
                      <a:pt x="290229" y="129350"/>
                    </a:lnTo>
                    <a:cubicBezTo>
                      <a:pt x="296753" y="127236"/>
                      <a:pt x="302668" y="123578"/>
                      <a:pt x="307469" y="118682"/>
                    </a:cubicBezTo>
                    <a:cubicBezTo>
                      <a:pt x="313403" y="109367"/>
                      <a:pt x="315003" y="97937"/>
                      <a:pt x="311850" y="87345"/>
                    </a:cubicBezTo>
                    <a:cubicBezTo>
                      <a:pt x="309088" y="73057"/>
                      <a:pt x="304135" y="59341"/>
                      <a:pt x="300801" y="45245"/>
                    </a:cubicBezTo>
                    <a:cubicBezTo>
                      <a:pt x="296829" y="31224"/>
                      <a:pt x="296306" y="16460"/>
                      <a:pt x="299277" y="2191"/>
                    </a:cubicBezTo>
                    <a:cubicBezTo>
                      <a:pt x="256624" y="-2533"/>
                      <a:pt x="213476" y="334"/>
                      <a:pt x="171833" y="10669"/>
                    </a:cubicBezTo>
                    <a:cubicBezTo>
                      <a:pt x="159308" y="13278"/>
                      <a:pt x="147468" y="18470"/>
                      <a:pt x="137066" y="25909"/>
                    </a:cubicBezTo>
                    <a:cubicBezTo>
                      <a:pt x="122874" y="37244"/>
                      <a:pt x="119255" y="54484"/>
                      <a:pt x="120683" y="72772"/>
                    </a:cubicBezTo>
                    <a:cubicBezTo>
                      <a:pt x="120683" y="74610"/>
                      <a:pt x="119188" y="76105"/>
                      <a:pt x="117350" y="76105"/>
                    </a:cubicBezTo>
                    <a:cubicBezTo>
                      <a:pt x="116178" y="76105"/>
                      <a:pt x="115093" y="75486"/>
                      <a:pt x="114492" y="74486"/>
                    </a:cubicBezTo>
                    <a:lnTo>
                      <a:pt x="100014" y="47626"/>
                    </a:lnTo>
                    <a:cubicBezTo>
                      <a:pt x="95576" y="39634"/>
                      <a:pt x="85670" y="36501"/>
                      <a:pt x="77440" y="40482"/>
                    </a:cubicBezTo>
                    <a:cubicBezTo>
                      <a:pt x="64658" y="46759"/>
                      <a:pt x="53332" y="55655"/>
                      <a:pt x="44198" y="66580"/>
                    </a:cubicBezTo>
                    <a:cubicBezTo>
                      <a:pt x="33873" y="78258"/>
                      <a:pt x="28720" y="93612"/>
                      <a:pt x="29910" y="109157"/>
                    </a:cubicBezTo>
                    <a:cubicBezTo>
                      <a:pt x="31653" y="130227"/>
                      <a:pt x="35225" y="151096"/>
                      <a:pt x="40578" y="171546"/>
                    </a:cubicBezTo>
                    <a:cubicBezTo>
                      <a:pt x="41407" y="174642"/>
                      <a:pt x="39569" y="177832"/>
                      <a:pt x="36473" y="178661"/>
                    </a:cubicBezTo>
                    <a:cubicBezTo>
                      <a:pt x="34768" y="179118"/>
                      <a:pt x="32949" y="178785"/>
                      <a:pt x="31530" y="177737"/>
                    </a:cubicBezTo>
                    <a:lnTo>
                      <a:pt x="30767" y="177166"/>
                    </a:lnTo>
                    <a:cubicBezTo>
                      <a:pt x="26853" y="174175"/>
                      <a:pt x="21967" y="172746"/>
                      <a:pt x="17052" y="173165"/>
                    </a:cubicBezTo>
                    <a:cubicBezTo>
                      <a:pt x="4288" y="174785"/>
                      <a:pt x="954" y="187834"/>
                      <a:pt x="97" y="198883"/>
                    </a:cubicBezTo>
                    <a:cubicBezTo>
                      <a:pt x="-455" y="216218"/>
                      <a:pt x="1116" y="233554"/>
                      <a:pt x="4764" y="250508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4" name="任意多边形 554"/>
              <p:cNvSpPr/>
              <p:nvPr/>
            </p:nvSpPr>
            <p:spPr>
              <a:xfrm>
                <a:off x="7829060" y="4093064"/>
                <a:ext cx="313445" cy="331727"/>
              </a:xfrm>
              <a:custGeom>
                <a:avLst/>
                <a:gdLst>
                  <a:gd name="connsiteX0" fmla="*/ 4764 w 313445"/>
                  <a:gd name="connsiteY0" fmla="*/ 250508 h 331727"/>
                  <a:gd name="connsiteX1" fmla="*/ 53723 w 313445"/>
                  <a:gd name="connsiteY1" fmla="*/ 318421 h 331727"/>
                  <a:gd name="connsiteX2" fmla="*/ 127827 w 313445"/>
                  <a:gd name="connsiteY2" fmla="*/ 330899 h 331727"/>
                  <a:gd name="connsiteX3" fmla="*/ 203075 w 313445"/>
                  <a:gd name="connsiteY3" fmla="*/ 312992 h 331727"/>
                  <a:gd name="connsiteX4" fmla="*/ 229840 w 313445"/>
                  <a:gd name="connsiteY4" fmla="*/ 288513 h 331727"/>
                  <a:gd name="connsiteX5" fmla="*/ 221363 w 313445"/>
                  <a:gd name="connsiteY5" fmla="*/ 267368 h 331727"/>
                  <a:gd name="connsiteX6" fmla="*/ 213552 w 313445"/>
                  <a:gd name="connsiteY6" fmla="*/ 260700 h 331727"/>
                  <a:gd name="connsiteX7" fmla="*/ 211933 w 313445"/>
                  <a:gd name="connsiteY7" fmla="*/ 249908 h 331727"/>
                  <a:gd name="connsiteX8" fmla="*/ 217648 w 313445"/>
                  <a:gd name="connsiteY8" fmla="*/ 246794 h 331727"/>
                  <a:gd name="connsiteX9" fmla="*/ 239079 w 313445"/>
                  <a:gd name="connsiteY9" fmla="*/ 244127 h 331727"/>
                  <a:gd name="connsiteX10" fmla="*/ 284133 w 313445"/>
                  <a:gd name="connsiteY10" fmla="*/ 223743 h 331727"/>
                  <a:gd name="connsiteX11" fmla="*/ 304897 w 313445"/>
                  <a:gd name="connsiteY11" fmla="*/ 192977 h 331727"/>
                  <a:gd name="connsiteX12" fmla="*/ 301944 w 313445"/>
                  <a:gd name="connsiteY12" fmla="*/ 162783 h 331727"/>
                  <a:gd name="connsiteX13" fmla="*/ 285275 w 313445"/>
                  <a:gd name="connsiteY13" fmla="*/ 155544 h 331727"/>
                  <a:gd name="connsiteX14" fmla="*/ 269083 w 313445"/>
                  <a:gd name="connsiteY14" fmla="*/ 152496 h 331727"/>
                  <a:gd name="connsiteX15" fmla="*/ 263216 w 313445"/>
                  <a:gd name="connsiteY15" fmla="*/ 144276 h 331727"/>
                  <a:gd name="connsiteX16" fmla="*/ 267464 w 313445"/>
                  <a:gd name="connsiteY16" fmla="*/ 138875 h 331727"/>
                  <a:gd name="connsiteX17" fmla="*/ 290229 w 313445"/>
                  <a:gd name="connsiteY17" fmla="*/ 129350 h 331727"/>
                  <a:gd name="connsiteX18" fmla="*/ 307469 w 313445"/>
                  <a:gd name="connsiteY18" fmla="*/ 118682 h 331727"/>
                  <a:gd name="connsiteX19" fmla="*/ 311850 w 313445"/>
                  <a:gd name="connsiteY19" fmla="*/ 87345 h 331727"/>
                  <a:gd name="connsiteX20" fmla="*/ 300801 w 313445"/>
                  <a:gd name="connsiteY20" fmla="*/ 45245 h 331727"/>
                  <a:gd name="connsiteX21" fmla="*/ 299277 w 313445"/>
                  <a:gd name="connsiteY21" fmla="*/ 2191 h 331727"/>
                  <a:gd name="connsiteX22" fmla="*/ 171833 w 313445"/>
                  <a:gd name="connsiteY22" fmla="*/ 10669 h 331727"/>
                  <a:gd name="connsiteX23" fmla="*/ 137066 w 313445"/>
                  <a:gd name="connsiteY23" fmla="*/ 25909 h 331727"/>
                  <a:gd name="connsiteX24" fmla="*/ 120683 w 313445"/>
                  <a:gd name="connsiteY24" fmla="*/ 72772 h 331727"/>
                  <a:gd name="connsiteX25" fmla="*/ 117350 w 313445"/>
                  <a:gd name="connsiteY25" fmla="*/ 76105 h 331727"/>
                  <a:gd name="connsiteX26" fmla="*/ 114492 w 313445"/>
                  <a:gd name="connsiteY26" fmla="*/ 74486 h 331727"/>
                  <a:gd name="connsiteX27" fmla="*/ 100014 w 313445"/>
                  <a:gd name="connsiteY27" fmla="*/ 47626 h 331727"/>
                  <a:gd name="connsiteX28" fmla="*/ 77440 w 313445"/>
                  <a:gd name="connsiteY28" fmla="*/ 40482 h 331727"/>
                  <a:gd name="connsiteX29" fmla="*/ 44198 w 313445"/>
                  <a:gd name="connsiteY29" fmla="*/ 66580 h 331727"/>
                  <a:gd name="connsiteX30" fmla="*/ 29910 w 313445"/>
                  <a:gd name="connsiteY30" fmla="*/ 109157 h 331727"/>
                  <a:gd name="connsiteX31" fmla="*/ 40578 w 313445"/>
                  <a:gd name="connsiteY31" fmla="*/ 171546 h 331727"/>
                  <a:gd name="connsiteX32" fmla="*/ 36473 w 313445"/>
                  <a:gd name="connsiteY32" fmla="*/ 178661 h 331727"/>
                  <a:gd name="connsiteX33" fmla="*/ 31530 w 313445"/>
                  <a:gd name="connsiteY33" fmla="*/ 177737 h 331727"/>
                  <a:gd name="connsiteX34" fmla="*/ 30767 w 313445"/>
                  <a:gd name="connsiteY34" fmla="*/ 177166 h 331727"/>
                  <a:gd name="connsiteX35" fmla="*/ 17052 w 313445"/>
                  <a:gd name="connsiteY35" fmla="*/ 173165 h 331727"/>
                  <a:gd name="connsiteX36" fmla="*/ 97 w 313445"/>
                  <a:gd name="connsiteY36" fmla="*/ 198883 h 331727"/>
                  <a:gd name="connsiteX37" fmla="*/ 4764 w 313445"/>
                  <a:gd name="connsiteY37" fmla="*/ 250508 h 3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3445" h="331727">
                    <a:moveTo>
                      <a:pt x="4764" y="250508"/>
                    </a:moveTo>
                    <a:cubicBezTo>
                      <a:pt x="11165" y="278864"/>
                      <a:pt x="28843" y="303381"/>
                      <a:pt x="53723" y="318421"/>
                    </a:cubicBezTo>
                    <a:cubicBezTo>
                      <a:pt x="76802" y="329337"/>
                      <a:pt x="102443" y="333662"/>
                      <a:pt x="127827" y="330899"/>
                    </a:cubicBezTo>
                    <a:cubicBezTo>
                      <a:pt x="153526" y="327928"/>
                      <a:pt x="178786" y="321917"/>
                      <a:pt x="203075" y="312992"/>
                    </a:cubicBezTo>
                    <a:cubicBezTo>
                      <a:pt x="215172" y="308992"/>
                      <a:pt x="228602" y="303467"/>
                      <a:pt x="229840" y="288513"/>
                    </a:cubicBezTo>
                    <a:cubicBezTo>
                      <a:pt x="230278" y="280560"/>
                      <a:pt x="227173" y="272816"/>
                      <a:pt x="221363" y="267368"/>
                    </a:cubicBezTo>
                    <a:cubicBezTo>
                      <a:pt x="218886" y="265081"/>
                      <a:pt x="216315" y="262795"/>
                      <a:pt x="213552" y="260700"/>
                    </a:cubicBezTo>
                    <a:cubicBezTo>
                      <a:pt x="210123" y="258166"/>
                      <a:pt x="209400" y="253337"/>
                      <a:pt x="211933" y="249908"/>
                    </a:cubicBezTo>
                    <a:cubicBezTo>
                      <a:pt x="213286" y="248079"/>
                      <a:pt x="215372" y="246936"/>
                      <a:pt x="217648" y="246794"/>
                    </a:cubicBezTo>
                    <a:cubicBezTo>
                      <a:pt x="224839" y="246336"/>
                      <a:pt x="231993" y="245441"/>
                      <a:pt x="239079" y="244127"/>
                    </a:cubicBezTo>
                    <a:cubicBezTo>
                      <a:pt x="255643" y="241450"/>
                      <a:pt x="271188" y="234411"/>
                      <a:pt x="284133" y="223743"/>
                    </a:cubicBezTo>
                    <a:cubicBezTo>
                      <a:pt x="293515" y="215390"/>
                      <a:pt x="300659" y="204807"/>
                      <a:pt x="304897" y="192977"/>
                    </a:cubicBezTo>
                    <a:cubicBezTo>
                      <a:pt x="309774" y="183176"/>
                      <a:pt x="308631" y="171451"/>
                      <a:pt x="301944" y="162783"/>
                    </a:cubicBezTo>
                    <a:cubicBezTo>
                      <a:pt x="297211" y="158802"/>
                      <a:pt x="291419" y="156287"/>
                      <a:pt x="285275" y="155544"/>
                    </a:cubicBezTo>
                    <a:cubicBezTo>
                      <a:pt x="279846" y="154306"/>
                      <a:pt x="274512" y="153353"/>
                      <a:pt x="269083" y="152496"/>
                    </a:cubicBezTo>
                    <a:cubicBezTo>
                      <a:pt x="265187" y="151848"/>
                      <a:pt x="262559" y="148162"/>
                      <a:pt x="263216" y="144276"/>
                    </a:cubicBezTo>
                    <a:cubicBezTo>
                      <a:pt x="263616" y="141866"/>
                      <a:pt x="265216" y="139828"/>
                      <a:pt x="267464" y="138875"/>
                    </a:cubicBezTo>
                    <a:lnTo>
                      <a:pt x="290229" y="129350"/>
                    </a:lnTo>
                    <a:cubicBezTo>
                      <a:pt x="296753" y="127236"/>
                      <a:pt x="302668" y="123578"/>
                      <a:pt x="307469" y="118682"/>
                    </a:cubicBezTo>
                    <a:cubicBezTo>
                      <a:pt x="313403" y="109367"/>
                      <a:pt x="315003" y="97937"/>
                      <a:pt x="311850" y="87345"/>
                    </a:cubicBezTo>
                    <a:cubicBezTo>
                      <a:pt x="309088" y="73057"/>
                      <a:pt x="304135" y="59341"/>
                      <a:pt x="300801" y="45245"/>
                    </a:cubicBezTo>
                    <a:cubicBezTo>
                      <a:pt x="296829" y="31224"/>
                      <a:pt x="296306" y="16460"/>
                      <a:pt x="299277" y="2191"/>
                    </a:cubicBezTo>
                    <a:cubicBezTo>
                      <a:pt x="256624" y="-2533"/>
                      <a:pt x="213476" y="334"/>
                      <a:pt x="171833" y="10669"/>
                    </a:cubicBezTo>
                    <a:cubicBezTo>
                      <a:pt x="159308" y="13278"/>
                      <a:pt x="147468" y="18470"/>
                      <a:pt x="137066" y="25909"/>
                    </a:cubicBezTo>
                    <a:cubicBezTo>
                      <a:pt x="122874" y="37244"/>
                      <a:pt x="119255" y="54484"/>
                      <a:pt x="120683" y="72772"/>
                    </a:cubicBezTo>
                    <a:cubicBezTo>
                      <a:pt x="120683" y="74610"/>
                      <a:pt x="119188" y="76105"/>
                      <a:pt x="117350" y="76105"/>
                    </a:cubicBezTo>
                    <a:cubicBezTo>
                      <a:pt x="116178" y="76105"/>
                      <a:pt x="115093" y="75486"/>
                      <a:pt x="114492" y="74486"/>
                    </a:cubicBezTo>
                    <a:lnTo>
                      <a:pt x="100014" y="47626"/>
                    </a:lnTo>
                    <a:cubicBezTo>
                      <a:pt x="95576" y="39634"/>
                      <a:pt x="85670" y="36501"/>
                      <a:pt x="77440" y="40482"/>
                    </a:cubicBezTo>
                    <a:cubicBezTo>
                      <a:pt x="64658" y="46759"/>
                      <a:pt x="53332" y="55655"/>
                      <a:pt x="44198" y="66580"/>
                    </a:cubicBezTo>
                    <a:cubicBezTo>
                      <a:pt x="33873" y="78258"/>
                      <a:pt x="28720" y="93612"/>
                      <a:pt x="29910" y="109157"/>
                    </a:cubicBezTo>
                    <a:cubicBezTo>
                      <a:pt x="31653" y="130227"/>
                      <a:pt x="35225" y="151096"/>
                      <a:pt x="40578" y="171546"/>
                    </a:cubicBezTo>
                    <a:cubicBezTo>
                      <a:pt x="41407" y="174642"/>
                      <a:pt x="39569" y="177832"/>
                      <a:pt x="36473" y="178661"/>
                    </a:cubicBezTo>
                    <a:cubicBezTo>
                      <a:pt x="34768" y="179118"/>
                      <a:pt x="32949" y="178785"/>
                      <a:pt x="31530" y="177737"/>
                    </a:cubicBezTo>
                    <a:lnTo>
                      <a:pt x="30767" y="177166"/>
                    </a:lnTo>
                    <a:cubicBezTo>
                      <a:pt x="26853" y="174175"/>
                      <a:pt x="21967" y="172746"/>
                      <a:pt x="17052" y="173165"/>
                    </a:cubicBezTo>
                    <a:cubicBezTo>
                      <a:pt x="4288" y="174785"/>
                      <a:pt x="954" y="187834"/>
                      <a:pt x="97" y="198883"/>
                    </a:cubicBezTo>
                    <a:cubicBezTo>
                      <a:pt x="-455" y="216218"/>
                      <a:pt x="1116" y="233554"/>
                      <a:pt x="4764" y="250508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5" name="任意多边形 555"/>
              <p:cNvSpPr/>
              <p:nvPr/>
            </p:nvSpPr>
            <p:spPr>
              <a:xfrm>
                <a:off x="7901355" y="4112885"/>
                <a:ext cx="195677" cy="298903"/>
              </a:xfrm>
              <a:custGeom>
                <a:avLst/>
                <a:gdLst>
                  <a:gd name="connsiteX0" fmla="*/ 1 w 195677"/>
                  <a:gd name="connsiteY0" fmla="*/ 295171 h 298903"/>
                  <a:gd name="connsiteX1" fmla="*/ 34292 w 195677"/>
                  <a:gd name="connsiteY1" fmla="*/ 195825 h 298903"/>
                  <a:gd name="connsiteX2" fmla="*/ 35530 w 195677"/>
                  <a:gd name="connsiteY2" fmla="*/ 193254 h 298903"/>
                  <a:gd name="connsiteX3" fmla="*/ 37911 w 195677"/>
                  <a:gd name="connsiteY3" fmla="*/ 188015 h 298903"/>
                  <a:gd name="connsiteX4" fmla="*/ 3907 w 195677"/>
                  <a:gd name="connsiteY4" fmla="*/ 74287 h 298903"/>
                  <a:gd name="connsiteX5" fmla="*/ 5831 w 195677"/>
                  <a:gd name="connsiteY5" fmla="*/ 69686 h 298903"/>
                  <a:gd name="connsiteX6" fmla="*/ 10003 w 195677"/>
                  <a:gd name="connsiteY6" fmla="*/ 70857 h 298903"/>
                  <a:gd name="connsiteX7" fmla="*/ 43435 w 195677"/>
                  <a:gd name="connsiteY7" fmla="*/ 176490 h 298903"/>
                  <a:gd name="connsiteX8" fmla="*/ 190216 w 195677"/>
                  <a:gd name="connsiteY8" fmla="*/ 563 h 298903"/>
                  <a:gd name="connsiteX9" fmla="*/ 195074 w 195677"/>
                  <a:gd name="connsiteY9" fmla="*/ 1420 h 298903"/>
                  <a:gd name="connsiteX10" fmla="*/ 194216 w 195677"/>
                  <a:gd name="connsiteY10" fmla="*/ 6373 h 298903"/>
                  <a:gd name="connsiteX11" fmla="*/ 45721 w 195677"/>
                  <a:gd name="connsiteY11" fmla="*/ 187348 h 298903"/>
                  <a:gd name="connsiteX12" fmla="*/ 167165 w 195677"/>
                  <a:gd name="connsiteY12" fmla="*/ 170870 h 298903"/>
                  <a:gd name="connsiteX13" fmla="*/ 169956 w 195677"/>
                  <a:gd name="connsiteY13" fmla="*/ 174842 h 298903"/>
                  <a:gd name="connsiteX14" fmla="*/ 169927 w 195677"/>
                  <a:gd name="connsiteY14" fmla="*/ 174966 h 298903"/>
                  <a:gd name="connsiteX15" fmla="*/ 167260 w 195677"/>
                  <a:gd name="connsiteY15" fmla="*/ 177728 h 298903"/>
                  <a:gd name="connsiteX16" fmla="*/ 165927 w 195677"/>
                  <a:gd name="connsiteY16" fmla="*/ 177728 h 298903"/>
                  <a:gd name="connsiteX17" fmla="*/ 40864 w 195677"/>
                  <a:gd name="connsiteY17" fmla="*/ 197731 h 298903"/>
                  <a:gd name="connsiteX18" fmla="*/ 6859 w 195677"/>
                  <a:gd name="connsiteY18" fmla="*/ 296124 h 298903"/>
                  <a:gd name="connsiteX19" fmla="*/ 4097 w 195677"/>
                  <a:gd name="connsiteY19" fmla="*/ 298886 h 298903"/>
                  <a:gd name="connsiteX20" fmla="*/ 2668 w 195677"/>
                  <a:gd name="connsiteY20" fmla="*/ 298886 h 298903"/>
                  <a:gd name="connsiteX21" fmla="*/ 1 w 195677"/>
                  <a:gd name="connsiteY21" fmla="*/ 295171 h 29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95677" h="298903">
                    <a:moveTo>
                      <a:pt x="1" y="295171"/>
                    </a:moveTo>
                    <a:cubicBezTo>
                      <a:pt x="8002" y="260967"/>
                      <a:pt x="19499" y="227677"/>
                      <a:pt x="34292" y="195825"/>
                    </a:cubicBezTo>
                    <a:cubicBezTo>
                      <a:pt x="34253" y="194816"/>
                      <a:pt x="34720" y="193854"/>
                      <a:pt x="35530" y="193254"/>
                    </a:cubicBezTo>
                    <a:cubicBezTo>
                      <a:pt x="36292" y="191444"/>
                      <a:pt x="37054" y="189730"/>
                      <a:pt x="37911" y="188015"/>
                    </a:cubicBezTo>
                    <a:cubicBezTo>
                      <a:pt x="33768" y="148315"/>
                      <a:pt x="22242" y="109739"/>
                      <a:pt x="3907" y="74287"/>
                    </a:cubicBezTo>
                    <a:cubicBezTo>
                      <a:pt x="3173" y="72486"/>
                      <a:pt x="4031" y="70429"/>
                      <a:pt x="5831" y="69686"/>
                    </a:cubicBezTo>
                    <a:cubicBezTo>
                      <a:pt x="7326" y="69076"/>
                      <a:pt x="9041" y="69562"/>
                      <a:pt x="10003" y="70857"/>
                    </a:cubicBezTo>
                    <a:cubicBezTo>
                      <a:pt x="27129" y="103890"/>
                      <a:pt x="38444" y="139618"/>
                      <a:pt x="43435" y="176490"/>
                    </a:cubicBezTo>
                    <a:cubicBezTo>
                      <a:pt x="76983" y="106567"/>
                      <a:pt x="127427" y="46102"/>
                      <a:pt x="190216" y="563"/>
                    </a:cubicBezTo>
                    <a:cubicBezTo>
                      <a:pt x="191806" y="-466"/>
                      <a:pt x="193930" y="-94"/>
                      <a:pt x="195074" y="1420"/>
                    </a:cubicBezTo>
                    <a:cubicBezTo>
                      <a:pt x="196121" y="3039"/>
                      <a:pt x="195750" y="5192"/>
                      <a:pt x="194216" y="6373"/>
                    </a:cubicBezTo>
                    <a:cubicBezTo>
                      <a:pt x="120493" y="57618"/>
                      <a:pt x="74011" y="128674"/>
                      <a:pt x="45721" y="187348"/>
                    </a:cubicBezTo>
                    <a:cubicBezTo>
                      <a:pt x="83726" y="170127"/>
                      <a:pt x="125941" y="164393"/>
                      <a:pt x="167165" y="170870"/>
                    </a:cubicBezTo>
                    <a:cubicBezTo>
                      <a:pt x="169032" y="171194"/>
                      <a:pt x="170280" y="172975"/>
                      <a:pt x="169956" y="174842"/>
                    </a:cubicBezTo>
                    <a:cubicBezTo>
                      <a:pt x="169947" y="174880"/>
                      <a:pt x="169937" y="174928"/>
                      <a:pt x="169927" y="174966"/>
                    </a:cubicBezTo>
                    <a:cubicBezTo>
                      <a:pt x="169708" y="176357"/>
                      <a:pt x="168641" y="177461"/>
                      <a:pt x="167260" y="177728"/>
                    </a:cubicBezTo>
                    <a:lnTo>
                      <a:pt x="165927" y="177728"/>
                    </a:lnTo>
                    <a:cubicBezTo>
                      <a:pt x="165260" y="177728"/>
                      <a:pt x="98585" y="165441"/>
                      <a:pt x="40864" y="197731"/>
                    </a:cubicBezTo>
                    <a:cubicBezTo>
                      <a:pt x="26243" y="229296"/>
                      <a:pt x="14851" y="262262"/>
                      <a:pt x="6859" y="296124"/>
                    </a:cubicBezTo>
                    <a:cubicBezTo>
                      <a:pt x="6555" y="297505"/>
                      <a:pt x="5478" y="298581"/>
                      <a:pt x="4097" y="298886"/>
                    </a:cubicBezTo>
                    <a:lnTo>
                      <a:pt x="2668" y="298886"/>
                    </a:lnTo>
                    <a:cubicBezTo>
                      <a:pt x="992" y="298467"/>
                      <a:pt x="-142" y="296895"/>
                      <a:pt x="1" y="295171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6" name="任意多边形 556"/>
              <p:cNvSpPr/>
              <p:nvPr/>
            </p:nvSpPr>
            <p:spPr>
              <a:xfrm>
                <a:off x="4079347" y="4313681"/>
                <a:ext cx="311233" cy="313467"/>
              </a:xfrm>
              <a:custGeom>
                <a:avLst/>
                <a:gdLst>
                  <a:gd name="connsiteX0" fmla="*/ 1247 w 311233"/>
                  <a:gd name="connsiteY0" fmla="*/ -17 h 313467"/>
                  <a:gd name="connsiteX1" fmla="*/ 155742 w 311233"/>
                  <a:gd name="connsiteY1" fmla="*/ 4459 h 313467"/>
                  <a:gd name="connsiteX2" fmla="*/ 309952 w 311233"/>
                  <a:gd name="connsiteY2" fmla="*/ -17 h 313467"/>
                  <a:gd name="connsiteX3" fmla="*/ 268137 w 311233"/>
                  <a:gd name="connsiteY3" fmla="*/ 262587 h 313467"/>
                  <a:gd name="connsiteX4" fmla="*/ 268137 w 311233"/>
                  <a:gd name="connsiteY4" fmla="*/ 262587 h 313467"/>
                  <a:gd name="connsiteX5" fmla="*/ 237562 w 311233"/>
                  <a:gd name="connsiteY5" fmla="*/ 293734 h 313467"/>
                  <a:gd name="connsiteX6" fmla="*/ 72970 w 311233"/>
                  <a:gd name="connsiteY6" fmla="*/ 293734 h 313467"/>
                  <a:gd name="connsiteX7" fmla="*/ 42395 w 311233"/>
                  <a:gd name="connsiteY7" fmla="*/ 261825 h 313467"/>
                  <a:gd name="connsiteX8" fmla="*/ 1247 w 311233"/>
                  <a:gd name="connsiteY8" fmla="*/ -17 h 313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233" h="313467">
                    <a:moveTo>
                      <a:pt x="1247" y="-17"/>
                    </a:moveTo>
                    <a:lnTo>
                      <a:pt x="155742" y="4459"/>
                    </a:lnTo>
                    <a:lnTo>
                      <a:pt x="309952" y="-17"/>
                    </a:lnTo>
                    <a:cubicBezTo>
                      <a:pt x="316619" y="104281"/>
                      <a:pt x="296236" y="210676"/>
                      <a:pt x="268137" y="262587"/>
                    </a:cubicBezTo>
                    <a:lnTo>
                      <a:pt x="268137" y="262587"/>
                    </a:lnTo>
                    <a:cubicBezTo>
                      <a:pt x="261492" y="275941"/>
                      <a:pt x="250788" y="286838"/>
                      <a:pt x="237562" y="293734"/>
                    </a:cubicBezTo>
                    <a:cubicBezTo>
                      <a:pt x="191937" y="320022"/>
                      <a:pt x="118214" y="320022"/>
                      <a:pt x="72970" y="293734"/>
                    </a:cubicBezTo>
                    <a:cubicBezTo>
                      <a:pt x="59549" y="286742"/>
                      <a:pt x="48804" y="275531"/>
                      <a:pt x="42395" y="261825"/>
                    </a:cubicBezTo>
                    <a:cubicBezTo>
                      <a:pt x="14677" y="209533"/>
                      <a:pt x="-5326" y="103805"/>
                      <a:pt x="1247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7" name="任意多边形 557"/>
              <p:cNvSpPr/>
              <p:nvPr/>
            </p:nvSpPr>
            <p:spPr>
              <a:xfrm>
                <a:off x="4080556" y="4224122"/>
                <a:ext cx="309789" cy="179022"/>
              </a:xfrm>
              <a:custGeom>
                <a:avLst/>
                <a:gdLst>
                  <a:gd name="connsiteX0" fmla="*/ 45662 w 309789"/>
                  <a:gd name="connsiteY0" fmla="*/ 26200 h 179022"/>
                  <a:gd name="connsiteX1" fmla="*/ 44900 w 309789"/>
                  <a:gd name="connsiteY1" fmla="*/ 152787 h 179022"/>
                  <a:gd name="connsiteX2" fmla="*/ 263975 w 309789"/>
                  <a:gd name="connsiteY2" fmla="*/ 152787 h 179022"/>
                  <a:gd name="connsiteX3" fmla="*/ 264642 w 309789"/>
                  <a:gd name="connsiteY3" fmla="*/ 26200 h 179022"/>
                  <a:gd name="connsiteX4" fmla="*/ 45662 w 309789"/>
                  <a:gd name="connsiteY4" fmla="*/ 26200 h 179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789" h="179022">
                    <a:moveTo>
                      <a:pt x="45662" y="26200"/>
                    </a:moveTo>
                    <a:cubicBezTo>
                      <a:pt x="-15107" y="61157"/>
                      <a:pt x="-15107" y="117831"/>
                      <a:pt x="44900" y="152787"/>
                    </a:cubicBezTo>
                    <a:cubicBezTo>
                      <a:pt x="104908" y="187744"/>
                      <a:pt x="202920" y="187744"/>
                      <a:pt x="263975" y="152787"/>
                    </a:cubicBezTo>
                    <a:cubicBezTo>
                      <a:pt x="325030" y="117831"/>
                      <a:pt x="324840" y="61157"/>
                      <a:pt x="264642" y="26200"/>
                    </a:cubicBezTo>
                    <a:cubicBezTo>
                      <a:pt x="204444" y="-8757"/>
                      <a:pt x="106241" y="-8757"/>
                      <a:pt x="45662" y="2620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8" name="任意多边形 558"/>
              <p:cNvSpPr/>
              <p:nvPr/>
            </p:nvSpPr>
            <p:spPr>
              <a:xfrm>
                <a:off x="4114346" y="4243779"/>
                <a:ext cx="241151" cy="139672"/>
              </a:xfrm>
              <a:custGeom>
                <a:avLst/>
                <a:gdLst>
                  <a:gd name="connsiteX0" fmla="*/ 35780 w 241151"/>
                  <a:gd name="connsiteY0" fmla="*/ 20450 h 139672"/>
                  <a:gd name="connsiteX1" fmla="*/ 35208 w 241151"/>
                  <a:gd name="connsiteY1" fmla="*/ 119224 h 139672"/>
                  <a:gd name="connsiteX2" fmla="*/ 205706 w 241151"/>
                  <a:gd name="connsiteY2" fmla="*/ 119224 h 139672"/>
                  <a:gd name="connsiteX3" fmla="*/ 206277 w 241151"/>
                  <a:gd name="connsiteY3" fmla="*/ 20450 h 139672"/>
                  <a:gd name="connsiteX4" fmla="*/ 35780 w 241151"/>
                  <a:gd name="connsiteY4" fmla="*/ 20450 h 13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51" h="139672">
                    <a:moveTo>
                      <a:pt x="35780" y="20450"/>
                    </a:moveTo>
                    <a:cubicBezTo>
                      <a:pt x="-11845" y="47786"/>
                      <a:pt x="-11845" y="91982"/>
                      <a:pt x="35208" y="119224"/>
                    </a:cubicBezTo>
                    <a:cubicBezTo>
                      <a:pt x="82262" y="146465"/>
                      <a:pt x="159033" y="146465"/>
                      <a:pt x="205706" y="119224"/>
                    </a:cubicBezTo>
                    <a:cubicBezTo>
                      <a:pt x="252378" y="91982"/>
                      <a:pt x="253331" y="47786"/>
                      <a:pt x="206277" y="20450"/>
                    </a:cubicBezTo>
                    <a:cubicBezTo>
                      <a:pt x="159224" y="-6887"/>
                      <a:pt x="83024" y="-6792"/>
                      <a:pt x="35780" y="20450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9" name="任意多边形 559"/>
              <p:cNvSpPr/>
              <p:nvPr/>
            </p:nvSpPr>
            <p:spPr>
              <a:xfrm>
                <a:off x="4114346" y="4243779"/>
                <a:ext cx="241151" cy="139672"/>
              </a:xfrm>
              <a:custGeom>
                <a:avLst/>
                <a:gdLst>
                  <a:gd name="connsiteX0" fmla="*/ 35780 w 241151"/>
                  <a:gd name="connsiteY0" fmla="*/ 20450 h 139672"/>
                  <a:gd name="connsiteX1" fmla="*/ 35208 w 241151"/>
                  <a:gd name="connsiteY1" fmla="*/ 119224 h 139672"/>
                  <a:gd name="connsiteX2" fmla="*/ 205706 w 241151"/>
                  <a:gd name="connsiteY2" fmla="*/ 119224 h 139672"/>
                  <a:gd name="connsiteX3" fmla="*/ 206277 w 241151"/>
                  <a:gd name="connsiteY3" fmla="*/ 20450 h 139672"/>
                  <a:gd name="connsiteX4" fmla="*/ 35780 w 241151"/>
                  <a:gd name="connsiteY4" fmla="*/ 20450 h 13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51" h="139672">
                    <a:moveTo>
                      <a:pt x="35780" y="20450"/>
                    </a:moveTo>
                    <a:cubicBezTo>
                      <a:pt x="-11845" y="47786"/>
                      <a:pt x="-11845" y="91982"/>
                      <a:pt x="35208" y="119224"/>
                    </a:cubicBezTo>
                    <a:cubicBezTo>
                      <a:pt x="82262" y="146465"/>
                      <a:pt x="159033" y="146465"/>
                      <a:pt x="205706" y="119224"/>
                    </a:cubicBezTo>
                    <a:cubicBezTo>
                      <a:pt x="252378" y="91982"/>
                      <a:pt x="253331" y="47786"/>
                      <a:pt x="206277" y="20450"/>
                    </a:cubicBezTo>
                    <a:cubicBezTo>
                      <a:pt x="159224" y="-6887"/>
                      <a:pt x="83024" y="-6792"/>
                      <a:pt x="35780" y="204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0" name="任意多边形 560"/>
              <p:cNvSpPr/>
              <p:nvPr/>
            </p:nvSpPr>
            <p:spPr>
              <a:xfrm>
                <a:off x="3981068" y="3654265"/>
                <a:ext cx="314403" cy="533512"/>
              </a:xfrm>
              <a:custGeom>
                <a:avLst/>
                <a:gdLst>
                  <a:gd name="connsiteX0" fmla="*/ -11 w 314403"/>
                  <a:gd name="connsiteY0" fmla="*/ -17 h 533512"/>
                  <a:gd name="connsiteX1" fmla="*/ 272881 w 314403"/>
                  <a:gd name="connsiteY1" fmla="*/ 512809 h 533512"/>
                  <a:gd name="connsiteX2" fmla="*/ 141055 w 314403"/>
                  <a:gd name="connsiteY2" fmla="*/ 358123 h 533512"/>
                  <a:gd name="connsiteX3" fmla="*/ 232495 w 314403"/>
                  <a:gd name="connsiteY3" fmla="*/ 369838 h 533512"/>
                  <a:gd name="connsiteX4" fmla="*/ 125910 w 314403"/>
                  <a:gd name="connsiteY4" fmla="*/ 315832 h 533512"/>
                  <a:gd name="connsiteX5" fmla="*/ 98192 w 314403"/>
                  <a:gd name="connsiteY5" fmla="*/ 233059 h 533512"/>
                  <a:gd name="connsiteX6" fmla="*/ 187060 w 314403"/>
                  <a:gd name="connsiteY6" fmla="*/ 239632 h 533512"/>
                  <a:gd name="connsiteX7" fmla="*/ 74284 w 314403"/>
                  <a:gd name="connsiteY7" fmla="*/ 192007 h 533512"/>
                  <a:gd name="connsiteX8" fmla="*/ -11 w 314403"/>
                  <a:gd name="connsiteY8" fmla="*/ -17 h 53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403" h="533512">
                    <a:moveTo>
                      <a:pt x="-11" y="-17"/>
                    </a:moveTo>
                    <a:cubicBezTo>
                      <a:pt x="348223" y="113997"/>
                      <a:pt x="351081" y="347359"/>
                      <a:pt x="272881" y="512809"/>
                    </a:cubicBezTo>
                    <a:cubicBezTo>
                      <a:pt x="253069" y="546432"/>
                      <a:pt x="193156" y="564434"/>
                      <a:pt x="141055" y="358123"/>
                    </a:cubicBezTo>
                    <a:lnTo>
                      <a:pt x="232495" y="369838"/>
                    </a:lnTo>
                    <a:lnTo>
                      <a:pt x="125910" y="315832"/>
                    </a:lnTo>
                    <a:lnTo>
                      <a:pt x="98192" y="233059"/>
                    </a:lnTo>
                    <a:lnTo>
                      <a:pt x="187060" y="239632"/>
                    </a:lnTo>
                    <a:lnTo>
                      <a:pt x="74284" y="192007"/>
                    </a:lnTo>
                    <a:cubicBezTo>
                      <a:pt x="53483" y="126532"/>
                      <a:pt x="28671" y="62410"/>
                      <a:pt x="-11" y="-17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1" name="任意多边形 561"/>
              <p:cNvSpPr/>
              <p:nvPr/>
            </p:nvSpPr>
            <p:spPr>
              <a:xfrm>
                <a:off x="3981068" y="3654265"/>
                <a:ext cx="314403" cy="533512"/>
              </a:xfrm>
              <a:custGeom>
                <a:avLst/>
                <a:gdLst>
                  <a:gd name="connsiteX0" fmla="*/ -11 w 314403"/>
                  <a:gd name="connsiteY0" fmla="*/ -17 h 533512"/>
                  <a:gd name="connsiteX1" fmla="*/ 272881 w 314403"/>
                  <a:gd name="connsiteY1" fmla="*/ 512809 h 533512"/>
                  <a:gd name="connsiteX2" fmla="*/ 141055 w 314403"/>
                  <a:gd name="connsiteY2" fmla="*/ 358123 h 533512"/>
                  <a:gd name="connsiteX3" fmla="*/ 232495 w 314403"/>
                  <a:gd name="connsiteY3" fmla="*/ 369838 h 533512"/>
                  <a:gd name="connsiteX4" fmla="*/ 125910 w 314403"/>
                  <a:gd name="connsiteY4" fmla="*/ 315832 h 533512"/>
                  <a:gd name="connsiteX5" fmla="*/ 98192 w 314403"/>
                  <a:gd name="connsiteY5" fmla="*/ 233059 h 533512"/>
                  <a:gd name="connsiteX6" fmla="*/ 187060 w 314403"/>
                  <a:gd name="connsiteY6" fmla="*/ 239632 h 533512"/>
                  <a:gd name="connsiteX7" fmla="*/ 74284 w 314403"/>
                  <a:gd name="connsiteY7" fmla="*/ 192007 h 533512"/>
                  <a:gd name="connsiteX8" fmla="*/ -11 w 314403"/>
                  <a:gd name="connsiteY8" fmla="*/ -17 h 53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403" h="533512">
                    <a:moveTo>
                      <a:pt x="-11" y="-17"/>
                    </a:moveTo>
                    <a:cubicBezTo>
                      <a:pt x="348223" y="113997"/>
                      <a:pt x="351081" y="347359"/>
                      <a:pt x="272881" y="512809"/>
                    </a:cubicBezTo>
                    <a:cubicBezTo>
                      <a:pt x="253069" y="546432"/>
                      <a:pt x="193156" y="564434"/>
                      <a:pt x="141055" y="358123"/>
                    </a:cubicBezTo>
                    <a:lnTo>
                      <a:pt x="232495" y="369838"/>
                    </a:lnTo>
                    <a:lnTo>
                      <a:pt x="125910" y="315832"/>
                    </a:lnTo>
                    <a:lnTo>
                      <a:pt x="98192" y="233059"/>
                    </a:lnTo>
                    <a:lnTo>
                      <a:pt x="187060" y="239632"/>
                    </a:lnTo>
                    <a:lnTo>
                      <a:pt x="74284" y="192007"/>
                    </a:lnTo>
                    <a:cubicBezTo>
                      <a:pt x="53483" y="126532"/>
                      <a:pt x="28671" y="62410"/>
                      <a:pt x="-11" y="-1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2" name="任意多边形 562"/>
              <p:cNvSpPr/>
              <p:nvPr/>
            </p:nvSpPr>
            <p:spPr>
              <a:xfrm>
                <a:off x="4079556" y="3712463"/>
                <a:ext cx="173847" cy="466058"/>
              </a:xfrm>
              <a:custGeom>
                <a:avLst/>
                <a:gdLst>
                  <a:gd name="connsiteX0" fmla="*/ -11 w 173847"/>
                  <a:gd name="connsiteY0" fmla="*/ -17 h 466058"/>
                  <a:gd name="connsiteX1" fmla="*/ 148389 w 173847"/>
                  <a:gd name="connsiteY1" fmla="*/ 466041 h 466058"/>
                  <a:gd name="connsiteX2" fmla="*/ -11 w 173847"/>
                  <a:gd name="connsiteY2" fmla="*/ -17 h 46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847" h="466058">
                    <a:moveTo>
                      <a:pt x="-11" y="-17"/>
                    </a:moveTo>
                    <a:cubicBezTo>
                      <a:pt x="183631" y="139428"/>
                      <a:pt x="200014" y="299163"/>
                      <a:pt x="148389" y="466041"/>
                    </a:cubicBezTo>
                    <a:cubicBezTo>
                      <a:pt x="166867" y="319165"/>
                      <a:pt x="186489" y="170575"/>
                      <a:pt x="-11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3" name="任意多边形 563"/>
              <p:cNvSpPr/>
              <p:nvPr/>
            </p:nvSpPr>
            <p:spPr>
              <a:xfrm>
                <a:off x="4216398" y="3890866"/>
                <a:ext cx="354457" cy="457264"/>
              </a:xfrm>
              <a:custGeom>
                <a:avLst/>
                <a:gdLst>
                  <a:gd name="connsiteX0" fmla="*/ 354447 w 354457"/>
                  <a:gd name="connsiteY0" fmla="*/ -17 h 457264"/>
                  <a:gd name="connsiteX1" fmla="*/ 15166 w 354457"/>
                  <a:gd name="connsiteY1" fmla="*/ 432323 h 457264"/>
                  <a:gd name="connsiteX2" fmla="*/ 163661 w 354457"/>
                  <a:gd name="connsiteY2" fmla="*/ 310117 h 457264"/>
                  <a:gd name="connsiteX3" fmla="*/ 76507 w 354457"/>
                  <a:gd name="connsiteY3" fmla="*/ 305926 h 457264"/>
                  <a:gd name="connsiteX4" fmla="*/ 184807 w 354457"/>
                  <a:gd name="connsiteY4" fmla="*/ 273255 h 457264"/>
                  <a:gd name="connsiteX5" fmla="*/ 224335 w 354457"/>
                  <a:gd name="connsiteY5" fmla="*/ 200770 h 457264"/>
                  <a:gd name="connsiteX6" fmla="*/ 140420 w 354457"/>
                  <a:gd name="connsiteY6" fmla="*/ 192197 h 457264"/>
                  <a:gd name="connsiteX7" fmla="*/ 253387 w 354457"/>
                  <a:gd name="connsiteY7" fmla="*/ 166765 h 457264"/>
                  <a:gd name="connsiteX8" fmla="*/ 354447 w 354457"/>
                  <a:gd name="connsiteY8" fmla="*/ -17 h 45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4457" h="457264">
                    <a:moveTo>
                      <a:pt x="354447" y="-17"/>
                    </a:moveTo>
                    <a:cubicBezTo>
                      <a:pt x="11547" y="48370"/>
                      <a:pt x="-30458" y="264778"/>
                      <a:pt x="15166" y="432323"/>
                    </a:cubicBezTo>
                    <a:cubicBezTo>
                      <a:pt x="28025" y="466898"/>
                      <a:pt x="80794" y="493664"/>
                      <a:pt x="163661" y="310117"/>
                    </a:cubicBezTo>
                    <a:lnTo>
                      <a:pt x="76507" y="305926"/>
                    </a:lnTo>
                    <a:lnTo>
                      <a:pt x="184807" y="273255"/>
                    </a:lnTo>
                    <a:lnTo>
                      <a:pt x="224335" y="200770"/>
                    </a:lnTo>
                    <a:lnTo>
                      <a:pt x="140420" y="192197"/>
                    </a:lnTo>
                    <a:lnTo>
                      <a:pt x="253387" y="166765"/>
                    </a:lnTo>
                    <a:cubicBezTo>
                      <a:pt x="283639" y="109158"/>
                      <a:pt x="317389" y="53465"/>
                      <a:pt x="354447" y="-17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4" name="任意多边形 564"/>
              <p:cNvSpPr/>
              <p:nvPr/>
            </p:nvSpPr>
            <p:spPr>
              <a:xfrm>
                <a:off x="4249132" y="3928776"/>
                <a:ext cx="220378" cy="409575"/>
              </a:xfrm>
              <a:custGeom>
                <a:avLst/>
                <a:gdLst>
                  <a:gd name="connsiteX0" fmla="*/ 220367 w 220378"/>
                  <a:gd name="connsiteY0" fmla="*/ -17 h 409575"/>
                  <a:gd name="connsiteX1" fmla="*/ 4721 w 220378"/>
                  <a:gd name="connsiteY1" fmla="*/ 409558 h 409575"/>
                  <a:gd name="connsiteX2" fmla="*/ 220367 w 220378"/>
                  <a:gd name="connsiteY2" fmla="*/ -17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378" h="409575">
                    <a:moveTo>
                      <a:pt x="220367" y="-17"/>
                    </a:moveTo>
                    <a:cubicBezTo>
                      <a:pt x="26153" y="99328"/>
                      <a:pt x="-15853" y="245346"/>
                      <a:pt x="4721" y="409558"/>
                    </a:cubicBezTo>
                    <a:cubicBezTo>
                      <a:pt x="12056" y="269445"/>
                      <a:pt x="18247" y="127903"/>
                      <a:pt x="220367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5" name="任意多边形 565"/>
              <p:cNvSpPr/>
              <p:nvPr/>
            </p:nvSpPr>
            <p:spPr>
              <a:xfrm>
                <a:off x="3880579" y="3972019"/>
                <a:ext cx="358364" cy="377785"/>
              </a:xfrm>
              <a:custGeom>
                <a:avLst/>
                <a:gdLst>
                  <a:gd name="connsiteX0" fmla="*/ -11 w 358364"/>
                  <a:gd name="connsiteY0" fmla="*/ -17 h 377785"/>
                  <a:gd name="connsiteX1" fmla="*/ 354224 w 358364"/>
                  <a:gd name="connsiteY1" fmla="*/ 351645 h 377785"/>
                  <a:gd name="connsiteX2" fmla="*/ 206777 w 358364"/>
                  <a:gd name="connsiteY2" fmla="*/ 258110 h 377785"/>
                  <a:gd name="connsiteX3" fmla="*/ 284787 w 358364"/>
                  <a:gd name="connsiteY3" fmla="*/ 244585 h 377785"/>
                  <a:gd name="connsiteX4" fmla="*/ 183536 w 358364"/>
                  <a:gd name="connsiteY4" fmla="*/ 227249 h 377785"/>
                  <a:gd name="connsiteX5" fmla="*/ 139816 w 358364"/>
                  <a:gd name="connsiteY5" fmla="*/ 166384 h 377785"/>
                  <a:gd name="connsiteX6" fmla="*/ 214492 w 358364"/>
                  <a:gd name="connsiteY6" fmla="*/ 149239 h 377785"/>
                  <a:gd name="connsiteX7" fmla="*/ 109717 w 358364"/>
                  <a:gd name="connsiteY7" fmla="*/ 138952 h 377785"/>
                  <a:gd name="connsiteX8" fmla="*/ -11 w 358364"/>
                  <a:gd name="connsiteY8" fmla="*/ -17 h 37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64" h="377785">
                    <a:moveTo>
                      <a:pt x="-11" y="-17"/>
                    </a:moveTo>
                    <a:cubicBezTo>
                      <a:pt x="314791" y="5126"/>
                      <a:pt x="376608" y="195531"/>
                      <a:pt x="354224" y="351645"/>
                    </a:cubicBezTo>
                    <a:cubicBezTo>
                      <a:pt x="346509" y="384221"/>
                      <a:pt x="301932" y="414225"/>
                      <a:pt x="206777" y="258110"/>
                    </a:cubicBezTo>
                    <a:lnTo>
                      <a:pt x="284787" y="244585"/>
                    </a:lnTo>
                    <a:lnTo>
                      <a:pt x="183536" y="227249"/>
                    </a:lnTo>
                    <a:lnTo>
                      <a:pt x="139816" y="166384"/>
                    </a:lnTo>
                    <a:lnTo>
                      <a:pt x="214492" y="149239"/>
                    </a:lnTo>
                    <a:lnTo>
                      <a:pt x="109717" y="138952"/>
                    </a:lnTo>
                    <a:cubicBezTo>
                      <a:pt x="76072" y="90384"/>
                      <a:pt x="39425" y="43978"/>
                      <a:pt x="-11" y="-17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6" name="任意多边形 566"/>
              <p:cNvSpPr/>
              <p:nvPr/>
            </p:nvSpPr>
            <p:spPr>
              <a:xfrm>
                <a:off x="3976210" y="3994784"/>
                <a:ext cx="240126" cy="344805"/>
              </a:xfrm>
              <a:custGeom>
                <a:avLst/>
                <a:gdLst>
                  <a:gd name="connsiteX0" fmla="*/ -11 w 240126"/>
                  <a:gd name="connsiteY0" fmla="*/ -17 h 344805"/>
                  <a:gd name="connsiteX1" fmla="*/ 240115 w 240126"/>
                  <a:gd name="connsiteY1" fmla="*/ 344788 h 344805"/>
                  <a:gd name="connsiteX2" fmla="*/ -11 w 240126"/>
                  <a:gd name="connsiteY2" fmla="*/ -17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126" h="344805">
                    <a:moveTo>
                      <a:pt x="-11" y="-17"/>
                    </a:moveTo>
                    <a:cubicBezTo>
                      <a:pt x="186203" y="67801"/>
                      <a:pt x="240400" y="194674"/>
                      <a:pt x="240115" y="344788"/>
                    </a:cubicBezTo>
                    <a:cubicBezTo>
                      <a:pt x="217921" y="219629"/>
                      <a:pt x="196490" y="92566"/>
                      <a:pt x="-11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7" name="任意多边形 567"/>
              <p:cNvSpPr/>
              <p:nvPr/>
            </p:nvSpPr>
            <p:spPr>
              <a:xfrm>
                <a:off x="3880579" y="3972019"/>
                <a:ext cx="358364" cy="377785"/>
              </a:xfrm>
              <a:custGeom>
                <a:avLst/>
                <a:gdLst>
                  <a:gd name="connsiteX0" fmla="*/ -11 w 358364"/>
                  <a:gd name="connsiteY0" fmla="*/ -17 h 377785"/>
                  <a:gd name="connsiteX1" fmla="*/ 354224 w 358364"/>
                  <a:gd name="connsiteY1" fmla="*/ 351645 h 377785"/>
                  <a:gd name="connsiteX2" fmla="*/ 206777 w 358364"/>
                  <a:gd name="connsiteY2" fmla="*/ 258110 h 377785"/>
                  <a:gd name="connsiteX3" fmla="*/ 284787 w 358364"/>
                  <a:gd name="connsiteY3" fmla="*/ 244585 h 377785"/>
                  <a:gd name="connsiteX4" fmla="*/ 183536 w 358364"/>
                  <a:gd name="connsiteY4" fmla="*/ 227249 h 377785"/>
                  <a:gd name="connsiteX5" fmla="*/ 139816 w 358364"/>
                  <a:gd name="connsiteY5" fmla="*/ 166384 h 377785"/>
                  <a:gd name="connsiteX6" fmla="*/ 214492 w 358364"/>
                  <a:gd name="connsiteY6" fmla="*/ 149239 h 377785"/>
                  <a:gd name="connsiteX7" fmla="*/ 109717 w 358364"/>
                  <a:gd name="connsiteY7" fmla="*/ 138952 h 377785"/>
                  <a:gd name="connsiteX8" fmla="*/ -11 w 358364"/>
                  <a:gd name="connsiteY8" fmla="*/ -17 h 37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64" h="377785">
                    <a:moveTo>
                      <a:pt x="-11" y="-17"/>
                    </a:moveTo>
                    <a:cubicBezTo>
                      <a:pt x="314791" y="5126"/>
                      <a:pt x="376608" y="195531"/>
                      <a:pt x="354224" y="351645"/>
                    </a:cubicBezTo>
                    <a:cubicBezTo>
                      <a:pt x="346509" y="384221"/>
                      <a:pt x="301932" y="414225"/>
                      <a:pt x="206777" y="258110"/>
                    </a:cubicBezTo>
                    <a:lnTo>
                      <a:pt x="284787" y="244585"/>
                    </a:lnTo>
                    <a:lnTo>
                      <a:pt x="183536" y="227249"/>
                    </a:lnTo>
                    <a:lnTo>
                      <a:pt x="139816" y="166384"/>
                    </a:lnTo>
                    <a:lnTo>
                      <a:pt x="214492" y="149239"/>
                    </a:lnTo>
                    <a:lnTo>
                      <a:pt x="109717" y="138952"/>
                    </a:lnTo>
                    <a:cubicBezTo>
                      <a:pt x="76072" y="90384"/>
                      <a:pt x="39425" y="43978"/>
                      <a:pt x="-11" y="-1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280" y="4676802"/>
            <a:ext cx="9537700" cy="7688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1714500" y="4882948"/>
            <a:ext cx="10554654" cy="2938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给出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个整数（这里省略题目给的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个数），问它们乘积的末尾有多少个零。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491892" y="11079242"/>
            <a:ext cx="5784215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6600" dirty="0">
                <a:solidFill>
                  <a:schemeClr val="bg1"/>
                </a:solidFill>
                <a:cs typeface="+mn-ea"/>
                <a:sym typeface="+mn-lt"/>
              </a:rPr>
              <a:t>31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60856" y="3436938"/>
            <a:ext cx="188385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乘积尾零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年第九届蓝桥杯省赛，填空题，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612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4500" y="857160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处理大数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3300" y="3571512"/>
            <a:ext cx="214762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 smtClean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小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明对数位中含有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 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的数字很感兴趣，在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中这样的数包括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至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28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个，他们的和是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574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，平方和是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14362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。请问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，在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2019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中，所有这样的数的平方和是多少？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4500" y="746125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处理字符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09700" y="2740515"/>
            <a:ext cx="18408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平方和 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2019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599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67" y="6544796"/>
            <a:ext cx="18892773" cy="6936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4239203" y="12149135"/>
            <a:ext cx="5784215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2658417853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14500" y="4650916"/>
            <a:ext cx="20347831" cy="904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60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60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60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对于正整数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，如果存在正整数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k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使得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 = 1 + 2 + 3 + … + k = k(k+1)/2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，则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称为三角数。例如，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66066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是一个三角数，因为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66066 = 1 + 2 + 3 + … + 363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0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如果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一个整数从左到右读出所有数位上的数字，与从右到左读出所有数位上的数字是一样的，则称这个数为回文数。例如，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66066 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是一个回文数，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8778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也是一个回文数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0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如果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一个整数 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既是三角数又是回文数，我们称它为三角回文数。例如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66066 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是三角回文数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0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请问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，第一个大于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20220514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的三角回文数是多少？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4500" y="3470194"/>
            <a:ext cx="12204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三角回文数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年第十三届省赛，填空题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14500" y="746125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处理字符</a:t>
            </a:r>
          </a:p>
        </p:txBody>
      </p:sp>
    </p:spTree>
    <p:extLst>
      <p:ext uri="{BB962C8B-B14F-4D97-AF65-F5344CB8AC3E}">
        <p14:creationId xmlns:p14="http://schemas.microsoft.com/office/powerpoint/2010/main" val="14023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926108" y="3751311"/>
            <a:ext cx="18342887" cy="954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应用</a:t>
            </a:r>
            <a:r>
              <a:rPr lang="zh-CN" altLang="en-US" sz="4800" b="1" kern="100" dirty="0">
                <a:solidFill>
                  <a:srgbClr val="C00000"/>
                </a:solidFill>
                <a:cs typeface="+mn-ea"/>
                <a:sym typeface="+mn-lt"/>
              </a:rPr>
              <a:t>场合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：填空题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手算的</a:t>
            </a:r>
            <a:r>
              <a:rPr lang="zh-CN" altLang="en-US" sz="4800" b="1" kern="100" dirty="0">
                <a:solidFill>
                  <a:srgbClr val="C00000"/>
                </a:solidFill>
                <a:cs typeface="+mn-ea"/>
                <a:sym typeface="+mn-lt"/>
              </a:rPr>
              <a:t>目的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：减少做题时间，省下时间做编程题。</a:t>
            </a:r>
            <a:endParaRPr lang="zh-CN" altLang="en-US" sz="4800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rgbClr val="C00000"/>
                </a:solidFill>
                <a:cs typeface="+mn-ea"/>
                <a:sym typeface="+mn-lt"/>
              </a:rPr>
              <a:t>手段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：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2" indent="0" algn="l">
              <a:lnSpc>
                <a:spcPct val="160000"/>
              </a:lnSpc>
            </a:pPr>
            <a:r>
              <a:rPr lang="zh-CN" altLang="en-US" sz="4800" b="1" kern="100" dirty="0" smtClean="0">
                <a:solidFill>
                  <a:schemeClr val="tx1"/>
                </a:solidFill>
                <a:cs typeface="+mn-ea"/>
                <a:sym typeface="+mn-lt"/>
              </a:rPr>
              <a:t>    不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编码，或者只做部分编码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2" indent="0" algn="l">
              <a:lnSpc>
                <a:spcPct val="160000"/>
              </a:lnSpc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    </a:t>
            </a:r>
            <a:r>
              <a:rPr lang="zh-CN" altLang="en-US" sz="4800" b="1" kern="100" dirty="0" smtClean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推理获得答案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1" indent="0" algn="l">
              <a:lnSpc>
                <a:spcPct val="160000"/>
              </a:lnSpc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    </a:t>
            </a:r>
            <a:r>
              <a:rPr lang="zh-CN" altLang="en-US" sz="4800" b="1" kern="100" dirty="0" smtClean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软件工具帮助计算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4800" b="1" kern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51013" y="838517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什么是手算题？</a:t>
            </a:r>
          </a:p>
        </p:txBody>
      </p:sp>
      <p:sp>
        <p:nvSpPr>
          <p:cNvPr id="5" name="computing-code-browser_17997"/>
          <p:cNvSpPr/>
          <p:nvPr/>
        </p:nvSpPr>
        <p:spPr>
          <a:xfrm>
            <a:off x="1888050" y="9850198"/>
            <a:ext cx="609685" cy="608687"/>
          </a:xfrm>
          <a:custGeom>
            <a:avLst/>
            <a:gdLst>
              <a:gd name="connsiteX0" fmla="*/ 331727 w 606368"/>
              <a:gd name="connsiteY0" fmla="*/ 303290 h 472788"/>
              <a:gd name="connsiteX1" fmla="*/ 337951 w 606368"/>
              <a:gd name="connsiteY1" fmla="*/ 305868 h 472788"/>
              <a:gd name="connsiteX2" fmla="*/ 340618 w 606368"/>
              <a:gd name="connsiteY2" fmla="*/ 312181 h 472788"/>
              <a:gd name="connsiteX3" fmla="*/ 337951 w 606368"/>
              <a:gd name="connsiteY3" fmla="*/ 318494 h 472788"/>
              <a:gd name="connsiteX4" fmla="*/ 331727 w 606368"/>
              <a:gd name="connsiteY4" fmla="*/ 321072 h 472788"/>
              <a:gd name="connsiteX5" fmla="*/ 325415 w 606368"/>
              <a:gd name="connsiteY5" fmla="*/ 318494 h 472788"/>
              <a:gd name="connsiteX6" fmla="*/ 322836 w 606368"/>
              <a:gd name="connsiteY6" fmla="*/ 312181 h 472788"/>
              <a:gd name="connsiteX7" fmla="*/ 325415 w 606368"/>
              <a:gd name="connsiteY7" fmla="*/ 305868 h 472788"/>
              <a:gd name="connsiteX8" fmla="*/ 331727 w 606368"/>
              <a:gd name="connsiteY8" fmla="*/ 303290 h 472788"/>
              <a:gd name="connsiteX9" fmla="*/ 331727 w 606368"/>
              <a:gd name="connsiteY9" fmla="*/ 236888 h 472788"/>
              <a:gd name="connsiteX10" fmla="*/ 337951 w 606368"/>
              <a:gd name="connsiteY10" fmla="*/ 239555 h 472788"/>
              <a:gd name="connsiteX11" fmla="*/ 340618 w 606368"/>
              <a:gd name="connsiteY11" fmla="*/ 245779 h 472788"/>
              <a:gd name="connsiteX12" fmla="*/ 337951 w 606368"/>
              <a:gd name="connsiteY12" fmla="*/ 252092 h 472788"/>
              <a:gd name="connsiteX13" fmla="*/ 331727 w 606368"/>
              <a:gd name="connsiteY13" fmla="*/ 254670 h 472788"/>
              <a:gd name="connsiteX14" fmla="*/ 325415 w 606368"/>
              <a:gd name="connsiteY14" fmla="*/ 252092 h 472788"/>
              <a:gd name="connsiteX15" fmla="*/ 322836 w 606368"/>
              <a:gd name="connsiteY15" fmla="*/ 245779 h 472788"/>
              <a:gd name="connsiteX16" fmla="*/ 325415 w 606368"/>
              <a:gd name="connsiteY16" fmla="*/ 239555 h 472788"/>
              <a:gd name="connsiteX17" fmla="*/ 331727 w 606368"/>
              <a:gd name="connsiteY17" fmla="*/ 236888 h 472788"/>
              <a:gd name="connsiteX18" fmla="*/ 255706 w 606368"/>
              <a:gd name="connsiteY18" fmla="*/ 199065 h 472788"/>
              <a:gd name="connsiteX19" fmla="*/ 265233 w 606368"/>
              <a:gd name="connsiteY19" fmla="*/ 199065 h 472788"/>
              <a:gd name="connsiteX20" fmla="*/ 299154 w 606368"/>
              <a:gd name="connsiteY20" fmla="*/ 210352 h 472788"/>
              <a:gd name="connsiteX21" fmla="*/ 300846 w 606368"/>
              <a:gd name="connsiteY21" fmla="*/ 222794 h 472788"/>
              <a:gd name="connsiteX22" fmla="*/ 288381 w 606368"/>
              <a:gd name="connsiteY22" fmla="*/ 224483 h 472788"/>
              <a:gd name="connsiteX23" fmla="*/ 265233 w 606368"/>
              <a:gd name="connsiteY23" fmla="*/ 216840 h 472788"/>
              <a:gd name="connsiteX24" fmla="*/ 255706 w 606368"/>
              <a:gd name="connsiteY24" fmla="*/ 216840 h 472788"/>
              <a:gd name="connsiteX25" fmla="*/ 207628 w 606368"/>
              <a:gd name="connsiteY25" fmla="*/ 264831 h 472788"/>
              <a:gd name="connsiteX26" fmla="*/ 207628 w 606368"/>
              <a:gd name="connsiteY26" fmla="*/ 293271 h 472788"/>
              <a:gd name="connsiteX27" fmla="*/ 255706 w 606368"/>
              <a:gd name="connsiteY27" fmla="*/ 341262 h 472788"/>
              <a:gd name="connsiteX28" fmla="*/ 265233 w 606368"/>
              <a:gd name="connsiteY28" fmla="*/ 341262 h 472788"/>
              <a:gd name="connsiteX29" fmla="*/ 288381 w 606368"/>
              <a:gd name="connsiteY29" fmla="*/ 333530 h 472788"/>
              <a:gd name="connsiteX30" fmla="*/ 300846 w 606368"/>
              <a:gd name="connsiteY30" fmla="*/ 335308 h 472788"/>
              <a:gd name="connsiteX31" fmla="*/ 299065 w 606368"/>
              <a:gd name="connsiteY31" fmla="*/ 347750 h 472788"/>
              <a:gd name="connsiteX32" fmla="*/ 265233 w 606368"/>
              <a:gd name="connsiteY32" fmla="*/ 359037 h 472788"/>
              <a:gd name="connsiteX33" fmla="*/ 255706 w 606368"/>
              <a:gd name="connsiteY33" fmla="*/ 359037 h 472788"/>
              <a:gd name="connsiteX34" fmla="*/ 189821 w 606368"/>
              <a:gd name="connsiteY34" fmla="*/ 293271 h 472788"/>
              <a:gd name="connsiteX35" fmla="*/ 189821 w 606368"/>
              <a:gd name="connsiteY35" fmla="*/ 264831 h 472788"/>
              <a:gd name="connsiteX36" fmla="*/ 255706 w 606368"/>
              <a:gd name="connsiteY36" fmla="*/ 199065 h 472788"/>
              <a:gd name="connsiteX37" fmla="*/ 347811 w 606368"/>
              <a:gd name="connsiteY37" fmla="*/ 180465 h 472788"/>
              <a:gd name="connsiteX38" fmla="*/ 359117 w 606368"/>
              <a:gd name="connsiteY38" fmla="*/ 186152 h 472788"/>
              <a:gd name="connsiteX39" fmla="*/ 416092 w 606368"/>
              <a:gd name="connsiteY39" fmla="*/ 356780 h 472788"/>
              <a:gd name="connsiteX40" fmla="*/ 410483 w 606368"/>
              <a:gd name="connsiteY40" fmla="*/ 367978 h 472788"/>
              <a:gd name="connsiteX41" fmla="*/ 407635 w 606368"/>
              <a:gd name="connsiteY41" fmla="*/ 368422 h 472788"/>
              <a:gd name="connsiteX42" fmla="*/ 399177 w 606368"/>
              <a:gd name="connsiteY42" fmla="*/ 362379 h 472788"/>
              <a:gd name="connsiteX43" fmla="*/ 342203 w 606368"/>
              <a:gd name="connsiteY43" fmla="*/ 191751 h 472788"/>
              <a:gd name="connsiteX44" fmla="*/ 347811 w 606368"/>
              <a:gd name="connsiteY44" fmla="*/ 180465 h 472788"/>
              <a:gd name="connsiteX45" fmla="*/ 17800 w 606368"/>
              <a:gd name="connsiteY45" fmla="*/ 93580 h 472788"/>
              <a:gd name="connsiteX46" fmla="*/ 17800 w 606368"/>
              <a:gd name="connsiteY46" fmla="*/ 425954 h 472788"/>
              <a:gd name="connsiteX47" fmla="*/ 46904 w 606368"/>
              <a:gd name="connsiteY47" fmla="*/ 455014 h 472788"/>
              <a:gd name="connsiteX48" fmla="*/ 559553 w 606368"/>
              <a:gd name="connsiteY48" fmla="*/ 455014 h 472788"/>
              <a:gd name="connsiteX49" fmla="*/ 588568 w 606368"/>
              <a:gd name="connsiteY49" fmla="*/ 425954 h 472788"/>
              <a:gd name="connsiteX50" fmla="*/ 588568 w 606368"/>
              <a:gd name="connsiteY50" fmla="*/ 93580 h 472788"/>
              <a:gd name="connsiteX51" fmla="*/ 540536 w 606368"/>
              <a:gd name="connsiteY51" fmla="*/ 37823 h 472788"/>
              <a:gd name="connsiteX52" fmla="*/ 559577 w 606368"/>
              <a:gd name="connsiteY52" fmla="*/ 37823 h 472788"/>
              <a:gd name="connsiteX53" fmla="*/ 568474 w 606368"/>
              <a:gd name="connsiteY53" fmla="*/ 46714 h 472788"/>
              <a:gd name="connsiteX54" fmla="*/ 559577 w 606368"/>
              <a:gd name="connsiteY54" fmla="*/ 55605 h 472788"/>
              <a:gd name="connsiteX55" fmla="*/ 540536 w 606368"/>
              <a:gd name="connsiteY55" fmla="*/ 55605 h 472788"/>
              <a:gd name="connsiteX56" fmla="*/ 531639 w 606368"/>
              <a:gd name="connsiteY56" fmla="*/ 46714 h 472788"/>
              <a:gd name="connsiteX57" fmla="*/ 540536 w 606368"/>
              <a:gd name="connsiteY57" fmla="*/ 37823 h 472788"/>
              <a:gd name="connsiteX58" fmla="*/ 141776 w 606368"/>
              <a:gd name="connsiteY58" fmla="*/ 37823 h 472788"/>
              <a:gd name="connsiteX59" fmla="*/ 502628 w 606368"/>
              <a:gd name="connsiteY59" fmla="*/ 37823 h 472788"/>
              <a:gd name="connsiteX60" fmla="*/ 511529 w 606368"/>
              <a:gd name="connsiteY60" fmla="*/ 46714 h 472788"/>
              <a:gd name="connsiteX61" fmla="*/ 502628 w 606368"/>
              <a:gd name="connsiteY61" fmla="*/ 55605 h 472788"/>
              <a:gd name="connsiteX62" fmla="*/ 141776 w 606368"/>
              <a:gd name="connsiteY62" fmla="*/ 55605 h 472788"/>
              <a:gd name="connsiteX63" fmla="*/ 132875 w 606368"/>
              <a:gd name="connsiteY63" fmla="*/ 46714 h 472788"/>
              <a:gd name="connsiteX64" fmla="*/ 141776 w 606368"/>
              <a:gd name="connsiteY64" fmla="*/ 37823 h 472788"/>
              <a:gd name="connsiteX65" fmla="*/ 103872 w 606368"/>
              <a:gd name="connsiteY65" fmla="*/ 37823 h 472788"/>
              <a:gd name="connsiteX66" fmla="*/ 110096 w 606368"/>
              <a:gd name="connsiteY66" fmla="*/ 40490 h 472788"/>
              <a:gd name="connsiteX67" fmla="*/ 112763 w 606368"/>
              <a:gd name="connsiteY67" fmla="*/ 46714 h 472788"/>
              <a:gd name="connsiteX68" fmla="*/ 110096 w 606368"/>
              <a:gd name="connsiteY68" fmla="*/ 53027 h 472788"/>
              <a:gd name="connsiteX69" fmla="*/ 103872 w 606368"/>
              <a:gd name="connsiteY69" fmla="*/ 55605 h 472788"/>
              <a:gd name="connsiteX70" fmla="*/ 97560 w 606368"/>
              <a:gd name="connsiteY70" fmla="*/ 53027 h 472788"/>
              <a:gd name="connsiteX71" fmla="*/ 94981 w 606368"/>
              <a:gd name="connsiteY71" fmla="*/ 46714 h 472788"/>
              <a:gd name="connsiteX72" fmla="*/ 97560 w 606368"/>
              <a:gd name="connsiteY72" fmla="*/ 40490 h 472788"/>
              <a:gd name="connsiteX73" fmla="*/ 103872 w 606368"/>
              <a:gd name="connsiteY73" fmla="*/ 37823 h 472788"/>
              <a:gd name="connsiteX74" fmla="*/ 75364 w 606368"/>
              <a:gd name="connsiteY74" fmla="*/ 37823 h 472788"/>
              <a:gd name="connsiteX75" fmla="*/ 81588 w 606368"/>
              <a:gd name="connsiteY75" fmla="*/ 40490 h 472788"/>
              <a:gd name="connsiteX76" fmla="*/ 84255 w 606368"/>
              <a:gd name="connsiteY76" fmla="*/ 46714 h 472788"/>
              <a:gd name="connsiteX77" fmla="*/ 81588 w 606368"/>
              <a:gd name="connsiteY77" fmla="*/ 53027 h 472788"/>
              <a:gd name="connsiteX78" fmla="*/ 75364 w 606368"/>
              <a:gd name="connsiteY78" fmla="*/ 55605 h 472788"/>
              <a:gd name="connsiteX79" fmla="*/ 69052 w 606368"/>
              <a:gd name="connsiteY79" fmla="*/ 53027 h 472788"/>
              <a:gd name="connsiteX80" fmla="*/ 66473 w 606368"/>
              <a:gd name="connsiteY80" fmla="*/ 46714 h 472788"/>
              <a:gd name="connsiteX81" fmla="*/ 69052 w 606368"/>
              <a:gd name="connsiteY81" fmla="*/ 40490 h 472788"/>
              <a:gd name="connsiteX82" fmla="*/ 75364 w 606368"/>
              <a:gd name="connsiteY82" fmla="*/ 37823 h 472788"/>
              <a:gd name="connsiteX83" fmla="*/ 46926 w 606368"/>
              <a:gd name="connsiteY83" fmla="*/ 37823 h 472788"/>
              <a:gd name="connsiteX84" fmla="*/ 53150 w 606368"/>
              <a:gd name="connsiteY84" fmla="*/ 40490 h 472788"/>
              <a:gd name="connsiteX85" fmla="*/ 55817 w 606368"/>
              <a:gd name="connsiteY85" fmla="*/ 46714 h 472788"/>
              <a:gd name="connsiteX86" fmla="*/ 53150 w 606368"/>
              <a:gd name="connsiteY86" fmla="*/ 53027 h 472788"/>
              <a:gd name="connsiteX87" fmla="*/ 46926 w 606368"/>
              <a:gd name="connsiteY87" fmla="*/ 55605 h 472788"/>
              <a:gd name="connsiteX88" fmla="*/ 40614 w 606368"/>
              <a:gd name="connsiteY88" fmla="*/ 53027 h 472788"/>
              <a:gd name="connsiteX89" fmla="*/ 38035 w 606368"/>
              <a:gd name="connsiteY89" fmla="*/ 46714 h 472788"/>
              <a:gd name="connsiteX90" fmla="*/ 40614 w 606368"/>
              <a:gd name="connsiteY90" fmla="*/ 40490 h 472788"/>
              <a:gd name="connsiteX91" fmla="*/ 46926 w 606368"/>
              <a:gd name="connsiteY91" fmla="*/ 37823 h 472788"/>
              <a:gd name="connsiteX92" fmla="*/ 46904 w 606368"/>
              <a:gd name="connsiteY92" fmla="*/ 17774 h 472788"/>
              <a:gd name="connsiteX93" fmla="*/ 17800 w 606368"/>
              <a:gd name="connsiteY93" fmla="*/ 46746 h 472788"/>
              <a:gd name="connsiteX94" fmla="*/ 17800 w 606368"/>
              <a:gd name="connsiteY94" fmla="*/ 75806 h 472788"/>
              <a:gd name="connsiteX95" fmla="*/ 588568 w 606368"/>
              <a:gd name="connsiteY95" fmla="*/ 75806 h 472788"/>
              <a:gd name="connsiteX96" fmla="*/ 588568 w 606368"/>
              <a:gd name="connsiteY96" fmla="*/ 46746 h 472788"/>
              <a:gd name="connsiteX97" fmla="*/ 559553 w 606368"/>
              <a:gd name="connsiteY97" fmla="*/ 17774 h 472788"/>
              <a:gd name="connsiteX98" fmla="*/ 46904 w 606368"/>
              <a:gd name="connsiteY98" fmla="*/ 0 h 472788"/>
              <a:gd name="connsiteX99" fmla="*/ 559553 w 606368"/>
              <a:gd name="connsiteY99" fmla="*/ 0 h 472788"/>
              <a:gd name="connsiteX100" fmla="*/ 606368 w 606368"/>
              <a:gd name="connsiteY100" fmla="*/ 46746 h 472788"/>
              <a:gd name="connsiteX101" fmla="*/ 606368 w 606368"/>
              <a:gd name="connsiteY101" fmla="*/ 425954 h 472788"/>
              <a:gd name="connsiteX102" fmla="*/ 559553 w 606368"/>
              <a:gd name="connsiteY102" fmla="*/ 472788 h 472788"/>
              <a:gd name="connsiteX103" fmla="*/ 46904 w 606368"/>
              <a:gd name="connsiteY103" fmla="*/ 472788 h 472788"/>
              <a:gd name="connsiteX104" fmla="*/ 0 w 606368"/>
              <a:gd name="connsiteY104" fmla="*/ 425954 h 472788"/>
              <a:gd name="connsiteX105" fmla="*/ 0 w 606368"/>
              <a:gd name="connsiteY105" fmla="*/ 46746 h 472788"/>
              <a:gd name="connsiteX106" fmla="*/ 46904 w 606368"/>
              <a:gd name="connsiteY106" fmla="*/ 0 h 47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368" h="472788">
                <a:moveTo>
                  <a:pt x="331727" y="303290"/>
                </a:moveTo>
                <a:cubicBezTo>
                  <a:pt x="334039" y="303290"/>
                  <a:pt x="336350" y="304268"/>
                  <a:pt x="337951" y="305868"/>
                </a:cubicBezTo>
                <a:cubicBezTo>
                  <a:pt x="339640" y="307558"/>
                  <a:pt x="340618" y="309869"/>
                  <a:pt x="340618" y="312181"/>
                </a:cubicBezTo>
                <a:cubicBezTo>
                  <a:pt x="340618" y="314493"/>
                  <a:pt x="339640" y="316804"/>
                  <a:pt x="337951" y="318494"/>
                </a:cubicBezTo>
                <a:cubicBezTo>
                  <a:pt x="336350" y="320094"/>
                  <a:pt x="334039" y="321072"/>
                  <a:pt x="331727" y="321072"/>
                </a:cubicBezTo>
                <a:cubicBezTo>
                  <a:pt x="329327" y="321072"/>
                  <a:pt x="327104" y="320094"/>
                  <a:pt x="325415" y="318494"/>
                </a:cubicBezTo>
                <a:cubicBezTo>
                  <a:pt x="323725" y="316804"/>
                  <a:pt x="322836" y="314493"/>
                  <a:pt x="322836" y="312181"/>
                </a:cubicBezTo>
                <a:cubicBezTo>
                  <a:pt x="322836" y="309869"/>
                  <a:pt x="323725" y="307558"/>
                  <a:pt x="325415" y="305868"/>
                </a:cubicBezTo>
                <a:cubicBezTo>
                  <a:pt x="327104" y="304268"/>
                  <a:pt x="329327" y="303290"/>
                  <a:pt x="331727" y="303290"/>
                </a:cubicBezTo>
                <a:close/>
                <a:moveTo>
                  <a:pt x="331727" y="236888"/>
                </a:moveTo>
                <a:cubicBezTo>
                  <a:pt x="334039" y="236888"/>
                  <a:pt x="336350" y="237866"/>
                  <a:pt x="337951" y="239555"/>
                </a:cubicBezTo>
                <a:cubicBezTo>
                  <a:pt x="339640" y="241156"/>
                  <a:pt x="340618" y="243467"/>
                  <a:pt x="340618" y="245779"/>
                </a:cubicBezTo>
                <a:cubicBezTo>
                  <a:pt x="340618" y="248180"/>
                  <a:pt x="339640" y="250402"/>
                  <a:pt x="337951" y="252092"/>
                </a:cubicBezTo>
                <a:cubicBezTo>
                  <a:pt x="336350" y="253781"/>
                  <a:pt x="334039" y="254670"/>
                  <a:pt x="331727" y="254670"/>
                </a:cubicBezTo>
                <a:cubicBezTo>
                  <a:pt x="329327" y="254670"/>
                  <a:pt x="327104" y="253781"/>
                  <a:pt x="325415" y="252092"/>
                </a:cubicBezTo>
                <a:cubicBezTo>
                  <a:pt x="323725" y="250402"/>
                  <a:pt x="322836" y="248180"/>
                  <a:pt x="322836" y="245779"/>
                </a:cubicBezTo>
                <a:cubicBezTo>
                  <a:pt x="322836" y="243467"/>
                  <a:pt x="323725" y="241156"/>
                  <a:pt x="325415" y="239555"/>
                </a:cubicBezTo>
                <a:cubicBezTo>
                  <a:pt x="327104" y="237866"/>
                  <a:pt x="329327" y="236888"/>
                  <a:pt x="331727" y="236888"/>
                </a:cubicBezTo>
                <a:close/>
                <a:moveTo>
                  <a:pt x="255706" y="199065"/>
                </a:moveTo>
                <a:lnTo>
                  <a:pt x="265233" y="199065"/>
                </a:lnTo>
                <a:cubicBezTo>
                  <a:pt x="277608" y="199065"/>
                  <a:pt x="289272" y="202975"/>
                  <a:pt x="299154" y="210352"/>
                </a:cubicBezTo>
                <a:cubicBezTo>
                  <a:pt x="303072" y="213285"/>
                  <a:pt x="303784" y="218884"/>
                  <a:pt x="300846" y="222794"/>
                </a:cubicBezTo>
                <a:cubicBezTo>
                  <a:pt x="297908" y="226705"/>
                  <a:pt x="292299" y="227504"/>
                  <a:pt x="288381" y="224483"/>
                </a:cubicBezTo>
                <a:cubicBezTo>
                  <a:pt x="281704" y="219506"/>
                  <a:pt x="273691" y="216840"/>
                  <a:pt x="265233" y="216840"/>
                </a:cubicBezTo>
                <a:lnTo>
                  <a:pt x="255706" y="216840"/>
                </a:lnTo>
                <a:cubicBezTo>
                  <a:pt x="229263" y="216840"/>
                  <a:pt x="207628" y="238347"/>
                  <a:pt x="207628" y="264831"/>
                </a:cubicBezTo>
                <a:lnTo>
                  <a:pt x="207628" y="293271"/>
                </a:lnTo>
                <a:cubicBezTo>
                  <a:pt x="207628" y="319666"/>
                  <a:pt x="229263" y="341262"/>
                  <a:pt x="255706" y="341262"/>
                </a:cubicBezTo>
                <a:lnTo>
                  <a:pt x="265233" y="341262"/>
                </a:lnTo>
                <a:cubicBezTo>
                  <a:pt x="273691" y="341262"/>
                  <a:pt x="281704" y="338596"/>
                  <a:pt x="288381" y="333530"/>
                </a:cubicBezTo>
                <a:cubicBezTo>
                  <a:pt x="292299" y="330598"/>
                  <a:pt x="297908" y="331397"/>
                  <a:pt x="300846" y="335308"/>
                </a:cubicBezTo>
                <a:cubicBezTo>
                  <a:pt x="303784" y="339218"/>
                  <a:pt x="302983" y="344817"/>
                  <a:pt x="299065" y="347750"/>
                </a:cubicBezTo>
                <a:cubicBezTo>
                  <a:pt x="289272" y="355127"/>
                  <a:pt x="277519" y="359037"/>
                  <a:pt x="265233" y="359037"/>
                </a:cubicBezTo>
                <a:lnTo>
                  <a:pt x="255706" y="359037"/>
                </a:lnTo>
                <a:cubicBezTo>
                  <a:pt x="219380" y="359037"/>
                  <a:pt x="189821" y="329531"/>
                  <a:pt x="189821" y="293271"/>
                </a:cubicBezTo>
                <a:lnTo>
                  <a:pt x="189821" y="264831"/>
                </a:lnTo>
                <a:cubicBezTo>
                  <a:pt x="189821" y="228571"/>
                  <a:pt x="219380" y="199065"/>
                  <a:pt x="255706" y="199065"/>
                </a:cubicBezTo>
                <a:close/>
                <a:moveTo>
                  <a:pt x="347811" y="180465"/>
                </a:moveTo>
                <a:cubicBezTo>
                  <a:pt x="352529" y="178954"/>
                  <a:pt x="357515" y="181442"/>
                  <a:pt x="359117" y="186152"/>
                </a:cubicBezTo>
                <a:lnTo>
                  <a:pt x="416092" y="356780"/>
                </a:lnTo>
                <a:cubicBezTo>
                  <a:pt x="417605" y="361401"/>
                  <a:pt x="415112" y="366467"/>
                  <a:pt x="410483" y="367978"/>
                </a:cubicBezTo>
                <a:cubicBezTo>
                  <a:pt x="409504" y="368333"/>
                  <a:pt x="408525" y="368422"/>
                  <a:pt x="407635" y="368422"/>
                </a:cubicBezTo>
                <a:cubicBezTo>
                  <a:pt x="403896" y="368422"/>
                  <a:pt x="400424" y="366111"/>
                  <a:pt x="399177" y="362379"/>
                </a:cubicBezTo>
                <a:lnTo>
                  <a:pt x="342203" y="191751"/>
                </a:lnTo>
                <a:cubicBezTo>
                  <a:pt x="340689" y="187130"/>
                  <a:pt x="343182" y="182064"/>
                  <a:pt x="347811" y="180465"/>
                </a:cubicBezTo>
                <a:close/>
                <a:moveTo>
                  <a:pt x="17800" y="93580"/>
                </a:moveTo>
                <a:lnTo>
                  <a:pt x="17800" y="425954"/>
                </a:lnTo>
                <a:cubicBezTo>
                  <a:pt x="17800" y="441950"/>
                  <a:pt x="30884" y="455014"/>
                  <a:pt x="46904" y="455014"/>
                </a:cubicBezTo>
                <a:lnTo>
                  <a:pt x="559553" y="455014"/>
                </a:lnTo>
                <a:cubicBezTo>
                  <a:pt x="575574" y="455014"/>
                  <a:pt x="588568" y="441950"/>
                  <a:pt x="588568" y="425954"/>
                </a:cubicBezTo>
                <a:lnTo>
                  <a:pt x="588568" y="93580"/>
                </a:lnTo>
                <a:close/>
                <a:moveTo>
                  <a:pt x="540536" y="37823"/>
                </a:moveTo>
                <a:lnTo>
                  <a:pt x="559577" y="37823"/>
                </a:lnTo>
                <a:cubicBezTo>
                  <a:pt x="564470" y="37823"/>
                  <a:pt x="568474" y="41824"/>
                  <a:pt x="568474" y="46714"/>
                </a:cubicBezTo>
                <a:cubicBezTo>
                  <a:pt x="568474" y="51693"/>
                  <a:pt x="564470" y="55605"/>
                  <a:pt x="559577" y="55605"/>
                </a:cubicBezTo>
                <a:lnTo>
                  <a:pt x="540536" y="55605"/>
                </a:lnTo>
                <a:cubicBezTo>
                  <a:pt x="535643" y="55605"/>
                  <a:pt x="531639" y="51693"/>
                  <a:pt x="531639" y="46714"/>
                </a:cubicBezTo>
                <a:cubicBezTo>
                  <a:pt x="531639" y="41824"/>
                  <a:pt x="535643" y="37823"/>
                  <a:pt x="540536" y="37823"/>
                </a:cubicBezTo>
                <a:close/>
                <a:moveTo>
                  <a:pt x="141776" y="37823"/>
                </a:moveTo>
                <a:lnTo>
                  <a:pt x="502628" y="37823"/>
                </a:lnTo>
                <a:cubicBezTo>
                  <a:pt x="507524" y="37823"/>
                  <a:pt x="511529" y="41824"/>
                  <a:pt x="511529" y="46714"/>
                </a:cubicBezTo>
                <a:cubicBezTo>
                  <a:pt x="511529" y="51693"/>
                  <a:pt x="507524" y="55605"/>
                  <a:pt x="502628" y="55605"/>
                </a:cubicBezTo>
                <a:lnTo>
                  <a:pt x="141776" y="55605"/>
                </a:lnTo>
                <a:cubicBezTo>
                  <a:pt x="136881" y="55605"/>
                  <a:pt x="132875" y="51693"/>
                  <a:pt x="132875" y="46714"/>
                </a:cubicBezTo>
                <a:cubicBezTo>
                  <a:pt x="132875" y="41824"/>
                  <a:pt x="136881" y="37823"/>
                  <a:pt x="141776" y="37823"/>
                </a:cubicBezTo>
                <a:close/>
                <a:moveTo>
                  <a:pt x="103872" y="37823"/>
                </a:moveTo>
                <a:cubicBezTo>
                  <a:pt x="106184" y="37823"/>
                  <a:pt x="108495" y="38801"/>
                  <a:pt x="110096" y="40490"/>
                </a:cubicBezTo>
                <a:cubicBezTo>
                  <a:pt x="111785" y="42091"/>
                  <a:pt x="112763" y="44402"/>
                  <a:pt x="112763" y="46714"/>
                </a:cubicBezTo>
                <a:cubicBezTo>
                  <a:pt x="112763" y="49115"/>
                  <a:pt x="111785" y="51337"/>
                  <a:pt x="110096" y="53027"/>
                </a:cubicBezTo>
                <a:cubicBezTo>
                  <a:pt x="108495" y="54716"/>
                  <a:pt x="106184" y="55605"/>
                  <a:pt x="103872" y="55605"/>
                </a:cubicBezTo>
                <a:cubicBezTo>
                  <a:pt x="101472" y="55605"/>
                  <a:pt x="99249" y="54716"/>
                  <a:pt x="97560" y="53027"/>
                </a:cubicBezTo>
                <a:cubicBezTo>
                  <a:pt x="95870" y="51337"/>
                  <a:pt x="94981" y="49115"/>
                  <a:pt x="94981" y="46714"/>
                </a:cubicBezTo>
                <a:cubicBezTo>
                  <a:pt x="94981" y="44402"/>
                  <a:pt x="95870" y="42091"/>
                  <a:pt x="97560" y="40490"/>
                </a:cubicBezTo>
                <a:cubicBezTo>
                  <a:pt x="99249" y="38801"/>
                  <a:pt x="101472" y="37823"/>
                  <a:pt x="103872" y="37823"/>
                </a:cubicBezTo>
                <a:close/>
                <a:moveTo>
                  <a:pt x="75364" y="37823"/>
                </a:moveTo>
                <a:cubicBezTo>
                  <a:pt x="77676" y="37823"/>
                  <a:pt x="79987" y="38801"/>
                  <a:pt x="81588" y="40490"/>
                </a:cubicBezTo>
                <a:cubicBezTo>
                  <a:pt x="83277" y="42091"/>
                  <a:pt x="84255" y="44402"/>
                  <a:pt x="84255" y="46714"/>
                </a:cubicBezTo>
                <a:cubicBezTo>
                  <a:pt x="84255" y="49115"/>
                  <a:pt x="83277" y="51337"/>
                  <a:pt x="81588" y="53027"/>
                </a:cubicBezTo>
                <a:cubicBezTo>
                  <a:pt x="79987" y="54716"/>
                  <a:pt x="77676" y="55605"/>
                  <a:pt x="75364" y="55605"/>
                </a:cubicBezTo>
                <a:cubicBezTo>
                  <a:pt x="72964" y="55605"/>
                  <a:pt x="70741" y="54716"/>
                  <a:pt x="69052" y="53027"/>
                </a:cubicBezTo>
                <a:cubicBezTo>
                  <a:pt x="67362" y="51337"/>
                  <a:pt x="66473" y="49115"/>
                  <a:pt x="66473" y="46714"/>
                </a:cubicBezTo>
                <a:cubicBezTo>
                  <a:pt x="66473" y="44402"/>
                  <a:pt x="67362" y="42091"/>
                  <a:pt x="69052" y="40490"/>
                </a:cubicBezTo>
                <a:cubicBezTo>
                  <a:pt x="70741" y="38801"/>
                  <a:pt x="72964" y="37823"/>
                  <a:pt x="75364" y="37823"/>
                </a:cubicBezTo>
                <a:close/>
                <a:moveTo>
                  <a:pt x="46926" y="37823"/>
                </a:moveTo>
                <a:cubicBezTo>
                  <a:pt x="49238" y="37823"/>
                  <a:pt x="51549" y="38801"/>
                  <a:pt x="53150" y="40490"/>
                </a:cubicBezTo>
                <a:cubicBezTo>
                  <a:pt x="54839" y="42091"/>
                  <a:pt x="55817" y="44402"/>
                  <a:pt x="55817" y="46714"/>
                </a:cubicBezTo>
                <a:cubicBezTo>
                  <a:pt x="55817" y="49115"/>
                  <a:pt x="54839" y="51337"/>
                  <a:pt x="53150" y="53027"/>
                </a:cubicBezTo>
                <a:cubicBezTo>
                  <a:pt x="51549" y="54716"/>
                  <a:pt x="49238" y="55605"/>
                  <a:pt x="46926" y="55605"/>
                </a:cubicBezTo>
                <a:cubicBezTo>
                  <a:pt x="44526" y="55605"/>
                  <a:pt x="42303" y="54716"/>
                  <a:pt x="40614" y="53027"/>
                </a:cubicBezTo>
                <a:cubicBezTo>
                  <a:pt x="38924" y="51337"/>
                  <a:pt x="38035" y="49115"/>
                  <a:pt x="38035" y="46714"/>
                </a:cubicBezTo>
                <a:cubicBezTo>
                  <a:pt x="38035" y="44402"/>
                  <a:pt x="38924" y="42091"/>
                  <a:pt x="40614" y="40490"/>
                </a:cubicBezTo>
                <a:cubicBezTo>
                  <a:pt x="42303" y="38801"/>
                  <a:pt x="44526" y="37823"/>
                  <a:pt x="46926" y="37823"/>
                </a:cubicBezTo>
                <a:close/>
                <a:moveTo>
                  <a:pt x="46904" y="17774"/>
                </a:moveTo>
                <a:cubicBezTo>
                  <a:pt x="30884" y="17774"/>
                  <a:pt x="17800" y="30749"/>
                  <a:pt x="17800" y="46746"/>
                </a:cubicBezTo>
                <a:lnTo>
                  <a:pt x="17800" y="75806"/>
                </a:lnTo>
                <a:lnTo>
                  <a:pt x="588568" y="75806"/>
                </a:lnTo>
                <a:lnTo>
                  <a:pt x="588568" y="46746"/>
                </a:lnTo>
                <a:cubicBezTo>
                  <a:pt x="588568" y="30749"/>
                  <a:pt x="575574" y="17774"/>
                  <a:pt x="559553" y="17774"/>
                </a:cubicBezTo>
                <a:close/>
                <a:moveTo>
                  <a:pt x="46904" y="0"/>
                </a:moveTo>
                <a:lnTo>
                  <a:pt x="559553" y="0"/>
                </a:lnTo>
                <a:cubicBezTo>
                  <a:pt x="585364" y="0"/>
                  <a:pt x="606368" y="20973"/>
                  <a:pt x="606368" y="46746"/>
                </a:cubicBezTo>
                <a:lnTo>
                  <a:pt x="606368" y="425954"/>
                </a:lnTo>
                <a:cubicBezTo>
                  <a:pt x="606368" y="451726"/>
                  <a:pt x="585364" y="472788"/>
                  <a:pt x="559553" y="472788"/>
                </a:cubicBezTo>
                <a:lnTo>
                  <a:pt x="46904" y="472788"/>
                </a:lnTo>
                <a:cubicBezTo>
                  <a:pt x="21005" y="472788"/>
                  <a:pt x="0" y="451726"/>
                  <a:pt x="0" y="425954"/>
                </a:cubicBezTo>
                <a:lnTo>
                  <a:pt x="0" y="46746"/>
                </a:lnTo>
                <a:cubicBezTo>
                  <a:pt x="0" y="20973"/>
                  <a:pt x="21005" y="0"/>
                  <a:pt x="46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57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914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371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8288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2860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computing-code-browser_17997"/>
          <p:cNvSpPr/>
          <p:nvPr/>
        </p:nvSpPr>
        <p:spPr>
          <a:xfrm>
            <a:off x="1926108" y="10906136"/>
            <a:ext cx="609685" cy="544184"/>
          </a:xfrm>
          <a:custGeom>
            <a:avLst/>
            <a:gdLst>
              <a:gd name="connsiteX0" fmla="*/ 227997 w 609544"/>
              <a:gd name="connsiteY0" fmla="*/ 377736 h 544059"/>
              <a:gd name="connsiteX1" fmla="*/ 384511 w 609544"/>
              <a:gd name="connsiteY1" fmla="*/ 377736 h 544059"/>
              <a:gd name="connsiteX2" fmla="*/ 384511 w 609544"/>
              <a:gd name="connsiteY2" fmla="*/ 397000 h 544059"/>
              <a:gd name="connsiteX3" fmla="*/ 227997 w 609544"/>
              <a:gd name="connsiteY3" fmla="*/ 397000 h 544059"/>
              <a:gd name="connsiteX4" fmla="*/ 400600 w 609544"/>
              <a:gd name="connsiteY4" fmla="*/ 191656 h 544059"/>
              <a:gd name="connsiteX5" fmla="*/ 546035 w 609544"/>
              <a:gd name="connsiteY5" fmla="*/ 266184 h 544059"/>
              <a:gd name="connsiteX6" fmla="*/ 546035 w 609544"/>
              <a:gd name="connsiteY6" fmla="*/ 285709 h 544059"/>
              <a:gd name="connsiteX7" fmla="*/ 544885 w 609544"/>
              <a:gd name="connsiteY7" fmla="*/ 286347 h 544059"/>
              <a:gd name="connsiteX8" fmla="*/ 400600 w 609544"/>
              <a:gd name="connsiteY8" fmla="*/ 360237 h 544059"/>
              <a:gd name="connsiteX9" fmla="*/ 400600 w 609544"/>
              <a:gd name="connsiteY9" fmla="*/ 334586 h 544059"/>
              <a:gd name="connsiteX10" fmla="*/ 401622 w 609544"/>
              <a:gd name="connsiteY10" fmla="*/ 334076 h 544059"/>
              <a:gd name="connsiteX11" fmla="*/ 518686 w 609544"/>
              <a:gd name="connsiteY11" fmla="*/ 276010 h 544059"/>
              <a:gd name="connsiteX12" fmla="*/ 400600 w 609544"/>
              <a:gd name="connsiteY12" fmla="*/ 217307 h 544059"/>
              <a:gd name="connsiteX13" fmla="*/ 211838 w 609544"/>
              <a:gd name="connsiteY13" fmla="*/ 191656 h 544059"/>
              <a:gd name="connsiteX14" fmla="*/ 211838 w 609544"/>
              <a:gd name="connsiteY14" fmla="*/ 217307 h 544059"/>
              <a:gd name="connsiteX15" fmla="*/ 210688 w 609544"/>
              <a:gd name="connsiteY15" fmla="*/ 217945 h 544059"/>
              <a:gd name="connsiteX16" fmla="*/ 94703 w 609544"/>
              <a:gd name="connsiteY16" fmla="*/ 276010 h 544059"/>
              <a:gd name="connsiteX17" fmla="*/ 211838 w 609544"/>
              <a:gd name="connsiteY17" fmla="*/ 334586 h 544059"/>
              <a:gd name="connsiteX18" fmla="*/ 211838 w 609544"/>
              <a:gd name="connsiteY18" fmla="*/ 360237 h 544059"/>
              <a:gd name="connsiteX19" fmla="*/ 66473 w 609544"/>
              <a:gd name="connsiteY19" fmla="*/ 285454 h 544059"/>
              <a:gd name="connsiteX20" fmla="*/ 66473 w 609544"/>
              <a:gd name="connsiteY20" fmla="*/ 266567 h 544059"/>
              <a:gd name="connsiteX21" fmla="*/ 67623 w 609544"/>
              <a:gd name="connsiteY21" fmla="*/ 265929 h 544059"/>
              <a:gd name="connsiteX22" fmla="*/ 18785 w 609544"/>
              <a:gd name="connsiteY22" fmla="*/ 64690 h 544059"/>
              <a:gd name="connsiteX23" fmla="*/ 18785 w 609544"/>
              <a:gd name="connsiteY23" fmla="*/ 525175 h 544059"/>
              <a:gd name="connsiteX24" fmla="*/ 590632 w 609544"/>
              <a:gd name="connsiteY24" fmla="*/ 525175 h 544059"/>
              <a:gd name="connsiteX25" fmla="*/ 590632 w 609544"/>
              <a:gd name="connsiteY25" fmla="*/ 64690 h 544059"/>
              <a:gd name="connsiteX26" fmla="*/ 0 w 609544"/>
              <a:gd name="connsiteY26" fmla="*/ 0 h 544059"/>
              <a:gd name="connsiteX27" fmla="*/ 609544 w 609544"/>
              <a:gd name="connsiteY27" fmla="*/ 0 h 544059"/>
              <a:gd name="connsiteX28" fmla="*/ 609544 w 609544"/>
              <a:gd name="connsiteY28" fmla="*/ 544059 h 544059"/>
              <a:gd name="connsiteX29" fmla="*/ 0 w 609544"/>
              <a:gd name="connsiteY29" fmla="*/ 544059 h 54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9544" h="544059">
                <a:moveTo>
                  <a:pt x="227997" y="377736"/>
                </a:moveTo>
                <a:lnTo>
                  <a:pt x="384511" y="377736"/>
                </a:lnTo>
                <a:lnTo>
                  <a:pt x="384511" y="397000"/>
                </a:lnTo>
                <a:lnTo>
                  <a:pt x="227997" y="397000"/>
                </a:lnTo>
                <a:close/>
                <a:moveTo>
                  <a:pt x="400600" y="191656"/>
                </a:moveTo>
                <a:lnTo>
                  <a:pt x="546035" y="266184"/>
                </a:lnTo>
                <a:lnTo>
                  <a:pt x="546035" y="285709"/>
                </a:lnTo>
                <a:lnTo>
                  <a:pt x="544885" y="286347"/>
                </a:lnTo>
                <a:lnTo>
                  <a:pt x="400600" y="360237"/>
                </a:lnTo>
                <a:lnTo>
                  <a:pt x="400600" y="334586"/>
                </a:lnTo>
                <a:lnTo>
                  <a:pt x="401622" y="334076"/>
                </a:lnTo>
                <a:lnTo>
                  <a:pt x="518686" y="276010"/>
                </a:lnTo>
                <a:lnTo>
                  <a:pt x="400600" y="217307"/>
                </a:lnTo>
                <a:close/>
                <a:moveTo>
                  <a:pt x="211838" y="191656"/>
                </a:moveTo>
                <a:lnTo>
                  <a:pt x="211838" y="217307"/>
                </a:lnTo>
                <a:lnTo>
                  <a:pt x="210688" y="217945"/>
                </a:lnTo>
                <a:lnTo>
                  <a:pt x="94703" y="276010"/>
                </a:lnTo>
                <a:lnTo>
                  <a:pt x="211838" y="334586"/>
                </a:lnTo>
                <a:lnTo>
                  <a:pt x="211838" y="360237"/>
                </a:lnTo>
                <a:lnTo>
                  <a:pt x="66473" y="285454"/>
                </a:lnTo>
                <a:lnTo>
                  <a:pt x="66473" y="266567"/>
                </a:lnTo>
                <a:lnTo>
                  <a:pt x="67623" y="265929"/>
                </a:lnTo>
                <a:close/>
                <a:moveTo>
                  <a:pt x="18785" y="64690"/>
                </a:moveTo>
                <a:lnTo>
                  <a:pt x="18785" y="525175"/>
                </a:lnTo>
                <a:lnTo>
                  <a:pt x="590632" y="525175"/>
                </a:lnTo>
                <a:lnTo>
                  <a:pt x="590632" y="64690"/>
                </a:lnTo>
                <a:close/>
                <a:moveTo>
                  <a:pt x="0" y="0"/>
                </a:moveTo>
                <a:lnTo>
                  <a:pt x="609544" y="0"/>
                </a:lnTo>
                <a:lnTo>
                  <a:pt x="609544" y="544059"/>
                </a:lnTo>
                <a:lnTo>
                  <a:pt x="0" y="5440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" name="web-coding_16787"/>
          <p:cNvSpPr/>
          <p:nvPr/>
        </p:nvSpPr>
        <p:spPr>
          <a:xfrm>
            <a:off x="1926108" y="8882209"/>
            <a:ext cx="609685" cy="608687"/>
          </a:xfrm>
          <a:custGeom>
            <a:avLst/>
            <a:gdLst>
              <a:gd name="connsiteX0" fmla="*/ 380418 w 604181"/>
              <a:gd name="connsiteY0" fmla="*/ 268007 h 603193"/>
              <a:gd name="connsiteX1" fmla="*/ 519220 w 604181"/>
              <a:gd name="connsiteY1" fmla="*/ 339187 h 603193"/>
              <a:gd name="connsiteX2" fmla="*/ 519220 w 604181"/>
              <a:gd name="connsiteY2" fmla="*/ 355820 h 603193"/>
              <a:gd name="connsiteX3" fmla="*/ 380418 w 604181"/>
              <a:gd name="connsiteY3" fmla="*/ 426850 h 603193"/>
              <a:gd name="connsiteX4" fmla="*/ 380418 w 604181"/>
              <a:gd name="connsiteY4" fmla="*/ 406320 h 603193"/>
              <a:gd name="connsiteX5" fmla="*/ 498212 w 604181"/>
              <a:gd name="connsiteY5" fmla="*/ 347728 h 603193"/>
              <a:gd name="connsiteX6" fmla="*/ 498212 w 604181"/>
              <a:gd name="connsiteY6" fmla="*/ 347129 h 603193"/>
              <a:gd name="connsiteX7" fmla="*/ 380418 w 604181"/>
              <a:gd name="connsiteY7" fmla="*/ 288687 h 603193"/>
              <a:gd name="connsiteX8" fmla="*/ 216565 w 604181"/>
              <a:gd name="connsiteY8" fmla="*/ 268007 h 603193"/>
              <a:gd name="connsiteX9" fmla="*/ 216565 w 604181"/>
              <a:gd name="connsiteY9" fmla="*/ 288687 h 603193"/>
              <a:gd name="connsiteX10" fmla="*/ 99664 w 604181"/>
              <a:gd name="connsiteY10" fmla="*/ 347129 h 603193"/>
              <a:gd name="connsiteX11" fmla="*/ 99664 w 604181"/>
              <a:gd name="connsiteY11" fmla="*/ 347728 h 603193"/>
              <a:gd name="connsiteX12" fmla="*/ 216565 w 604181"/>
              <a:gd name="connsiteY12" fmla="*/ 406320 h 603193"/>
              <a:gd name="connsiteX13" fmla="*/ 216565 w 604181"/>
              <a:gd name="connsiteY13" fmla="*/ 426850 h 603193"/>
              <a:gd name="connsiteX14" fmla="*/ 77904 w 604181"/>
              <a:gd name="connsiteY14" fmla="*/ 355521 h 603193"/>
              <a:gd name="connsiteX15" fmla="*/ 77904 w 604181"/>
              <a:gd name="connsiteY15" fmla="*/ 339486 h 603193"/>
              <a:gd name="connsiteX16" fmla="*/ 338273 w 604181"/>
              <a:gd name="connsiteY16" fmla="*/ 222493 h 603193"/>
              <a:gd name="connsiteX17" fmla="*/ 358684 w 604181"/>
              <a:gd name="connsiteY17" fmla="*/ 222493 h 603193"/>
              <a:gd name="connsiteX18" fmla="*/ 253179 w 604181"/>
              <a:gd name="connsiteY18" fmla="*/ 482103 h 603193"/>
              <a:gd name="connsiteX19" fmla="*/ 233219 w 604181"/>
              <a:gd name="connsiteY19" fmla="*/ 482103 h 603193"/>
              <a:gd name="connsiteX20" fmla="*/ 28813 w 604181"/>
              <a:gd name="connsiteY20" fmla="*/ 128849 h 603193"/>
              <a:gd name="connsiteX21" fmla="*/ 28813 w 604181"/>
              <a:gd name="connsiteY21" fmla="*/ 557497 h 603193"/>
              <a:gd name="connsiteX22" fmla="*/ 45921 w 604181"/>
              <a:gd name="connsiteY22" fmla="*/ 574427 h 603193"/>
              <a:gd name="connsiteX23" fmla="*/ 558410 w 604181"/>
              <a:gd name="connsiteY23" fmla="*/ 574427 h 603193"/>
              <a:gd name="connsiteX24" fmla="*/ 575368 w 604181"/>
              <a:gd name="connsiteY24" fmla="*/ 557497 h 603193"/>
              <a:gd name="connsiteX25" fmla="*/ 575368 w 604181"/>
              <a:gd name="connsiteY25" fmla="*/ 128849 h 603193"/>
              <a:gd name="connsiteX26" fmla="*/ 502734 w 604181"/>
              <a:gd name="connsiteY26" fmla="*/ 43149 h 603193"/>
              <a:gd name="connsiteX27" fmla="*/ 502734 w 604181"/>
              <a:gd name="connsiteY27" fmla="*/ 77309 h 603193"/>
              <a:gd name="connsiteX28" fmla="*/ 537100 w 604181"/>
              <a:gd name="connsiteY28" fmla="*/ 77309 h 603193"/>
              <a:gd name="connsiteX29" fmla="*/ 537100 w 604181"/>
              <a:gd name="connsiteY29" fmla="*/ 43149 h 603193"/>
              <a:gd name="connsiteX30" fmla="*/ 423197 w 604181"/>
              <a:gd name="connsiteY30" fmla="*/ 43149 h 603193"/>
              <a:gd name="connsiteX31" fmla="*/ 423197 w 604181"/>
              <a:gd name="connsiteY31" fmla="*/ 77309 h 603193"/>
              <a:gd name="connsiteX32" fmla="*/ 457563 w 604181"/>
              <a:gd name="connsiteY32" fmla="*/ 77309 h 603193"/>
              <a:gd name="connsiteX33" fmla="*/ 457563 w 604181"/>
              <a:gd name="connsiteY33" fmla="*/ 43149 h 603193"/>
              <a:gd name="connsiteX34" fmla="*/ 45921 w 604181"/>
              <a:gd name="connsiteY34" fmla="*/ 0 h 603193"/>
              <a:gd name="connsiteX35" fmla="*/ 558410 w 604181"/>
              <a:gd name="connsiteY35" fmla="*/ 0 h 603193"/>
              <a:gd name="connsiteX36" fmla="*/ 604181 w 604181"/>
              <a:gd name="connsiteY36" fmla="*/ 45846 h 603193"/>
              <a:gd name="connsiteX37" fmla="*/ 604181 w 604181"/>
              <a:gd name="connsiteY37" fmla="*/ 557497 h 603193"/>
              <a:gd name="connsiteX38" fmla="*/ 558410 w 604181"/>
              <a:gd name="connsiteY38" fmla="*/ 603193 h 603193"/>
              <a:gd name="connsiteX39" fmla="*/ 45921 w 604181"/>
              <a:gd name="connsiteY39" fmla="*/ 603193 h 603193"/>
              <a:gd name="connsiteX40" fmla="*/ 0 w 604181"/>
              <a:gd name="connsiteY40" fmla="*/ 557497 h 603193"/>
              <a:gd name="connsiteX41" fmla="*/ 0 w 604181"/>
              <a:gd name="connsiteY41" fmla="*/ 45846 h 603193"/>
              <a:gd name="connsiteX42" fmla="*/ 45921 w 604181"/>
              <a:gd name="connsiteY42" fmla="*/ 0 h 60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4181" h="603193">
                <a:moveTo>
                  <a:pt x="380418" y="268007"/>
                </a:moveTo>
                <a:lnTo>
                  <a:pt x="519220" y="339187"/>
                </a:lnTo>
                <a:lnTo>
                  <a:pt x="519220" y="355820"/>
                </a:lnTo>
                <a:lnTo>
                  <a:pt x="380418" y="426850"/>
                </a:lnTo>
                <a:lnTo>
                  <a:pt x="380418" y="406320"/>
                </a:lnTo>
                <a:lnTo>
                  <a:pt x="498212" y="347728"/>
                </a:lnTo>
                <a:lnTo>
                  <a:pt x="498212" y="347129"/>
                </a:lnTo>
                <a:lnTo>
                  <a:pt x="380418" y="288687"/>
                </a:lnTo>
                <a:close/>
                <a:moveTo>
                  <a:pt x="216565" y="268007"/>
                </a:moveTo>
                <a:lnTo>
                  <a:pt x="216565" y="288687"/>
                </a:lnTo>
                <a:lnTo>
                  <a:pt x="99664" y="347129"/>
                </a:lnTo>
                <a:lnTo>
                  <a:pt x="99664" y="347728"/>
                </a:lnTo>
                <a:lnTo>
                  <a:pt x="216565" y="406320"/>
                </a:lnTo>
                <a:lnTo>
                  <a:pt x="216565" y="426850"/>
                </a:lnTo>
                <a:lnTo>
                  <a:pt x="77904" y="355521"/>
                </a:lnTo>
                <a:lnTo>
                  <a:pt x="77904" y="339486"/>
                </a:lnTo>
                <a:close/>
                <a:moveTo>
                  <a:pt x="338273" y="222493"/>
                </a:moveTo>
                <a:lnTo>
                  <a:pt x="358684" y="222493"/>
                </a:lnTo>
                <a:lnTo>
                  <a:pt x="253179" y="482103"/>
                </a:lnTo>
                <a:lnTo>
                  <a:pt x="233219" y="482103"/>
                </a:lnTo>
                <a:close/>
                <a:moveTo>
                  <a:pt x="28813" y="128849"/>
                </a:moveTo>
                <a:lnTo>
                  <a:pt x="28813" y="557497"/>
                </a:lnTo>
                <a:cubicBezTo>
                  <a:pt x="28813" y="566786"/>
                  <a:pt x="36467" y="574427"/>
                  <a:pt x="45921" y="574427"/>
                </a:cubicBezTo>
                <a:lnTo>
                  <a:pt x="558410" y="574427"/>
                </a:lnTo>
                <a:cubicBezTo>
                  <a:pt x="567714" y="574427"/>
                  <a:pt x="575368" y="566786"/>
                  <a:pt x="575368" y="557497"/>
                </a:cubicBezTo>
                <a:lnTo>
                  <a:pt x="575368" y="128849"/>
                </a:lnTo>
                <a:close/>
                <a:moveTo>
                  <a:pt x="502734" y="43149"/>
                </a:moveTo>
                <a:lnTo>
                  <a:pt x="502734" y="77309"/>
                </a:lnTo>
                <a:lnTo>
                  <a:pt x="537100" y="77309"/>
                </a:lnTo>
                <a:lnTo>
                  <a:pt x="537100" y="43149"/>
                </a:lnTo>
                <a:close/>
                <a:moveTo>
                  <a:pt x="423197" y="43149"/>
                </a:moveTo>
                <a:lnTo>
                  <a:pt x="423197" y="77309"/>
                </a:lnTo>
                <a:lnTo>
                  <a:pt x="457563" y="77309"/>
                </a:lnTo>
                <a:lnTo>
                  <a:pt x="457563" y="43149"/>
                </a:lnTo>
                <a:close/>
                <a:moveTo>
                  <a:pt x="45921" y="0"/>
                </a:moveTo>
                <a:lnTo>
                  <a:pt x="558410" y="0"/>
                </a:lnTo>
                <a:cubicBezTo>
                  <a:pt x="583621" y="0"/>
                  <a:pt x="604181" y="20526"/>
                  <a:pt x="604181" y="45846"/>
                </a:cubicBezTo>
                <a:lnTo>
                  <a:pt x="604181" y="557497"/>
                </a:lnTo>
                <a:cubicBezTo>
                  <a:pt x="604181" y="582667"/>
                  <a:pt x="583621" y="603193"/>
                  <a:pt x="558410" y="603193"/>
                </a:cubicBezTo>
                <a:lnTo>
                  <a:pt x="45921" y="603193"/>
                </a:lnTo>
                <a:cubicBezTo>
                  <a:pt x="20560" y="603193"/>
                  <a:pt x="0" y="582667"/>
                  <a:pt x="0" y="557497"/>
                </a:cubicBezTo>
                <a:lnTo>
                  <a:pt x="0" y="45846"/>
                </a:lnTo>
                <a:cubicBezTo>
                  <a:pt x="0" y="20526"/>
                  <a:pt x="20560" y="0"/>
                  <a:pt x="459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0" name="组合 1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2562654" y="6553200"/>
            <a:ext cx="9828998" cy="7162800"/>
            <a:chOff x="2194814" y="1172086"/>
            <a:chExt cx="7802373" cy="5685914"/>
          </a:xfrm>
        </p:grpSpPr>
        <p:grpSp>
          <p:nvGrpSpPr>
            <p:cNvPr id="11" name="iS1iďê"/>
            <p:cNvGrpSpPr/>
            <p:nvPr/>
          </p:nvGrpSpPr>
          <p:grpSpPr>
            <a:xfrm>
              <a:off x="3726112" y="1172086"/>
              <a:ext cx="6271075" cy="4435325"/>
              <a:chOff x="1905819" y="2238794"/>
              <a:chExt cx="5094588" cy="3603233"/>
            </a:xfrm>
          </p:grpSpPr>
          <p:sp>
            <p:nvSpPr>
              <p:cNvPr id="27" name="îṩ1îdê"/>
              <p:cNvSpPr/>
              <p:nvPr/>
            </p:nvSpPr>
            <p:spPr bwMode="auto">
              <a:xfrm>
                <a:off x="2135096" y="3229526"/>
                <a:ext cx="3289817" cy="2204429"/>
              </a:xfrm>
              <a:custGeom>
                <a:avLst/>
                <a:gdLst>
                  <a:gd name="T0" fmla="*/ 7207 w 7822"/>
                  <a:gd name="T1" fmla="*/ 1 h 5239"/>
                  <a:gd name="T2" fmla="*/ 7229 w 7822"/>
                  <a:gd name="T3" fmla="*/ 0 h 5239"/>
                  <a:gd name="T4" fmla="*/ 7251 w 7822"/>
                  <a:gd name="T5" fmla="*/ 1 h 5239"/>
                  <a:gd name="T6" fmla="*/ 7293 w 7822"/>
                  <a:gd name="T7" fmla="*/ 11 h 5239"/>
                  <a:gd name="T8" fmla="*/ 7332 w 7822"/>
                  <a:gd name="T9" fmla="*/ 27 h 5239"/>
                  <a:gd name="T10" fmla="*/ 7367 w 7822"/>
                  <a:gd name="T11" fmla="*/ 51 h 5239"/>
                  <a:gd name="T12" fmla="*/ 7396 w 7822"/>
                  <a:gd name="T13" fmla="*/ 81 h 5239"/>
                  <a:gd name="T14" fmla="*/ 7420 w 7822"/>
                  <a:gd name="T15" fmla="*/ 116 h 5239"/>
                  <a:gd name="T16" fmla="*/ 7436 w 7822"/>
                  <a:gd name="T17" fmla="*/ 156 h 5239"/>
                  <a:gd name="T18" fmla="*/ 7441 w 7822"/>
                  <a:gd name="T19" fmla="*/ 177 h 5239"/>
                  <a:gd name="T20" fmla="*/ 7445 w 7822"/>
                  <a:gd name="T21" fmla="*/ 199 h 5239"/>
                  <a:gd name="T22" fmla="*/ 7822 w 7822"/>
                  <a:gd name="T23" fmla="*/ 4378 h 5239"/>
                  <a:gd name="T24" fmla="*/ 7822 w 7822"/>
                  <a:gd name="T25" fmla="*/ 4400 h 5239"/>
                  <a:gd name="T26" fmla="*/ 7817 w 7822"/>
                  <a:gd name="T27" fmla="*/ 4432 h 5239"/>
                  <a:gd name="T28" fmla="*/ 7804 w 7822"/>
                  <a:gd name="T29" fmla="*/ 4472 h 5239"/>
                  <a:gd name="T30" fmla="*/ 7784 w 7822"/>
                  <a:gd name="T31" fmla="*/ 4510 h 5239"/>
                  <a:gd name="T32" fmla="*/ 7757 w 7822"/>
                  <a:gd name="T33" fmla="*/ 4541 h 5239"/>
                  <a:gd name="T34" fmla="*/ 7724 w 7822"/>
                  <a:gd name="T35" fmla="*/ 4568 h 5239"/>
                  <a:gd name="T36" fmla="*/ 7687 w 7822"/>
                  <a:gd name="T37" fmla="*/ 4589 h 5239"/>
                  <a:gd name="T38" fmla="*/ 7655 w 7822"/>
                  <a:gd name="T39" fmla="*/ 4599 h 5239"/>
                  <a:gd name="T40" fmla="*/ 7634 w 7822"/>
                  <a:gd name="T41" fmla="*/ 4603 h 5239"/>
                  <a:gd name="T42" fmla="*/ 615 w 7822"/>
                  <a:gd name="T43" fmla="*/ 5238 h 5239"/>
                  <a:gd name="T44" fmla="*/ 592 w 7822"/>
                  <a:gd name="T45" fmla="*/ 5239 h 5239"/>
                  <a:gd name="T46" fmla="*/ 571 w 7822"/>
                  <a:gd name="T47" fmla="*/ 5238 h 5239"/>
                  <a:gd name="T48" fmla="*/ 529 w 7822"/>
                  <a:gd name="T49" fmla="*/ 5229 h 5239"/>
                  <a:gd name="T50" fmla="*/ 490 w 7822"/>
                  <a:gd name="T51" fmla="*/ 5212 h 5239"/>
                  <a:gd name="T52" fmla="*/ 455 w 7822"/>
                  <a:gd name="T53" fmla="*/ 5188 h 5239"/>
                  <a:gd name="T54" fmla="*/ 426 w 7822"/>
                  <a:gd name="T55" fmla="*/ 5158 h 5239"/>
                  <a:gd name="T56" fmla="*/ 402 w 7822"/>
                  <a:gd name="T57" fmla="*/ 5123 h 5239"/>
                  <a:gd name="T58" fmla="*/ 386 w 7822"/>
                  <a:gd name="T59" fmla="*/ 5083 h 5239"/>
                  <a:gd name="T60" fmla="*/ 380 w 7822"/>
                  <a:gd name="T61" fmla="*/ 5062 h 5239"/>
                  <a:gd name="T62" fmla="*/ 377 w 7822"/>
                  <a:gd name="T63" fmla="*/ 5040 h 5239"/>
                  <a:gd name="T64" fmla="*/ 0 w 7822"/>
                  <a:gd name="T65" fmla="*/ 861 h 5239"/>
                  <a:gd name="T66" fmla="*/ 0 w 7822"/>
                  <a:gd name="T67" fmla="*/ 839 h 5239"/>
                  <a:gd name="T68" fmla="*/ 6 w 7822"/>
                  <a:gd name="T69" fmla="*/ 807 h 5239"/>
                  <a:gd name="T70" fmla="*/ 18 w 7822"/>
                  <a:gd name="T71" fmla="*/ 767 h 5239"/>
                  <a:gd name="T72" fmla="*/ 38 w 7822"/>
                  <a:gd name="T73" fmla="*/ 730 h 5239"/>
                  <a:gd name="T74" fmla="*/ 65 w 7822"/>
                  <a:gd name="T75" fmla="*/ 698 h 5239"/>
                  <a:gd name="T76" fmla="*/ 98 w 7822"/>
                  <a:gd name="T77" fmla="*/ 671 h 5239"/>
                  <a:gd name="T78" fmla="*/ 135 w 7822"/>
                  <a:gd name="T79" fmla="*/ 650 h 5239"/>
                  <a:gd name="T80" fmla="*/ 167 w 7822"/>
                  <a:gd name="T81" fmla="*/ 640 h 5239"/>
                  <a:gd name="T82" fmla="*/ 188 w 7822"/>
                  <a:gd name="T83" fmla="*/ 636 h 5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822" h="5239">
                    <a:moveTo>
                      <a:pt x="199" y="635"/>
                    </a:moveTo>
                    <a:lnTo>
                      <a:pt x="7207" y="1"/>
                    </a:lnTo>
                    <a:lnTo>
                      <a:pt x="7219" y="0"/>
                    </a:lnTo>
                    <a:lnTo>
                      <a:pt x="7229" y="0"/>
                    </a:lnTo>
                    <a:lnTo>
                      <a:pt x="7240" y="0"/>
                    </a:lnTo>
                    <a:lnTo>
                      <a:pt x="7251" y="1"/>
                    </a:lnTo>
                    <a:lnTo>
                      <a:pt x="7273" y="4"/>
                    </a:lnTo>
                    <a:lnTo>
                      <a:pt x="7293" y="11"/>
                    </a:lnTo>
                    <a:lnTo>
                      <a:pt x="7313" y="18"/>
                    </a:lnTo>
                    <a:lnTo>
                      <a:pt x="7332" y="27"/>
                    </a:lnTo>
                    <a:lnTo>
                      <a:pt x="7349" y="38"/>
                    </a:lnTo>
                    <a:lnTo>
                      <a:pt x="7367" y="51"/>
                    </a:lnTo>
                    <a:lnTo>
                      <a:pt x="7382" y="65"/>
                    </a:lnTo>
                    <a:lnTo>
                      <a:pt x="7396" y="81"/>
                    </a:lnTo>
                    <a:lnTo>
                      <a:pt x="7409" y="97"/>
                    </a:lnTo>
                    <a:lnTo>
                      <a:pt x="7420" y="116"/>
                    </a:lnTo>
                    <a:lnTo>
                      <a:pt x="7429" y="135"/>
                    </a:lnTo>
                    <a:lnTo>
                      <a:pt x="7436" y="156"/>
                    </a:lnTo>
                    <a:lnTo>
                      <a:pt x="7439" y="167"/>
                    </a:lnTo>
                    <a:lnTo>
                      <a:pt x="7441" y="177"/>
                    </a:lnTo>
                    <a:lnTo>
                      <a:pt x="7443" y="188"/>
                    </a:lnTo>
                    <a:lnTo>
                      <a:pt x="7445" y="199"/>
                    </a:lnTo>
                    <a:lnTo>
                      <a:pt x="7821" y="4366"/>
                    </a:lnTo>
                    <a:lnTo>
                      <a:pt x="7822" y="4378"/>
                    </a:lnTo>
                    <a:lnTo>
                      <a:pt x="7822" y="4389"/>
                    </a:lnTo>
                    <a:lnTo>
                      <a:pt x="7822" y="4400"/>
                    </a:lnTo>
                    <a:lnTo>
                      <a:pt x="7821" y="4410"/>
                    </a:lnTo>
                    <a:lnTo>
                      <a:pt x="7817" y="4432"/>
                    </a:lnTo>
                    <a:lnTo>
                      <a:pt x="7811" y="4453"/>
                    </a:lnTo>
                    <a:lnTo>
                      <a:pt x="7804" y="4472"/>
                    </a:lnTo>
                    <a:lnTo>
                      <a:pt x="7795" y="4491"/>
                    </a:lnTo>
                    <a:lnTo>
                      <a:pt x="7784" y="4510"/>
                    </a:lnTo>
                    <a:lnTo>
                      <a:pt x="7771" y="4526"/>
                    </a:lnTo>
                    <a:lnTo>
                      <a:pt x="7757" y="4541"/>
                    </a:lnTo>
                    <a:lnTo>
                      <a:pt x="7741" y="4556"/>
                    </a:lnTo>
                    <a:lnTo>
                      <a:pt x="7724" y="4568"/>
                    </a:lnTo>
                    <a:lnTo>
                      <a:pt x="7706" y="4579"/>
                    </a:lnTo>
                    <a:lnTo>
                      <a:pt x="7687" y="4589"/>
                    </a:lnTo>
                    <a:lnTo>
                      <a:pt x="7666" y="4595"/>
                    </a:lnTo>
                    <a:lnTo>
                      <a:pt x="7655" y="4599"/>
                    </a:lnTo>
                    <a:lnTo>
                      <a:pt x="7644" y="4601"/>
                    </a:lnTo>
                    <a:lnTo>
                      <a:pt x="7634" y="4603"/>
                    </a:lnTo>
                    <a:lnTo>
                      <a:pt x="7623" y="4604"/>
                    </a:lnTo>
                    <a:lnTo>
                      <a:pt x="615" y="5238"/>
                    </a:lnTo>
                    <a:lnTo>
                      <a:pt x="604" y="5239"/>
                    </a:lnTo>
                    <a:lnTo>
                      <a:pt x="592" y="5239"/>
                    </a:lnTo>
                    <a:lnTo>
                      <a:pt x="581" y="5239"/>
                    </a:lnTo>
                    <a:lnTo>
                      <a:pt x="571" y="5238"/>
                    </a:lnTo>
                    <a:lnTo>
                      <a:pt x="549" y="5235"/>
                    </a:lnTo>
                    <a:lnTo>
                      <a:pt x="529" y="5229"/>
                    </a:lnTo>
                    <a:lnTo>
                      <a:pt x="509" y="5222"/>
                    </a:lnTo>
                    <a:lnTo>
                      <a:pt x="490" y="5212"/>
                    </a:lnTo>
                    <a:lnTo>
                      <a:pt x="472" y="5201"/>
                    </a:lnTo>
                    <a:lnTo>
                      <a:pt x="455" y="5188"/>
                    </a:lnTo>
                    <a:lnTo>
                      <a:pt x="440" y="5174"/>
                    </a:lnTo>
                    <a:lnTo>
                      <a:pt x="426" y="5158"/>
                    </a:lnTo>
                    <a:lnTo>
                      <a:pt x="413" y="5142"/>
                    </a:lnTo>
                    <a:lnTo>
                      <a:pt x="402" y="5123"/>
                    </a:lnTo>
                    <a:lnTo>
                      <a:pt x="393" y="5104"/>
                    </a:lnTo>
                    <a:lnTo>
                      <a:pt x="386" y="5083"/>
                    </a:lnTo>
                    <a:lnTo>
                      <a:pt x="383" y="5072"/>
                    </a:lnTo>
                    <a:lnTo>
                      <a:pt x="380" y="5062"/>
                    </a:lnTo>
                    <a:lnTo>
                      <a:pt x="378" y="5051"/>
                    </a:lnTo>
                    <a:lnTo>
                      <a:pt x="377" y="5040"/>
                    </a:lnTo>
                    <a:lnTo>
                      <a:pt x="1" y="873"/>
                    </a:lnTo>
                    <a:lnTo>
                      <a:pt x="0" y="861"/>
                    </a:lnTo>
                    <a:lnTo>
                      <a:pt x="0" y="850"/>
                    </a:lnTo>
                    <a:lnTo>
                      <a:pt x="0" y="839"/>
                    </a:lnTo>
                    <a:lnTo>
                      <a:pt x="1" y="829"/>
                    </a:lnTo>
                    <a:lnTo>
                      <a:pt x="6" y="807"/>
                    </a:lnTo>
                    <a:lnTo>
                      <a:pt x="11" y="786"/>
                    </a:lnTo>
                    <a:lnTo>
                      <a:pt x="18" y="767"/>
                    </a:lnTo>
                    <a:lnTo>
                      <a:pt x="27" y="747"/>
                    </a:lnTo>
                    <a:lnTo>
                      <a:pt x="38" y="730"/>
                    </a:lnTo>
                    <a:lnTo>
                      <a:pt x="51" y="713"/>
                    </a:lnTo>
                    <a:lnTo>
                      <a:pt x="65" y="698"/>
                    </a:lnTo>
                    <a:lnTo>
                      <a:pt x="81" y="684"/>
                    </a:lnTo>
                    <a:lnTo>
                      <a:pt x="98" y="671"/>
                    </a:lnTo>
                    <a:lnTo>
                      <a:pt x="116" y="660"/>
                    </a:lnTo>
                    <a:lnTo>
                      <a:pt x="135" y="650"/>
                    </a:lnTo>
                    <a:lnTo>
                      <a:pt x="156" y="644"/>
                    </a:lnTo>
                    <a:lnTo>
                      <a:pt x="167" y="640"/>
                    </a:lnTo>
                    <a:lnTo>
                      <a:pt x="177" y="638"/>
                    </a:lnTo>
                    <a:lnTo>
                      <a:pt x="188" y="636"/>
                    </a:lnTo>
                    <a:lnTo>
                      <a:pt x="199" y="635"/>
                    </a:lnTo>
                    <a:close/>
                  </a:path>
                </a:pathLst>
              </a:custGeom>
              <a:solidFill>
                <a:srgbClr val="F0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iṧḷíḋè"/>
              <p:cNvSpPr/>
              <p:nvPr/>
            </p:nvSpPr>
            <p:spPr bwMode="auto">
              <a:xfrm>
                <a:off x="2360167" y="3313664"/>
                <a:ext cx="2787089" cy="1257871"/>
              </a:xfrm>
              <a:custGeom>
                <a:avLst/>
                <a:gdLst>
                  <a:gd name="T0" fmla="*/ 6319 w 6626"/>
                  <a:gd name="T1" fmla="*/ 1 h 2994"/>
                  <a:gd name="T2" fmla="*/ 6339 w 6626"/>
                  <a:gd name="T3" fmla="*/ 1 h 2994"/>
                  <a:gd name="T4" fmla="*/ 6357 w 6626"/>
                  <a:gd name="T5" fmla="*/ 5 h 2994"/>
                  <a:gd name="T6" fmla="*/ 6375 w 6626"/>
                  <a:gd name="T7" fmla="*/ 12 h 2994"/>
                  <a:gd name="T8" fmla="*/ 6390 w 6626"/>
                  <a:gd name="T9" fmla="*/ 23 h 2994"/>
                  <a:gd name="T10" fmla="*/ 6403 w 6626"/>
                  <a:gd name="T11" fmla="*/ 36 h 2994"/>
                  <a:gd name="T12" fmla="*/ 6412 w 6626"/>
                  <a:gd name="T13" fmla="*/ 51 h 2994"/>
                  <a:gd name="T14" fmla="*/ 6420 w 6626"/>
                  <a:gd name="T15" fmla="*/ 68 h 2994"/>
                  <a:gd name="T16" fmla="*/ 6423 w 6626"/>
                  <a:gd name="T17" fmla="*/ 88 h 2994"/>
                  <a:gd name="T18" fmla="*/ 6626 w 6626"/>
                  <a:gd name="T19" fmla="*/ 2336 h 2994"/>
                  <a:gd name="T20" fmla="*/ 6624 w 6626"/>
                  <a:gd name="T21" fmla="*/ 2355 h 2994"/>
                  <a:gd name="T22" fmla="*/ 6618 w 6626"/>
                  <a:gd name="T23" fmla="*/ 2372 h 2994"/>
                  <a:gd name="T24" fmla="*/ 6609 w 6626"/>
                  <a:gd name="T25" fmla="*/ 2389 h 2994"/>
                  <a:gd name="T26" fmla="*/ 6597 w 6626"/>
                  <a:gd name="T27" fmla="*/ 2403 h 2994"/>
                  <a:gd name="T28" fmla="*/ 6583 w 6626"/>
                  <a:gd name="T29" fmla="*/ 2415 h 2994"/>
                  <a:gd name="T30" fmla="*/ 6567 w 6626"/>
                  <a:gd name="T31" fmla="*/ 2423 h 2994"/>
                  <a:gd name="T32" fmla="*/ 6549 w 6626"/>
                  <a:gd name="T33" fmla="*/ 2429 h 2994"/>
                  <a:gd name="T34" fmla="*/ 306 w 6626"/>
                  <a:gd name="T35" fmla="*/ 2994 h 2994"/>
                  <a:gd name="T36" fmla="*/ 286 w 6626"/>
                  <a:gd name="T37" fmla="*/ 2994 h 2994"/>
                  <a:gd name="T38" fmla="*/ 268 w 6626"/>
                  <a:gd name="T39" fmla="*/ 2990 h 2994"/>
                  <a:gd name="T40" fmla="*/ 251 w 6626"/>
                  <a:gd name="T41" fmla="*/ 2982 h 2994"/>
                  <a:gd name="T42" fmla="*/ 236 w 6626"/>
                  <a:gd name="T43" fmla="*/ 2973 h 2994"/>
                  <a:gd name="T44" fmla="*/ 224 w 6626"/>
                  <a:gd name="T45" fmla="*/ 2959 h 2994"/>
                  <a:gd name="T46" fmla="*/ 213 w 6626"/>
                  <a:gd name="T47" fmla="*/ 2943 h 2994"/>
                  <a:gd name="T48" fmla="*/ 205 w 6626"/>
                  <a:gd name="T49" fmla="*/ 2926 h 2994"/>
                  <a:gd name="T50" fmla="*/ 202 w 6626"/>
                  <a:gd name="T51" fmla="*/ 2908 h 2994"/>
                  <a:gd name="T52" fmla="*/ 0 w 6626"/>
                  <a:gd name="T53" fmla="*/ 659 h 2994"/>
                  <a:gd name="T54" fmla="*/ 2 w 6626"/>
                  <a:gd name="T55" fmla="*/ 640 h 2994"/>
                  <a:gd name="T56" fmla="*/ 7 w 6626"/>
                  <a:gd name="T57" fmla="*/ 622 h 2994"/>
                  <a:gd name="T58" fmla="*/ 16 w 6626"/>
                  <a:gd name="T59" fmla="*/ 606 h 2994"/>
                  <a:gd name="T60" fmla="*/ 28 w 6626"/>
                  <a:gd name="T61" fmla="*/ 592 h 2994"/>
                  <a:gd name="T62" fmla="*/ 42 w 6626"/>
                  <a:gd name="T63" fmla="*/ 581 h 2994"/>
                  <a:gd name="T64" fmla="*/ 58 w 6626"/>
                  <a:gd name="T65" fmla="*/ 571 h 2994"/>
                  <a:gd name="T66" fmla="*/ 77 w 6626"/>
                  <a:gd name="T67" fmla="*/ 566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26" h="2994">
                    <a:moveTo>
                      <a:pt x="86" y="565"/>
                    </a:moveTo>
                    <a:lnTo>
                      <a:pt x="6319" y="1"/>
                    </a:lnTo>
                    <a:lnTo>
                      <a:pt x="6329" y="0"/>
                    </a:lnTo>
                    <a:lnTo>
                      <a:pt x="6339" y="1"/>
                    </a:lnTo>
                    <a:lnTo>
                      <a:pt x="6349" y="2"/>
                    </a:lnTo>
                    <a:lnTo>
                      <a:pt x="6357" y="5"/>
                    </a:lnTo>
                    <a:lnTo>
                      <a:pt x="6366" y="9"/>
                    </a:lnTo>
                    <a:lnTo>
                      <a:pt x="6375" y="12"/>
                    </a:lnTo>
                    <a:lnTo>
                      <a:pt x="6382" y="17"/>
                    </a:lnTo>
                    <a:lnTo>
                      <a:pt x="6390" y="23"/>
                    </a:lnTo>
                    <a:lnTo>
                      <a:pt x="6396" y="29"/>
                    </a:lnTo>
                    <a:lnTo>
                      <a:pt x="6403" y="36"/>
                    </a:lnTo>
                    <a:lnTo>
                      <a:pt x="6408" y="43"/>
                    </a:lnTo>
                    <a:lnTo>
                      <a:pt x="6412" y="51"/>
                    </a:lnTo>
                    <a:lnTo>
                      <a:pt x="6417" y="59"/>
                    </a:lnTo>
                    <a:lnTo>
                      <a:pt x="6420" y="68"/>
                    </a:lnTo>
                    <a:lnTo>
                      <a:pt x="6422" y="78"/>
                    </a:lnTo>
                    <a:lnTo>
                      <a:pt x="6423" y="88"/>
                    </a:lnTo>
                    <a:lnTo>
                      <a:pt x="6625" y="2326"/>
                    </a:lnTo>
                    <a:lnTo>
                      <a:pt x="6626" y="2336"/>
                    </a:lnTo>
                    <a:lnTo>
                      <a:pt x="6625" y="2345"/>
                    </a:lnTo>
                    <a:lnTo>
                      <a:pt x="6624" y="2355"/>
                    </a:lnTo>
                    <a:lnTo>
                      <a:pt x="6621" y="2364"/>
                    </a:lnTo>
                    <a:lnTo>
                      <a:pt x="6618" y="2372"/>
                    </a:lnTo>
                    <a:lnTo>
                      <a:pt x="6614" y="2381"/>
                    </a:lnTo>
                    <a:lnTo>
                      <a:pt x="6609" y="2389"/>
                    </a:lnTo>
                    <a:lnTo>
                      <a:pt x="6604" y="2396"/>
                    </a:lnTo>
                    <a:lnTo>
                      <a:pt x="6597" y="2403"/>
                    </a:lnTo>
                    <a:lnTo>
                      <a:pt x="6591" y="2409"/>
                    </a:lnTo>
                    <a:lnTo>
                      <a:pt x="6583" y="2415"/>
                    </a:lnTo>
                    <a:lnTo>
                      <a:pt x="6576" y="2419"/>
                    </a:lnTo>
                    <a:lnTo>
                      <a:pt x="6567" y="2423"/>
                    </a:lnTo>
                    <a:lnTo>
                      <a:pt x="6558" y="2426"/>
                    </a:lnTo>
                    <a:lnTo>
                      <a:pt x="6549" y="2429"/>
                    </a:lnTo>
                    <a:lnTo>
                      <a:pt x="6539" y="2430"/>
                    </a:lnTo>
                    <a:lnTo>
                      <a:pt x="306" y="2994"/>
                    </a:lnTo>
                    <a:lnTo>
                      <a:pt x="296" y="2994"/>
                    </a:lnTo>
                    <a:lnTo>
                      <a:pt x="286" y="2994"/>
                    </a:lnTo>
                    <a:lnTo>
                      <a:pt x="278" y="2992"/>
                    </a:lnTo>
                    <a:lnTo>
                      <a:pt x="268" y="2990"/>
                    </a:lnTo>
                    <a:lnTo>
                      <a:pt x="259" y="2987"/>
                    </a:lnTo>
                    <a:lnTo>
                      <a:pt x="251" y="2982"/>
                    </a:lnTo>
                    <a:lnTo>
                      <a:pt x="243" y="2978"/>
                    </a:lnTo>
                    <a:lnTo>
                      <a:pt x="236" y="2973"/>
                    </a:lnTo>
                    <a:lnTo>
                      <a:pt x="229" y="2966"/>
                    </a:lnTo>
                    <a:lnTo>
                      <a:pt x="224" y="2959"/>
                    </a:lnTo>
                    <a:lnTo>
                      <a:pt x="217" y="2952"/>
                    </a:lnTo>
                    <a:lnTo>
                      <a:pt x="213" y="2943"/>
                    </a:lnTo>
                    <a:lnTo>
                      <a:pt x="208" y="2935"/>
                    </a:lnTo>
                    <a:lnTo>
                      <a:pt x="205" y="2926"/>
                    </a:lnTo>
                    <a:lnTo>
                      <a:pt x="203" y="2918"/>
                    </a:lnTo>
                    <a:lnTo>
                      <a:pt x="202" y="2908"/>
                    </a:lnTo>
                    <a:lnTo>
                      <a:pt x="0" y="669"/>
                    </a:lnTo>
                    <a:lnTo>
                      <a:pt x="0" y="659"/>
                    </a:lnTo>
                    <a:lnTo>
                      <a:pt x="0" y="649"/>
                    </a:lnTo>
                    <a:lnTo>
                      <a:pt x="2" y="640"/>
                    </a:lnTo>
                    <a:lnTo>
                      <a:pt x="4" y="631"/>
                    </a:lnTo>
                    <a:lnTo>
                      <a:pt x="7" y="622"/>
                    </a:lnTo>
                    <a:lnTo>
                      <a:pt x="12" y="614"/>
                    </a:lnTo>
                    <a:lnTo>
                      <a:pt x="16" y="606"/>
                    </a:lnTo>
                    <a:lnTo>
                      <a:pt x="22" y="599"/>
                    </a:lnTo>
                    <a:lnTo>
                      <a:pt x="28" y="592"/>
                    </a:lnTo>
                    <a:lnTo>
                      <a:pt x="35" y="586"/>
                    </a:lnTo>
                    <a:lnTo>
                      <a:pt x="42" y="581"/>
                    </a:lnTo>
                    <a:lnTo>
                      <a:pt x="50" y="575"/>
                    </a:lnTo>
                    <a:lnTo>
                      <a:pt x="58" y="571"/>
                    </a:lnTo>
                    <a:lnTo>
                      <a:pt x="68" y="568"/>
                    </a:lnTo>
                    <a:lnTo>
                      <a:pt x="77" y="566"/>
                    </a:lnTo>
                    <a:lnTo>
                      <a:pt x="86" y="565"/>
                    </a:lnTo>
                    <a:close/>
                  </a:path>
                </a:pathLst>
              </a:custGeom>
              <a:solidFill>
                <a:srgbClr val="AB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îSḷíḑè"/>
              <p:cNvSpPr/>
              <p:nvPr/>
            </p:nvSpPr>
            <p:spPr bwMode="auto">
              <a:xfrm>
                <a:off x="2656755" y="3269491"/>
                <a:ext cx="2092947" cy="302899"/>
              </a:xfrm>
              <a:custGeom>
                <a:avLst/>
                <a:gdLst>
                  <a:gd name="T0" fmla="*/ 4903 w 4974"/>
                  <a:gd name="T1" fmla="*/ 289 h 723"/>
                  <a:gd name="T2" fmla="*/ 109 w 4974"/>
                  <a:gd name="T3" fmla="*/ 723 h 723"/>
                  <a:gd name="T4" fmla="*/ 100 w 4974"/>
                  <a:gd name="T5" fmla="*/ 723 h 723"/>
                  <a:gd name="T6" fmla="*/ 92 w 4974"/>
                  <a:gd name="T7" fmla="*/ 721 h 723"/>
                  <a:gd name="T8" fmla="*/ 84 w 4974"/>
                  <a:gd name="T9" fmla="*/ 718 h 723"/>
                  <a:gd name="T10" fmla="*/ 75 w 4974"/>
                  <a:gd name="T11" fmla="*/ 714 h 723"/>
                  <a:gd name="T12" fmla="*/ 68 w 4974"/>
                  <a:gd name="T13" fmla="*/ 708 h 723"/>
                  <a:gd name="T14" fmla="*/ 60 w 4974"/>
                  <a:gd name="T15" fmla="*/ 701 h 723"/>
                  <a:gd name="T16" fmla="*/ 53 w 4974"/>
                  <a:gd name="T17" fmla="*/ 693 h 723"/>
                  <a:gd name="T18" fmla="*/ 46 w 4974"/>
                  <a:gd name="T19" fmla="*/ 684 h 723"/>
                  <a:gd name="T20" fmla="*/ 40 w 4974"/>
                  <a:gd name="T21" fmla="*/ 674 h 723"/>
                  <a:gd name="T22" fmla="*/ 33 w 4974"/>
                  <a:gd name="T23" fmla="*/ 663 h 723"/>
                  <a:gd name="T24" fmla="*/ 29 w 4974"/>
                  <a:gd name="T25" fmla="*/ 651 h 723"/>
                  <a:gd name="T26" fmla="*/ 24 w 4974"/>
                  <a:gd name="T27" fmla="*/ 638 h 723"/>
                  <a:gd name="T28" fmla="*/ 19 w 4974"/>
                  <a:gd name="T29" fmla="*/ 624 h 723"/>
                  <a:gd name="T30" fmla="*/ 16 w 4974"/>
                  <a:gd name="T31" fmla="*/ 610 h 723"/>
                  <a:gd name="T32" fmla="*/ 14 w 4974"/>
                  <a:gd name="T33" fmla="*/ 596 h 723"/>
                  <a:gd name="T34" fmla="*/ 12 w 4974"/>
                  <a:gd name="T35" fmla="*/ 581 h 723"/>
                  <a:gd name="T36" fmla="*/ 0 w 4974"/>
                  <a:gd name="T37" fmla="*/ 449 h 723"/>
                  <a:gd name="T38" fmla="*/ 4961 w 4974"/>
                  <a:gd name="T39" fmla="*/ 0 h 723"/>
                  <a:gd name="T40" fmla="*/ 4973 w 4974"/>
                  <a:gd name="T41" fmla="*/ 132 h 723"/>
                  <a:gd name="T42" fmla="*/ 4974 w 4974"/>
                  <a:gd name="T43" fmla="*/ 147 h 723"/>
                  <a:gd name="T44" fmla="*/ 4974 w 4974"/>
                  <a:gd name="T45" fmla="*/ 162 h 723"/>
                  <a:gd name="T46" fmla="*/ 4973 w 4974"/>
                  <a:gd name="T47" fmla="*/ 176 h 723"/>
                  <a:gd name="T48" fmla="*/ 4972 w 4974"/>
                  <a:gd name="T49" fmla="*/ 190 h 723"/>
                  <a:gd name="T50" fmla="*/ 4968 w 4974"/>
                  <a:gd name="T51" fmla="*/ 203 h 723"/>
                  <a:gd name="T52" fmla="*/ 4966 w 4974"/>
                  <a:gd name="T53" fmla="*/ 216 h 723"/>
                  <a:gd name="T54" fmla="*/ 4962 w 4974"/>
                  <a:gd name="T55" fmla="*/ 228 h 723"/>
                  <a:gd name="T56" fmla="*/ 4958 w 4974"/>
                  <a:gd name="T57" fmla="*/ 239 h 723"/>
                  <a:gd name="T58" fmla="*/ 4952 w 4974"/>
                  <a:gd name="T59" fmla="*/ 250 h 723"/>
                  <a:gd name="T60" fmla="*/ 4947 w 4974"/>
                  <a:gd name="T61" fmla="*/ 259 h 723"/>
                  <a:gd name="T62" fmla="*/ 4940 w 4974"/>
                  <a:gd name="T63" fmla="*/ 267 h 723"/>
                  <a:gd name="T64" fmla="*/ 4934 w 4974"/>
                  <a:gd name="T65" fmla="*/ 274 h 723"/>
                  <a:gd name="T66" fmla="*/ 4926 w 4974"/>
                  <a:gd name="T67" fmla="*/ 280 h 723"/>
                  <a:gd name="T68" fmla="*/ 4919 w 4974"/>
                  <a:gd name="T69" fmla="*/ 285 h 723"/>
                  <a:gd name="T70" fmla="*/ 4911 w 4974"/>
                  <a:gd name="T71" fmla="*/ 287 h 723"/>
                  <a:gd name="T72" fmla="*/ 4903 w 4974"/>
                  <a:gd name="T73" fmla="*/ 289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974" h="723">
                    <a:moveTo>
                      <a:pt x="4903" y="289"/>
                    </a:moveTo>
                    <a:lnTo>
                      <a:pt x="109" y="723"/>
                    </a:lnTo>
                    <a:lnTo>
                      <a:pt x="100" y="723"/>
                    </a:lnTo>
                    <a:lnTo>
                      <a:pt x="92" y="721"/>
                    </a:lnTo>
                    <a:lnTo>
                      <a:pt x="84" y="718"/>
                    </a:lnTo>
                    <a:lnTo>
                      <a:pt x="75" y="714"/>
                    </a:lnTo>
                    <a:lnTo>
                      <a:pt x="68" y="708"/>
                    </a:lnTo>
                    <a:lnTo>
                      <a:pt x="60" y="701"/>
                    </a:lnTo>
                    <a:lnTo>
                      <a:pt x="53" y="693"/>
                    </a:lnTo>
                    <a:lnTo>
                      <a:pt x="46" y="684"/>
                    </a:lnTo>
                    <a:lnTo>
                      <a:pt x="40" y="674"/>
                    </a:lnTo>
                    <a:lnTo>
                      <a:pt x="33" y="663"/>
                    </a:lnTo>
                    <a:lnTo>
                      <a:pt x="29" y="651"/>
                    </a:lnTo>
                    <a:lnTo>
                      <a:pt x="24" y="638"/>
                    </a:lnTo>
                    <a:lnTo>
                      <a:pt x="19" y="624"/>
                    </a:lnTo>
                    <a:lnTo>
                      <a:pt x="16" y="610"/>
                    </a:lnTo>
                    <a:lnTo>
                      <a:pt x="14" y="596"/>
                    </a:lnTo>
                    <a:lnTo>
                      <a:pt x="12" y="581"/>
                    </a:lnTo>
                    <a:lnTo>
                      <a:pt x="0" y="449"/>
                    </a:lnTo>
                    <a:lnTo>
                      <a:pt x="4961" y="0"/>
                    </a:lnTo>
                    <a:lnTo>
                      <a:pt x="4973" y="132"/>
                    </a:lnTo>
                    <a:lnTo>
                      <a:pt x="4974" y="147"/>
                    </a:lnTo>
                    <a:lnTo>
                      <a:pt x="4974" y="162"/>
                    </a:lnTo>
                    <a:lnTo>
                      <a:pt x="4973" y="176"/>
                    </a:lnTo>
                    <a:lnTo>
                      <a:pt x="4972" y="190"/>
                    </a:lnTo>
                    <a:lnTo>
                      <a:pt x="4968" y="203"/>
                    </a:lnTo>
                    <a:lnTo>
                      <a:pt x="4966" y="216"/>
                    </a:lnTo>
                    <a:lnTo>
                      <a:pt x="4962" y="228"/>
                    </a:lnTo>
                    <a:lnTo>
                      <a:pt x="4958" y="239"/>
                    </a:lnTo>
                    <a:lnTo>
                      <a:pt x="4952" y="250"/>
                    </a:lnTo>
                    <a:lnTo>
                      <a:pt x="4947" y="259"/>
                    </a:lnTo>
                    <a:lnTo>
                      <a:pt x="4940" y="267"/>
                    </a:lnTo>
                    <a:lnTo>
                      <a:pt x="4934" y="274"/>
                    </a:lnTo>
                    <a:lnTo>
                      <a:pt x="4926" y="280"/>
                    </a:lnTo>
                    <a:lnTo>
                      <a:pt x="4919" y="285"/>
                    </a:lnTo>
                    <a:lnTo>
                      <a:pt x="4911" y="287"/>
                    </a:lnTo>
                    <a:lnTo>
                      <a:pt x="4903" y="289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iṥḻïḑê"/>
              <p:cNvSpPr/>
              <p:nvPr/>
            </p:nvSpPr>
            <p:spPr bwMode="auto">
              <a:xfrm>
                <a:off x="2406443" y="3652321"/>
                <a:ext cx="170381" cy="92552"/>
              </a:xfrm>
              <a:custGeom>
                <a:avLst/>
                <a:gdLst>
                  <a:gd name="T0" fmla="*/ 0 w 406"/>
                  <a:gd name="T1" fmla="*/ 34 h 222"/>
                  <a:gd name="T2" fmla="*/ 388 w 406"/>
                  <a:gd name="T3" fmla="*/ 0 h 222"/>
                  <a:gd name="T4" fmla="*/ 406 w 406"/>
                  <a:gd name="T5" fmla="*/ 186 h 222"/>
                  <a:gd name="T6" fmla="*/ 18 w 406"/>
                  <a:gd name="T7" fmla="*/ 222 h 222"/>
                  <a:gd name="T8" fmla="*/ 0 w 406"/>
                  <a:gd name="T9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2">
                    <a:moveTo>
                      <a:pt x="0" y="34"/>
                    </a:moveTo>
                    <a:lnTo>
                      <a:pt x="388" y="0"/>
                    </a:lnTo>
                    <a:lnTo>
                      <a:pt x="406" y="186"/>
                    </a:lnTo>
                    <a:lnTo>
                      <a:pt x="18" y="22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išḷíḍê"/>
              <p:cNvSpPr/>
              <p:nvPr/>
            </p:nvSpPr>
            <p:spPr bwMode="auto">
              <a:xfrm>
                <a:off x="2591548" y="3635493"/>
                <a:ext cx="170381" cy="92552"/>
              </a:xfrm>
              <a:custGeom>
                <a:avLst/>
                <a:gdLst>
                  <a:gd name="T0" fmla="*/ 0 w 405"/>
                  <a:gd name="T1" fmla="*/ 34 h 222"/>
                  <a:gd name="T2" fmla="*/ 389 w 405"/>
                  <a:gd name="T3" fmla="*/ 0 h 222"/>
                  <a:gd name="T4" fmla="*/ 405 w 405"/>
                  <a:gd name="T5" fmla="*/ 186 h 222"/>
                  <a:gd name="T6" fmla="*/ 18 w 405"/>
                  <a:gd name="T7" fmla="*/ 222 h 222"/>
                  <a:gd name="T8" fmla="*/ 0 w 405"/>
                  <a:gd name="T9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222">
                    <a:moveTo>
                      <a:pt x="0" y="34"/>
                    </a:moveTo>
                    <a:lnTo>
                      <a:pt x="389" y="0"/>
                    </a:lnTo>
                    <a:lnTo>
                      <a:pt x="405" y="186"/>
                    </a:lnTo>
                    <a:lnTo>
                      <a:pt x="18" y="22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ïSľíḍè"/>
              <p:cNvSpPr/>
              <p:nvPr/>
            </p:nvSpPr>
            <p:spPr bwMode="auto">
              <a:xfrm>
                <a:off x="2780860" y="3618666"/>
                <a:ext cx="170381" cy="92552"/>
              </a:xfrm>
              <a:custGeom>
                <a:avLst/>
                <a:gdLst>
                  <a:gd name="T0" fmla="*/ 0 w 405"/>
                  <a:gd name="T1" fmla="*/ 34 h 222"/>
                  <a:gd name="T2" fmla="*/ 387 w 405"/>
                  <a:gd name="T3" fmla="*/ 0 h 222"/>
                  <a:gd name="T4" fmla="*/ 405 w 405"/>
                  <a:gd name="T5" fmla="*/ 186 h 222"/>
                  <a:gd name="T6" fmla="*/ 17 w 405"/>
                  <a:gd name="T7" fmla="*/ 222 h 222"/>
                  <a:gd name="T8" fmla="*/ 0 w 405"/>
                  <a:gd name="T9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222">
                    <a:moveTo>
                      <a:pt x="0" y="34"/>
                    </a:moveTo>
                    <a:lnTo>
                      <a:pt x="387" y="0"/>
                    </a:lnTo>
                    <a:lnTo>
                      <a:pt x="405" y="186"/>
                    </a:lnTo>
                    <a:lnTo>
                      <a:pt x="17" y="22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ïş1îḑè"/>
              <p:cNvSpPr/>
              <p:nvPr/>
            </p:nvSpPr>
            <p:spPr bwMode="auto">
              <a:xfrm>
                <a:off x="2965964" y="3601838"/>
                <a:ext cx="170381" cy="92552"/>
              </a:xfrm>
              <a:custGeom>
                <a:avLst/>
                <a:gdLst>
                  <a:gd name="T0" fmla="*/ 0 w 405"/>
                  <a:gd name="T1" fmla="*/ 34 h 222"/>
                  <a:gd name="T2" fmla="*/ 388 w 405"/>
                  <a:gd name="T3" fmla="*/ 0 h 222"/>
                  <a:gd name="T4" fmla="*/ 405 w 405"/>
                  <a:gd name="T5" fmla="*/ 186 h 222"/>
                  <a:gd name="T6" fmla="*/ 17 w 405"/>
                  <a:gd name="T7" fmla="*/ 222 h 222"/>
                  <a:gd name="T8" fmla="*/ 0 w 405"/>
                  <a:gd name="T9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222">
                    <a:moveTo>
                      <a:pt x="0" y="34"/>
                    </a:moveTo>
                    <a:lnTo>
                      <a:pt x="388" y="0"/>
                    </a:lnTo>
                    <a:lnTo>
                      <a:pt x="405" y="186"/>
                    </a:lnTo>
                    <a:lnTo>
                      <a:pt x="17" y="22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ïṣḻíḑè"/>
              <p:cNvSpPr/>
              <p:nvPr/>
            </p:nvSpPr>
            <p:spPr bwMode="auto">
              <a:xfrm>
                <a:off x="3157379" y="3582907"/>
                <a:ext cx="170381" cy="92552"/>
              </a:xfrm>
              <a:custGeom>
                <a:avLst/>
                <a:gdLst>
                  <a:gd name="T0" fmla="*/ 0 w 404"/>
                  <a:gd name="T1" fmla="*/ 35 h 221"/>
                  <a:gd name="T2" fmla="*/ 387 w 404"/>
                  <a:gd name="T3" fmla="*/ 0 h 221"/>
                  <a:gd name="T4" fmla="*/ 404 w 404"/>
                  <a:gd name="T5" fmla="*/ 187 h 221"/>
                  <a:gd name="T6" fmla="*/ 16 w 404"/>
                  <a:gd name="T7" fmla="*/ 221 h 221"/>
                  <a:gd name="T8" fmla="*/ 0 w 404"/>
                  <a:gd name="T9" fmla="*/ 35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21">
                    <a:moveTo>
                      <a:pt x="0" y="35"/>
                    </a:moveTo>
                    <a:lnTo>
                      <a:pt x="387" y="0"/>
                    </a:lnTo>
                    <a:lnTo>
                      <a:pt x="404" y="187"/>
                    </a:lnTo>
                    <a:lnTo>
                      <a:pt x="16" y="2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íṧlîdé"/>
              <p:cNvSpPr/>
              <p:nvPr/>
            </p:nvSpPr>
            <p:spPr bwMode="auto">
              <a:xfrm>
                <a:off x="3342484" y="3566080"/>
                <a:ext cx="170381" cy="94656"/>
              </a:xfrm>
              <a:custGeom>
                <a:avLst/>
                <a:gdLst>
                  <a:gd name="T0" fmla="*/ 0 w 406"/>
                  <a:gd name="T1" fmla="*/ 34 h 221"/>
                  <a:gd name="T2" fmla="*/ 388 w 406"/>
                  <a:gd name="T3" fmla="*/ 0 h 221"/>
                  <a:gd name="T4" fmla="*/ 406 w 406"/>
                  <a:gd name="T5" fmla="*/ 186 h 221"/>
                  <a:gd name="T6" fmla="*/ 18 w 406"/>
                  <a:gd name="T7" fmla="*/ 221 h 221"/>
                  <a:gd name="T8" fmla="*/ 0 w 406"/>
                  <a:gd name="T9" fmla="*/ 34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1">
                    <a:moveTo>
                      <a:pt x="0" y="34"/>
                    </a:moveTo>
                    <a:lnTo>
                      <a:pt x="388" y="0"/>
                    </a:lnTo>
                    <a:lnTo>
                      <a:pt x="406" y="186"/>
                    </a:lnTo>
                    <a:lnTo>
                      <a:pt x="18" y="221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ïṧḷiḓè"/>
              <p:cNvSpPr/>
              <p:nvPr/>
            </p:nvSpPr>
            <p:spPr bwMode="auto">
              <a:xfrm>
                <a:off x="3714797" y="3532424"/>
                <a:ext cx="170381" cy="94656"/>
              </a:xfrm>
              <a:custGeom>
                <a:avLst/>
                <a:gdLst>
                  <a:gd name="T0" fmla="*/ 0 w 406"/>
                  <a:gd name="T1" fmla="*/ 36 h 223"/>
                  <a:gd name="T2" fmla="*/ 388 w 406"/>
                  <a:gd name="T3" fmla="*/ 0 h 223"/>
                  <a:gd name="T4" fmla="*/ 406 w 406"/>
                  <a:gd name="T5" fmla="*/ 188 h 223"/>
                  <a:gd name="T6" fmla="*/ 18 w 406"/>
                  <a:gd name="T7" fmla="*/ 223 h 223"/>
                  <a:gd name="T8" fmla="*/ 0 w 406"/>
                  <a:gd name="T9" fmla="*/ 3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3">
                    <a:moveTo>
                      <a:pt x="0" y="36"/>
                    </a:moveTo>
                    <a:lnTo>
                      <a:pt x="388" y="0"/>
                    </a:lnTo>
                    <a:lnTo>
                      <a:pt x="406" y="188"/>
                    </a:lnTo>
                    <a:lnTo>
                      <a:pt x="18" y="223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iṧlïḑe"/>
              <p:cNvSpPr/>
              <p:nvPr/>
            </p:nvSpPr>
            <p:spPr bwMode="auto">
              <a:xfrm>
                <a:off x="3916730" y="3513493"/>
                <a:ext cx="172484" cy="94656"/>
              </a:xfrm>
              <a:custGeom>
                <a:avLst/>
                <a:gdLst>
                  <a:gd name="T0" fmla="*/ 0 w 406"/>
                  <a:gd name="T1" fmla="*/ 36 h 222"/>
                  <a:gd name="T2" fmla="*/ 388 w 406"/>
                  <a:gd name="T3" fmla="*/ 0 h 222"/>
                  <a:gd name="T4" fmla="*/ 406 w 406"/>
                  <a:gd name="T5" fmla="*/ 187 h 222"/>
                  <a:gd name="T6" fmla="*/ 18 w 406"/>
                  <a:gd name="T7" fmla="*/ 222 h 222"/>
                  <a:gd name="T8" fmla="*/ 0 w 406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6" y="187"/>
                    </a:lnTo>
                    <a:lnTo>
                      <a:pt x="18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ïSļíḍé"/>
              <p:cNvSpPr/>
              <p:nvPr/>
            </p:nvSpPr>
            <p:spPr bwMode="auto">
              <a:xfrm>
                <a:off x="4110248" y="3496665"/>
                <a:ext cx="170381" cy="94656"/>
              </a:xfrm>
              <a:custGeom>
                <a:avLst/>
                <a:gdLst>
                  <a:gd name="T0" fmla="*/ 0 w 406"/>
                  <a:gd name="T1" fmla="*/ 36 h 222"/>
                  <a:gd name="T2" fmla="*/ 388 w 406"/>
                  <a:gd name="T3" fmla="*/ 0 h 222"/>
                  <a:gd name="T4" fmla="*/ 406 w 406"/>
                  <a:gd name="T5" fmla="*/ 187 h 222"/>
                  <a:gd name="T6" fmla="*/ 18 w 406"/>
                  <a:gd name="T7" fmla="*/ 222 h 222"/>
                  <a:gd name="T8" fmla="*/ 0 w 406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6" y="187"/>
                    </a:lnTo>
                    <a:lnTo>
                      <a:pt x="18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íṡḻîďe"/>
              <p:cNvSpPr/>
              <p:nvPr/>
            </p:nvSpPr>
            <p:spPr bwMode="auto">
              <a:xfrm>
                <a:off x="4295353" y="3479837"/>
                <a:ext cx="170381" cy="94656"/>
              </a:xfrm>
              <a:custGeom>
                <a:avLst/>
                <a:gdLst>
                  <a:gd name="T0" fmla="*/ 0 w 404"/>
                  <a:gd name="T1" fmla="*/ 36 h 222"/>
                  <a:gd name="T2" fmla="*/ 388 w 404"/>
                  <a:gd name="T3" fmla="*/ 0 h 222"/>
                  <a:gd name="T4" fmla="*/ 404 w 404"/>
                  <a:gd name="T5" fmla="*/ 187 h 222"/>
                  <a:gd name="T6" fmla="*/ 17 w 404"/>
                  <a:gd name="T7" fmla="*/ 222 h 222"/>
                  <a:gd name="T8" fmla="*/ 0 w 404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4" y="187"/>
                    </a:lnTo>
                    <a:lnTo>
                      <a:pt x="17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ïŝľíďé"/>
              <p:cNvSpPr/>
              <p:nvPr/>
            </p:nvSpPr>
            <p:spPr bwMode="auto">
              <a:xfrm>
                <a:off x="4482561" y="3463009"/>
                <a:ext cx="170381" cy="94656"/>
              </a:xfrm>
              <a:custGeom>
                <a:avLst/>
                <a:gdLst>
                  <a:gd name="T0" fmla="*/ 0 w 405"/>
                  <a:gd name="T1" fmla="*/ 35 h 222"/>
                  <a:gd name="T2" fmla="*/ 389 w 405"/>
                  <a:gd name="T3" fmla="*/ 0 h 222"/>
                  <a:gd name="T4" fmla="*/ 405 w 405"/>
                  <a:gd name="T5" fmla="*/ 186 h 222"/>
                  <a:gd name="T6" fmla="*/ 17 w 405"/>
                  <a:gd name="T7" fmla="*/ 222 h 222"/>
                  <a:gd name="T8" fmla="*/ 0 w 405"/>
                  <a:gd name="T9" fmla="*/ 3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222">
                    <a:moveTo>
                      <a:pt x="0" y="35"/>
                    </a:moveTo>
                    <a:lnTo>
                      <a:pt x="389" y="0"/>
                    </a:lnTo>
                    <a:lnTo>
                      <a:pt x="405" y="186"/>
                    </a:lnTo>
                    <a:lnTo>
                      <a:pt x="17" y="222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ïs1ïḑé"/>
              <p:cNvSpPr/>
              <p:nvPr/>
            </p:nvSpPr>
            <p:spPr bwMode="auto">
              <a:xfrm>
                <a:off x="4667665" y="3446182"/>
                <a:ext cx="170381" cy="94656"/>
              </a:xfrm>
              <a:custGeom>
                <a:avLst/>
                <a:gdLst>
                  <a:gd name="T0" fmla="*/ 0 w 406"/>
                  <a:gd name="T1" fmla="*/ 36 h 222"/>
                  <a:gd name="T2" fmla="*/ 388 w 406"/>
                  <a:gd name="T3" fmla="*/ 0 h 222"/>
                  <a:gd name="T4" fmla="*/ 406 w 406"/>
                  <a:gd name="T5" fmla="*/ 187 h 222"/>
                  <a:gd name="T6" fmla="*/ 17 w 406"/>
                  <a:gd name="T7" fmla="*/ 222 h 222"/>
                  <a:gd name="T8" fmla="*/ 0 w 406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6" y="187"/>
                    </a:lnTo>
                    <a:lnTo>
                      <a:pt x="17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îŝlïḑê"/>
              <p:cNvSpPr/>
              <p:nvPr/>
            </p:nvSpPr>
            <p:spPr bwMode="auto">
              <a:xfrm>
                <a:off x="4859081" y="3429354"/>
                <a:ext cx="170381" cy="92552"/>
              </a:xfrm>
              <a:custGeom>
                <a:avLst/>
                <a:gdLst>
                  <a:gd name="T0" fmla="*/ 0 w 404"/>
                  <a:gd name="T1" fmla="*/ 36 h 222"/>
                  <a:gd name="T2" fmla="*/ 388 w 404"/>
                  <a:gd name="T3" fmla="*/ 0 h 222"/>
                  <a:gd name="T4" fmla="*/ 404 w 404"/>
                  <a:gd name="T5" fmla="*/ 187 h 222"/>
                  <a:gd name="T6" fmla="*/ 17 w 404"/>
                  <a:gd name="T7" fmla="*/ 222 h 222"/>
                  <a:gd name="T8" fmla="*/ 0 w 404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4" y="187"/>
                    </a:lnTo>
                    <a:lnTo>
                      <a:pt x="17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i$1îḍè"/>
              <p:cNvSpPr/>
              <p:nvPr/>
            </p:nvSpPr>
            <p:spPr bwMode="auto">
              <a:xfrm>
                <a:off x="2416960" y="3759598"/>
                <a:ext cx="174588" cy="138829"/>
              </a:xfrm>
              <a:custGeom>
                <a:avLst/>
                <a:gdLst>
                  <a:gd name="T0" fmla="*/ 0 w 414"/>
                  <a:gd name="T1" fmla="*/ 35 h 328"/>
                  <a:gd name="T2" fmla="*/ 388 w 414"/>
                  <a:gd name="T3" fmla="*/ 0 h 328"/>
                  <a:gd name="T4" fmla="*/ 414 w 414"/>
                  <a:gd name="T5" fmla="*/ 294 h 328"/>
                  <a:gd name="T6" fmla="*/ 26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4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ïSľîḍé"/>
              <p:cNvSpPr/>
              <p:nvPr/>
            </p:nvSpPr>
            <p:spPr bwMode="auto">
              <a:xfrm>
                <a:off x="2602064" y="3742771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4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îṡḷîḋê"/>
              <p:cNvSpPr/>
              <p:nvPr/>
            </p:nvSpPr>
            <p:spPr bwMode="auto">
              <a:xfrm>
                <a:off x="2789273" y="3725943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ïṧḻîďè"/>
              <p:cNvSpPr/>
              <p:nvPr/>
            </p:nvSpPr>
            <p:spPr bwMode="auto">
              <a:xfrm>
                <a:off x="2974378" y="3709115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isļïḑê"/>
              <p:cNvSpPr/>
              <p:nvPr/>
            </p:nvSpPr>
            <p:spPr bwMode="auto">
              <a:xfrm>
                <a:off x="3167897" y="3692288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íṩḷiḍê"/>
              <p:cNvSpPr/>
              <p:nvPr/>
            </p:nvSpPr>
            <p:spPr bwMode="auto">
              <a:xfrm>
                <a:off x="3353002" y="3675460"/>
                <a:ext cx="174588" cy="138829"/>
              </a:xfrm>
              <a:custGeom>
                <a:avLst/>
                <a:gdLst>
                  <a:gd name="T0" fmla="*/ 0 w 414"/>
                  <a:gd name="T1" fmla="*/ 35 h 328"/>
                  <a:gd name="T2" fmla="*/ 388 w 414"/>
                  <a:gd name="T3" fmla="*/ 0 h 328"/>
                  <a:gd name="T4" fmla="*/ 414 w 414"/>
                  <a:gd name="T5" fmla="*/ 293 h 328"/>
                  <a:gd name="T6" fmla="*/ 26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i$ľïḍê"/>
              <p:cNvSpPr/>
              <p:nvPr/>
            </p:nvSpPr>
            <p:spPr bwMode="auto">
              <a:xfrm>
                <a:off x="3540209" y="3658632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9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í$ḷíde"/>
              <p:cNvSpPr/>
              <p:nvPr/>
            </p:nvSpPr>
            <p:spPr bwMode="auto">
              <a:xfrm>
                <a:off x="3725314" y="3641804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ïşľíďê"/>
              <p:cNvSpPr/>
              <p:nvPr/>
            </p:nvSpPr>
            <p:spPr bwMode="auto">
              <a:xfrm>
                <a:off x="3927246" y="3622873"/>
                <a:ext cx="174588" cy="138829"/>
              </a:xfrm>
              <a:custGeom>
                <a:avLst/>
                <a:gdLst>
                  <a:gd name="T0" fmla="*/ 0 w 415"/>
                  <a:gd name="T1" fmla="*/ 35 h 329"/>
                  <a:gd name="T2" fmla="*/ 388 w 415"/>
                  <a:gd name="T3" fmla="*/ 0 h 329"/>
                  <a:gd name="T4" fmla="*/ 415 w 415"/>
                  <a:gd name="T5" fmla="*/ 293 h 329"/>
                  <a:gd name="T6" fmla="*/ 26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ïṩlîḑe"/>
              <p:cNvSpPr/>
              <p:nvPr/>
            </p:nvSpPr>
            <p:spPr bwMode="auto">
              <a:xfrm>
                <a:off x="4120765" y="3606045"/>
                <a:ext cx="172484" cy="138829"/>
              </a:xfrm>
              <a:custGeom>
                <a:avLst/>
                <a:gdLst>
                  <a:gd name="T0" fmla="*/ 0 w 414"/>
                  <a:gd name="T1" fmla="*/ 35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ïSľîḋê"/>
              <p:cNvSpPr/>
              <p:nvPr/>
            </p:nvSpPr>
            <p:spPr bwMode="auto">
              <a:xfrm>
                <a:off x="4305870" y="3589217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ïṥḻïḓê"/>
              <p:cNvSpPr/>
              <p:nvPr/>
            </p:nvSpPr>
            <p:spPr bwMode="auto">
              <a:xfrm>
                <a:off x="4678183" y="3536631"/>
                <a:ext cx="370210" cy="157760"/>
              </a:xfrm>
              <a:custGeom>
                <a:avLst/>
                <a:gdLst>
                  <a:gd name="T0" fmla="*/ 0 w 879"/>
                  <a:gd name="T1" fmla="*/ 78 h 371"/>
                  <a:gd name="T2" fmla="*/ 853 w 879"/>
                  <a:gd name="T3" fmla="*/ 0 h 371"/>
                  <a:gd name="T4" fmla="*/ 879 w 879"/>
                  <a:gd name="T5" fmla="*/ 294 h 371"/>
                  <a:gd name="T6" fmla="*/ 27 w 879"/>
                  <a:gd name="T7" fmla="*/ 371 h 371"/>
                  <a:gd name="T8" fmla="*/ 0 w 879"/>
                  <a:gd name="T9" fmla="*/ 78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9" h="371">
                    <a:moveTo>
                      <a:pt x="0" y="78"/>
                    </a:moveTo>
                    <a:lnTo>
                      <a:pt x="853" y="0"/>
                    </a:lnTo>
                    <a:lnTo>
                      <a:pt x="879" y="294"/>
                    </a:lnTo>
                    <a:lnTo>
                      <a:pt x="27" y="371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îşľïḍê"/>
              <p:cNvSpPr/>
              <p:nvPr/>
            </p:nvSpPr>
            <p:spPr bwMode="auto">
              <a:xfrm>
                <a:off x="2431685" y="3906841"/>
                <a:ext cx="244002" cy="145140"/>
              </a:xfrm>
              <a:custGeom>
                <a:avLst/>
                <a:gdLst>
                  <a:gd name="T0" fmla="*/ 0 w 580"/>
                  <a:gd name="T1" fmla="*/ 49 h 343"/>
                  <a:gd name="T2" fmla="*/ 553 w 580"/>
                  <a:gd name="T3" fmla="*/ 0 h 343"/>
                  <a:gd name="T4" fmla="*/ 580 w 580"/>
                  <a:gd name="T5" fmla="*/ 293 h 343"/>
                  <a:gd name="T6" fmla="*/ 26 w 580"/>
                  <a:gd name="T7" fmla="*/ 343 h 343"/>
                  <a:gd name="T8" fmla="*/ 0 w 580"/>
                  <a:gd name="T9" fmla="*/ 49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343">
                    <a:moveTo>
                      <a:pt x="0" y="49"/>
                    </a:moveTo>
                    <a:lnTo>
                      <a:pt x="553" y="0"/>
                    </a:lnTo>
                    <a:lnTo>
                      <a:pt x="580" y="293"/>
                    </a:lnTo>
                    <a:lnTo>
                      <a:pt x="26" y="343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îṧḻíďé"/>
              <p:cNvSpPr/>
              <p:nvPr/>
            </p:nvSpPr>
            <p:spPr bwMode="auto">
              <a:xfrm>
                <a:off x="2688307" y="3887909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8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íSļïde"/>
              <p:cNvSpPr/>
              <p:nvPr/>
            </p:nvSpPr>
            <p:spPr bwMode="auto">
              <a:xfrm>
                <a:off x="2877619" y="3871081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îṩḷiďè"/>
              <p:cNvSpPr/>
              <p:nvPr/>
            </p:nvSpPr>
            <p:spPr bwMode="auto">
              <a:xfrm>
                <a:off x="3062724" y="3854254"/>
                <a:ext cx="172484" cy="136726"/>
              </a:xfrm>
              <a:custGeom>
                <a:avLst/>
                <a:gdLst>
                  <a:gd name="T0" fmla="*/ 0 w 414"/>
                  <a:gd name="T1" fmla="*/ 35 h 328"/>
                  <a:gd name="T2" fmla="*/ 387 w 414"/>
                  <a:gd name="T3" fmla="*/ 0 h 328"/>
                  <a:gd name="T4" fmla="*/ 414 w 414"/>
                  <a:gd name="T5" fmla="*/ 293 h 328"/>
                  <a:gd name="T6" fmla="*/ 27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7" y="0"/>
                    </a:lnTo>
                    <a:lnTo>
                      <a:pt x="414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îṧḻïḍé"/>
              <p:cNvSpPr/>
              <p:nvPr/>
            </p:nvSpPr>
            <p:spPr bwMode="auto">
              <a:xfrm>
                <a:off x="3439243" y="3820598"/>
                <a:ext cx="174588" cy="136726"/>
              </a:xfrm>
              <a:custGeom>
                <a:avLst/>
                <a:gdLst>
                  <a:gd name="T0" fmla="*/ 0 w 413"/>
                  <a:gd name="T1" fmla="*/ 35 h 328"/>
                  <a:gd name="T2" fmla="*/ 387 w 413"/>
                  <a:gd name="T3" fmla="*/ 0 h 328"/>
                  <a:gd name="T4" fmla="*/ 413 w 413"/>
                  <a:gd name="T5" fmla="*/ 293 h 328"/>
                  <a:gd name="T6" fmla="*/ 25 w 413"/>
                  <a:gd name="T7" fmla="*/ 328 h 328"/>
                  <a:gd name="T8" fmla="*/ 0 w 413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3" h="328">
                    <a:moveTo>
                      <a:pt x="0" y="35"/>
                    </a:moveTo>
                    <a:lnTo>
                      <a:pt x="387" y="0"/>
                    </a:lnTo>
                    <a:lnTo>
                      <a:pt x="413" y="293"/>
                    </a:lnTo>
                    <a:lnTo>
                      <a:pt x="25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íşlîḓê"/>
              <p:cNvSpPr/>
              <p:nvPr/>
            </p:nvSpPr>
            <p:spPr bwMode="auto">
              <a:xfrm>
                <a:off x="3626452" y="3803770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9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ís1íďé"/>
              <p:cNvSpPr/>
              <p:nvPr/>
            </p:nvSpPr>
            <p:spPr bwMode="auto">
              <a:xfrm>
                <a:off x="3811557" y="3786943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iṥ1îḋe"/>
              <p:cNvSpPr/>
              <p:nvPr/>
            </p:nvSpPr>
            <p:spPr bwMode="auto">
              <a:xfrm>
                <a:off x="4013489" y="3768012"/>
                <a:ext cx="174588" cy="138829"/>
              </a:xfrm>
              <a:custGeom>
                <a:avLst/>
                <a:gdLst>
                  <a:gd name="T0" fmla="*/ 0 w 415"/>
                  <a:gd name="T1" fmla="*/ 34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4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íşľïḍè"/>
              <p:cNvSpPr/>
              <p:nvPr/>
            </p:nvSpPr>
            <p:spPr bwMode="auto">
              <a:xfrm>
                <a:off x="4207008" y="3751185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íṩḻiḋé"/>
              <p:cNvSpPr/>
              <p:nvPr/>
            </p:nvSpPr>
            <p:spPr bwMode="auto">
              <a:xfrm>
                <a:off x="4392112" y="3734357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4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ïṧľídê"/>
              <p:cNvSpPr/>
              <p:nvPr/>
            </p:nvSpPr>
            <p:spPr bwMode="auto">
              <a:xfrm>
                <a:off x="4585631" y="3715425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4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íṧľîḍe"/>
              <p:cNvSpPr/>
              <p:nvPr/>
            </p:nvSpPr>
            <p:spPr bwMode="auto">
              <a:xfrm>
                <a:off x="4770736" y="3688081"/>
                <a:ext cx="305003" cy="298692"/>
              </a:xfrm>
              <a:custGeom>
                <a:avLst/>
                <a:gdLst>
                  <a:gd name="T0" fmla="*/ 0 w 722"/>
                  <a:gd name="T1" fmla="*/ 60 h 706"/>
                  <a:gd name="T2" fmla="*/ 662 w 722"/>
                  <a:gd name="T3" fmla="*/ 0 h 706"/>
                  <a:gd name="T4" fmla="*/ 683 w 722"/>
                  <a:gd name="T5" fmla="*/ 220 h 706"/>
                  <a:gd name="T6" fmla="*/ 689 w 722"/>
                  <a:gd name="T7" fmla="*/ 293 h 706"/>
                  <a:gd name="T8" fmla="*/ 722 w 722"/>
                  <a:gd name="T9" fmla="*/ 656 h 706"/>
                  <a:gd name="T10" fmla="*/ 177 w 722"/>
                  <a:gd name="T11" fmla="*/ 706 h 706"/>
                  <a:gd name="T12" fmla="*/ 144 w 722"/>
                  <a:gd name="T13" fmla="*/ 342 h 706"/>
                  <a:gd name="T14" fmla="*/ 27 w 722"/>
                  <a:gd name="T15" fmla="*/ 353 h 706"/>
                  <a:gd name="T16" fmla="*/ 0 w 722"/>
                  <a:gd name="T17" fmla="*/ 6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2" h="706">
                    <a:moveTo>
                      <a:pt x="0" y="60"/>
                    </a:moveTo>
                    <a:lnTo>
                      <a:pt x="662" y="0"/>
                    </a:lnTo>
                    <a:lnTo>
                      <a:pt x="683" y="220"/>
                    </a:lnTo>
                    <a:lnTo>
                      <a:pt x="689" y="293"/>
                    </a:lnTo>
                    <a:lnTo>
                      <a:pt x="722" y="656"/>
                    </a:lnTo>
                    <a:lnTo>
                      <a:pt x="177" y="706"/>
                    </a:lnTo>
                    <a:lnTo>
                      <a:pt x="144" y="342"/>
                    </a:lnTo>
                    <a:lnTo>
                      <a:pt x="27" y="353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ï$ľïďè"/>
              <p:cNvSpPr/>
              <p:nvPr/>
            </p:nvSpPr>
            <p:spPr bwMode="auto">
              <a:xfrm>
                <a:off x="2759825" y="4035151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9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íšļîḑè"/>
              <p:cNvSpPr/>
              <p:nvPr/>
            </p:nvSpPr>
            <p:spPr bwMode="auto">
              <a:xfrm>
                <a:off x="2947032" y="4018324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8 w 415"/>
                  <a:gd name="T3" fmla="*/ 0 h 329"/>
                  <a:gd name="T4" fmla="*/ 415 w 415"/>
                  <a:gd name="T5" fmla="*/ 294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iṡļiḋe"/>
              <p:cNvSpPr/>
              <p:nvPr/>
            </p:nvSpPr>
            <p:spPr bwMode="auto">
              <a:xfrm>
                <a:off x="3132137" y="4001496"/>
                <a:ext cx="174588" cy="138829"/>
              </a:xfrm>
              <a:custGeom>
                <a:avLst/>
                <a:gdLst>
                  <a:gd name="T0" fmla="*/ 0 w 414"/>
                  <a:gd name="T1" fmla="*/ 34 h 328"/>
                  <a:gd name="T2" fmla="*/ 388 w 414"/>
                  <a:gd name="T3" fmla="*/ 0 h 328"/>
                  <a:gd name="T4" fmla="*/ 414 w 414"/>
                  <a:gd name="T5" fmla="*/ 293 h 328"/>
                  <a:gd name="T6" fmla="*/ 26 w 414"/>
                  <a:gd name="T7" fmla="*/ 328 h 328"/>
                  <a:gd name="T8" fmla="*/ 0 w 414"/>
                  <a:gd name="T9" fmla="*/ 3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4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iṡḷîḑe"/>
              <p:cNvSpPr/>
              <p:nvPr/>
            </p:nvSpPr>
            <p:spPr bwMode="auto">
              <a:xfrm>
                <a:off x="3323553" y="3984668"/>
                <a:ext cx="174588" cy="138829"/>
              </a:xfrm>
              <a:custGeom>
                <a:avLst/>
                <a:gdLst>
                  <a:gd name="T0" fmla="*/ 0 w 414"/>
                  <a:gd name="T1" fmla="*/ 35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íṧľiḋè"/>
              <p:cNvSpPr/>
              <p:nvPr/>
            </p:nvSpPr>
            <p:spPr bwMode="auto">
              <a:xfrm>
                <a:off x="3508658" y="3967841"/>
                <a:ext cx="174588" cy="138829"/>
              </a:xfrm>
              <a:custGeom>
                <a:avLst/>
                <a:gdLst>
                  <a:gd name="T0" fmla="*/ 0 w 415"/>
                  <a:gd name="T1" fmla="*/ 34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4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ïṧľíďe"/>
              <p:cNvSpPr/>
              <p:nvPr/>
            </p:nvSpPr>
            <p:spPr bwMode="auto">
              <a:xfrm>
                <a:off x="3697969" y="3951013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ïśļîḓè"/>
              <p:cNvSpPr/>
              <p:nvPr/>
            </p:nvSpPr>
            <p:spPr bwMode="auto">
              <a:xfrm>
                <a:off x="3883074" y="3934185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9 w 415"/>
                  <a:gd name="T3" fmla="*/ 0 h 328"/>
                  <a:gd name="T4" fmla="*/ 415 w 415"/>
                  <a:gd name="T5" fmla="*/ 294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4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islïḋé"/>
              <p:cNvSpPr/>
              <p:nvPr/>
            </p:nvSpPr>
            <p:spPr bwMode="auto">
              <a:xfrm>
                <a:off x="4085007" y="3915255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9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íṡļiḑe"/>
              <p:cNvSpPr/>
              <p:nvPr/>
            </p:nvSpPr>
            <p:spPr bwMode="auto">
              <a:xfrm>
                <a:off x="4276421" y="3898427"/>
                <a:ext cx="174588" cy="138829"/>
              </a:xfrm>
              <a:custGeom>
                <a:avLst/>
                <a:gdLst>
                  <a:gd name="T0" fmla="*/ 0 w 415"/>
                  <a:gd name="T1" fmla="*/ 35 h 329"/>
                  <a:gd name="T2" fmla="*/ 388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íṡḷíḑe"/>
              <p:cNvSpPr/>
              <p:nvPr/>
            </p:nvSpPr>
            <p:spPr bwMode="auto">
              <a:xfrm>
                <a:off x="4461526" y="3881599"/>
                <a:ext cx="174588" cy="138829"/>
              </a:xfrm>
              <a:custGeom>
                <a:avLst/>
                <a:gdLst>
                  <a:gd name="T0" fmla="*/ 0 w 414"/>
                  <a:gd name="T1" fmla="*/ 36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ï$ļiďê"/>
              <p:cNvSpPr/>
              <p:nvPr/>
            </p:nvSpPr>
            <p:spPr bwMode="auto">
              <a:xfrm>
                <a:off x="4650838" y="3864772"/>
                <a:ext cx="174588" cy="138829"/>
              </a:xfrm>
              <a:custGeom>
                <a:avLst/>
                <a:gdLst>
                  <a:gd name="T0" fmla="*/ 0 w 414"/>
                  <a:gd name="T1" fmla="*/ 35 h 328"/>
                  <a:gd name="T2" fmla="*/ 388 w 414"/>
                  <a:gd name="T3" fmla="*/ 0 h 328"/>
                  <a:gd name="T4" fmla="*/ 414 w 414"/>
                  <a:gd name="T5" fmla="*/ 293 h 328"/>
                  <a:gd name="T6" fmla="*/ 26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ïṧľíḋê"/>
              <p:cNvSpPr/>
              <p:nvPr/>
            </p:nvSpPr>
            <p:spPr bwMode="auto">
              <a:xfrm>
                <a:off x="2444305" y="4047772"/>
                <a:ext cx="300796" cy="149347"/>
              </a:xfrm>
              <a:custGeom>
                <a:avLst/>
                <a:gdLst>
                  <a:gd name="T0" fmla="*/ 0 w 715"/>
                  <a:gd name="T1" fmla="*/ 62 h 356"/>
                  <a:gd name="T2" fmla="*/ 688 w 715"/>
                  <a:gd name="T3" fmla="*/ 0 h 356"/>
                  <a:gd name="T4" fmla="*/ 715 w 715"/>
                  <a:gd name="T5" fmla="*/ 293 h 356"/>
                  <a:gd name="T6" fmla="*/ 26 w 715"/>
                  <a:gd name="T7" fmla="*/ 356 h 356"/>
                  <a:gd name="T8" fmla="*/ 0 w 715"/>
                  <a:gd name="T9" fmla="*/ 62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5" h="356">
                    <a:moveTo>
                      <a:pt x="0" y="62"/>
                    </a:moveTo>
                    <a:lnTo>
                      <a:pt x="688" y="0"/>
                    </a:lnTo>
                    <a:lnTo>
                      <a:pt x="715" y="293"/>
                    </a:lnTo>
                    <a:lnTo>
                      <a:pt x="26" y="356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îṩļíḍè"/>
              <p:cNvSpPr/>
              <p:nvPr/>
            </p:nvSpPr>
            <p:spPr bwMode="auto">
              <a:xfrm>
                <a:off x="2867101" y="4180291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8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ïṩļïḓê"/>
              <p:cNvSpPr/>
              <p:nvPr/>
            </p:nvSpPr>
            <p:spPr bwMode="auto">
              <a:xfrm>
                <a:off x="3052206" y="4163463"/>
                <a:ext cx="174588" cy="138829"/>
              </a:xfrm>
              <a:custGeom>
                <a:avLst/>
                <a:gdLst>
                  <a:gd name="T0" fmla="*/ 0 w 414"/>
                  <a:gd name="T1" fmla="*/ 35 h 328"/>
                  <a:gd name="T2" fmla="*/ 388 w 414"/>
                  <a:gd name="T3" fmla="*/ 0 h 328"/>
                  <a:gd name="T4" fmla="*/ 414 w 414"/>
                  <a:gd name="T5" fmla="*/ 293 h 328"/>
                  <a:gd name="T6" fmla="*/ 26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ïŝlídé"/>
              <p:cNvSpPr/>
              <p:nvPr/>
            </p:nvSpPr>
            <p:spPr bwMode="auto">
              <a:xfrm>
                <a:off x="3245724" y="4146636"/>
                <a:ext cx="174588" cy="138829"/>
              </a:xfrm>
              <a:custGeom>
                <a:avLst/>
                <a:gdLst>
                  <a:gd name="T0" fmla="*/ 0 w 415"/>
                  <a:gd name="T1" fmla="*/ 35 h 329"/>
                  <a:gd name="T2" fmla="*/ 389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íṥḷíḑé"/>
              <p:cNvSpPr/>
              <p:nvPr/>
            </p:nvSpPr>
            <p:spPr bwMode="auto">
              <a:xfrm>
                <a:off x="3430829" y="4129808"/>
                <a:ext cx="174588" cy="138829"/>
              </a:xfrm>
              <a:custGeom>
                <a:avLst/>
                <a:gdLst>
                  <a:gd name="T0" fmla="*/ 0 w 415"/>
                  <a:gd name="T1" fmla="*/ 35 h 329"/>
                  <a:gd name="T2" fmla="*/ 388 w 415"/>
                  <a:gd name="T3" fmla="*/ 0 h 329"/>
                  <a:gd name="T4" fmla="*/ 415 w 415"/>
                  <a:gd name="T5" fmla="*/ 294 h 329"/>
                  <a:gd name="T6" fmla="*/ 26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ïşlíďè"/>
              <p:cNvSpPr/>
              <p:nvPr/>
            </p:nvSpPr>
            <p:spPr bwMode="auto">
              <a:xfrm>
                <a:off x="3618038" y="4112980"/>
                <a:ext cx="174588" cy="138829"/>
              </a:xfrm>
              <a:custGeom>
                <a:avLst/>
                <a:gdLst>
                  <a:gd name="T0" fmla="*/ 0 w 414"/>
                  <a:gd name="T1" fmla="*/ 35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iS1îḍe"/>
              <p:cNvSpPr/>
              <p:nvPr/>
            </p:nvSpPr>
            <p:spPr bwMode="auto">
              <a:xfrm>
                <a:off x="3803143" y="4096152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íşḻíḋe"/>
              <p:cNvSpPr/>
              <p:nvPr/>
            </p:nvSpPr>
            <p:spPr bwMode="auto">
              <a:xfrm>
                <a:off x="4198594" y="4060393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îsļîde"/>
              <p:cNvSpPr/>
              <p:nvPr/>
            </p:nvSpPr>
            <p:spPr bwMode="auto">
              <a:xfrm>
                <a:off x="4383699" y="4043565"/>
                <a:ext cx="174588" cy="138829"/>
              </a:xfrm>
              <a:custGeom>
                <a:avLst/>
                <a:gdLst>
                  <a:gd name="T0" fmla="*/ 0 w 414"/>
                  <a:gd name="T1" fmla="*/ 35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îṥḷïďé"/>
              <p:cNvSpPr/>
              <p:nvPr/>
            </p:nvSpPr>
            <p:spPr bwMode="auto">
              <a:xfrm>
                <a:off x="4573010" y="4026738"/>
                <a:ext cx="172484" cy="136726"/>
              </a:xfrm>
              <a:custGeom>
                <a:avLst/>
                <a:gdLst>
                  <a:gd name="T0" fmla="*/ 0 w 414"/>
                  <a:gd name="T1" fmla="*/ 36 h 329"/>
                  <a:gd name="T2" fmla="*/ 388 w 414"/>
                  <a:gd name="T3" fmla="*/ 0 h 329"/>
                  <a:gd name="T4" fmla="*/ 414 w 414"/>
                  <a:gd name="T5" fmla="*/ 294 h 329"/>
                  <a:gd name="T6" fmla="*/ 26 w 414"/>
                  <a:gd name="T7" fmla="*/ 329 h 329"/>
                  <a:gd name="T8" fmla="*/ 0 w 414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4" y="294"/>
                    </a:lnTo>
                    <a:lnTo>
                      <a:pt x="26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i$ḻiḑé"/>
              <p:cNvSpPr/>
              <p:nvPr/>
            </p:nvSpPr>
            <p:spPr bwMode="auto">
              <a:xfrm>
                <a:off x="2454822" y="4192912"/>
                <a:ext cx="384934" cy="157760"/>
              </a:xfrm>
              <a:custGeom>
                <a:avLst/>
                <a:gdLst>
                  <a:gd name="T0" fmla="*/ 0 w 916"/>
                  <a:gd name="T1" fmla="*/ 80 h 374"/>
                  <a:gd name="T2" fmla="*/ 889 w 916"/>
                  <a:gd name="T3" fmla="*/ 0 h 374"/>
                  <a:gd name="T4" fmla="*/ 916 w 916"/>
                  <a:gd name="T5" fmla="*/ 293 h 374"/>
                  <a:gd name="T6" fmla="*/ 27 w 916"/>
                  <a:gd name="T7" fmla="*/ 374 h 374"/>
                  <a:gd name="T8" fmla="*/ 0 w 916"/>
                  <a:gd name="T9" fmla="*/ 8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6" h="374">
                    <a:moveTo>
                      <a:pt x="0" y="80"/>
                    </a:moveTo>
                    <a:lnTo>
                      <a:pt x="889" y="0"/>
                    </a:lnTo>
                    <a:lnTo>
                      <a:pt x="916" y="293"/>
                    </a:lnTo>
                    <a:lnTo>
                      <a:pt x="27" y="37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iṥľiḑé"/>
              <p:cNvSpPr/>
              <p:nvPr/>
            </p:nvSpPr>
            <p:spPr bwMode="auto">
              <a:xfrm>
                <a:off x="4762322" y="3995186"/>
                <a:ext cx="323933" cy="151449"/>
              </a:xfrm>
              <a:custGeom>
                <a:avLst/>
                <a:gdLst>
                  <a:gd name="T0" fmla="*/ 0 w 770"/>
                  <a:gd name="T1" fmla="*/ 67 h 360"/>
                  <a:gd name="T2" fmla="*/ 744 w 770"/>
                  <a:gd name="T3" fmla="*/ 0 h 360"/>
                  <a:gd name="T4" fmla="*/ 770 w 770"/>
                  <a:gd name="T5" fmla="*/ 293 h 360"/>
                  <a:gd name="T6" fmla="*/ 26 w 770"/>
                  <a:gd name="T7" fmla="*/ 360 h 360"/>
                  <a:gd name="T8" fmla="*/ 0 w 770"/>
                  <a:gd name="T9" fmla="*/ 67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0" h="360">
                    <a:moveTo>
                      <a:pt x="0" y="67"/>
                    </a:moveTo>
                    <a:lnTo>
                      <a:pt x="744" y="0"/>
                    </a:lnTo>
                    <a:lnTo>
                      <a:pt x="770" y="293"/>
                    </a:lnTo>
                    <a:lnTo>
                      <a:pt x="26" y="36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îṡliďe"/>
              <p:cNvSpPr/>
              <p:nvPr/>
            </p:nvSpPr>
            <p:spPr bwMode="auto">
              <a:xfrm>
                <a:off x="2467443" y="4375912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î$lîďé"/>
              <p:cNvSpPr/>
              <p:nvPr/>
            </p:nvSpPr>
            <p:spPr bwMode="auto">
              <a:xfrm>
                <a:off x="2656755" y="4359085"/>
                <a:ext cx="174588" cy="136726"/>
              </a:xfrm>
              <a:custGeom>
                <a:avLst/>
                <a:gdLst>
                  <a:gd name="T0" fmla="*/ 0 w 415"/>
                  <a:gd name="T1" fmla="*/ 36 h 329"/>
                  <a:gd name="T2" fmla="*/ 388 w 415"/>
                  <a:gd name="T3" fmla="*/ 0 h 329"/>
                  <a:gd name="T4" fmla="*/ 415 w 415"/>
                  <a:gd name="T5" fmla="*/ 293 h 329"/>
                  <a:gd name="T6" fmla="*/ 26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isḻiďè"/>
              <p:cNvSpPr/>
              <p:nvPr/>
            </p:nvSpPr>
            <p:spPr bwMode="auto">
              <a:xfrm>
                <a:off x="2841859" y="4342257"/>
                <a:ext cx="174588" cy="136726"/>
              </a:xfrm>
              <a:custGeom>
                <a:avLst/>
                <a:gdLst>
                  <a:gd name="T0" fmla="*/ 0 w 415"/>
                  <a:gd name="T1" fmla="*/ 35 h 329"/>
                  <a:gd name="T2" fmla="*/ 389 w 415"/>
                  <a:gd name="T3" fmla="*/ 0 h 329"/>
                  <a:gd name="T4" fmla="*/ 415 w 415"/>
                  <a:gd name="T5" fmla="*/ 294 h 329"/>
                  <a:gd name="T6" fmla="*/ 27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4"/>
                    </a:lnTo>
                    <a:lnTo>
                      <a:pt x="27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î$1íḍe"/>
              <p:cNvSpPr/>
              <p:nvPr/>
            </p:nvSpPr>
            <p:spPr bwMode="auto">
              <a:xfrm>
                <a:off x="3033275" y="4323326"/>
                <a:ext cx="174588" cy="138829"/>
              </a:xfrm>
              <a:custGeom>
                <a:avLst/>
                <a:gdLst>
                  <a:gd name="T0" fmla="*/ 0 w 414"/>
                  <a:gd name="T1" fmla="*/ 35 h 329"/>
                  <a:gd name="T2" fmla="*/ 387 w 414"/>
                  <a:gd name="T3" fmla="*/ 0 h 329"/>
                  <a:gd name="T4" fmla="*/ 414 w 414"/>
                  <a:gd name="T5" fmla="*/ 293 h 329"/>
                  <a:gd name="T6" fmla="*/ 27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7" y="0"/>
                    </a:lnTo>
                    <a:lnTo>
                      <a:pt x="414" y="293"/>
                    </a:lnTo>
                    <a:lnTo>
                      <a:pt x="27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iśľíḋé"/>
              <p:cNvSpPr/>
              <p:nvPr/>
            </p:nvSpPr>
            <p:spPr bwMode="auto">
              <a:xfrm>
                <a:off x="3231001" y="4245498"/>
                <a:ext cx="856110" cy="197726"/>
              </a:xfrm>
              <a:custGeom>
                <a:avLst/>
                <a:gdLst>
                  <a:gd name="T0" fmla="*/ 0 w 2032"/>
                  <a:gd name="T1" fmla="*/ 181 h 474"/>
                  <a:gd name="T2" fmla="*/ 2005 w 2032"/>
                  <a:gd name="T3" fmla="*/ 0 h 474"/>
                  <a:gd name="T4" fmla="*/ 2032 w 2032"/>
                  <a:gd name="T5" fmla="*/ 294 h 474"/>
                  <a:gd name="T6" fmla="*/ 26 w 2032"/>
                  <a:gd name="T7" fmla="*/ 474 h 474"/>
                  <a:gd name="T8" fmla="*/ 0 w 2032"/>
                  <a:gd name="T9" fmla="*/ 18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2" h="474">
                    <a:moveTo>
                      <a:pt x="0" y="181"/>
                    </a:moveTo>
                    <a:lnTo>
                      <a:pt x="2005" y="0"/>
                    </a:lnTo>
                    <a:lnTo>
                      <a:pt x="2032" y="294"/>
                    </a:lnTo>
                    <a:lnTo>
                      <a:pt x="26" y="474"/>
                    </a:lnTo>
                    <a:lnTo>
                      <a:pt x="0" y="1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îṩľïďê"/>
              <p:cNvSpPr/>
              <p:nvPr/>
            </p:nvSpPr>
            <p:spPr bwMode="auto">
              <a:xfrm>
                <a:off x="4103937" y="4224463"/>
                <a:ext cx="216657" cy="140933"/>
              </a:xfrm>
              <a:custGeom>
                <a:avLst/>
                <a:gdLst>
                  <a:gd name="T0" fmla="*/ 0 w 514"/>
                  <a:gd name="T1" fmla="*/ 44 h 337"/>
                  <a:gd name="T2" fmla="*/ 487 w 514"/>
                  <a:gd name="T3" fmla="*/ 0 h 337"/>
                  <a:gd name="T4" fmla="*/ 514 w 514"/>
                  <a:gd name="T5" fmla="*/ 293 h 337"/>
                  <a:gd name="T6" fmla="*/ 27 w 514"/>
                  <a:gd name="T7" fmla="*/ 337 h 337"/>
                  <a:gd name="T8" fmla="*/ 0 w 514"/>
                  <a:gd name="T9" fmla="*/ 44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" h="337">
                    <a:moveTo>
                      <a:pt x="0" y="44"/>
                    </a:moveTo>
                    <a:lnTo>
                      <a:pt x="487" y="0"/>
                    </a:lnTo>
                    <a:lnTo>
                      <a:pt x="514" y="293"/>
                    </a:lnTo>
                    <a:lnTo>
                      <a:pt x="27" y="337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ïṡļîḍé"/>
              <p:cNvSpPr/>
              <p:nvPr/>
            </p:nvSpPr>
            <p:spPr bwMode="auto">
              <a:xfrm>
                <a:off x="4339525" y="4199221"/>
                <a:ext cx="244002" cy="145140"/>
              </a:xfrm>
              <a:custGeom>
                <a:avLst/>
                <a:gdLst>
                  <a:gd name="T0" fmla="*/ 0 w 578"/>
                  <a:gd name="T1" fmla="*/ 50 h 343"/>
                  <a:gd name="T2" fmla="*/ 551 w 578"/>
                  <a:gd name="T3" fmla="*/ 0 h 343"/>
                  <a:gd name="T4" fmla="*/ 578 w 578"/>
                  <a:gd name="T5" fmla="*/ 294 h 343"/>
                  <a:gd name="T6" fmla="*/ 27 w 578"/>
                  <a:gd name="T7" fmla="*/ 343 h 343"/>
                  <a:gd name="T8" fmla="*/ 0 w 578"/>
                  <a:gd name="T9" fmla="*/ 5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8" h="343">
                    <a:moveTo>
                      <a:pt x="0" y="50"/>
                    </a:moveTo>
                    <a:lnTo>
                      <a:pt x="551" y="0"/>
                    </a:lnTo>
                    <a:lnTo>
                      <a:pt x="578" y="294"/>
                    </a:lnTo>
                    <a:lnTo>
                      <a:pt x="27" y="343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íŝľídè"/>
              <p:cNvSpPr/>
              <p:nvPr/>
            </p:nvSpPr>
            <p:spPr bwMode="auto">
              <a:xfrm>
                <a:off x="4606666" y="4245498"/>
                <a:ext cx="149347" cy="75725"/>
              </a:xfrm>
              <a:custGeom>
                <a:avLst/>
                <a:gdLst>
                  <a:gd name="T0" fmla="*/ 0 w 358"/>
                  <a:gd name="T1" fmla="*/ 31 h 177"/>
                  <a:gd name="T2" fmla="*/ 345 w 358"/>
                  <a:gd name="T3" fmla="*/ 0 h 177"/>
                  <a:gd name="T4" fmla="*/ 358 w 358"/>
                  <a:gd name="T5" fmla="*/ 146 h 177"/>
                  <a:gd name="T6" fmla="*/ 13 w 358"/>
                  <a:gd name="T7" fmla="*/ 177 h 177"/>
                  <a:gd name="T8" fmla="*/ 0 w 358"/>
                  <a:gd name="T9" fmla="*/ 3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177">
                    <a:moveTo>
                      <a:pt x="0" y="31"/>
                    </a:moveTo>
                    <a:lnTo>
                      <a:pt x="345" y="0"/>
                    </a:lnTo>
                    <a:lnTo>
                      <a:pt x="358" y="146"/>
                    </a:lnTo>
                    <a:lnTo>
                      <a:pt x="13" y="17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îşḷiḍè"/>
              <p:cNvSpPr/>
              <p:nvPr/>
            </p:nvSpPr>
            <p:spPr bwMode="auto">
              <a:xfrm>
                <a:off x="4781252" y="4230774"/>
                <a:ext cx="149347" cy="73622"/>
              </a:xfrm>
              <a:custGeom>
                <a:avLst/>
                <a:gdLst>
                  <a:gd name="T0" fmla="*/ 0 w 358"/>
                  <a:gd name="T1" fmla="*/ 31 h 177"/>
                  <a:gd name="T2" fmla="*/ 345 w 358"/>
                  <a:gd name="T3" fmla="*/ 0 h 177"/>
                  <a:gd name="T4" fmla="*/ 358 w 358"/>
                  <a:gd name="T5" fmla="*/ 147 h 177"/>
                  <a:gd name="T6" fmla="*/ 13 w 358"/>
                  <a:gd name="T7" fmla="*/ 177 h 177"/>
                  <a:gd name="T8" fmla="*/ 0 w 358"/>
                  <a:gd name="T9" fmla="*/ 3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177">
                    <a:moveTo>
                      <a:pt x="0" y="31"/>
                    </a:moveTo>
                    <a:lnTo>
                      <a:pt x="345" y="0"/>
                    </a:lnTo>
                    <a:lnTo>
                      <a:pt x="358" y="147"/>
                    </a:lnTo>
                    <a:lnTo>
                      <a:pt x="13" y="17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îśḻiďé"/>
              <p:cNvSpPr/>
              <p:nvPr/>
            </p:nvSpPr>
            <p:spPr bwMode="auto">
              <a:xfrm>
                <a:off x="4960047" y="4213946"/>
                <a:ext cx="149347" cy="73622"/>
              </a:xfrm>
              <a:custGeom>
                <a:avLst/>
                <a:gdLst>
                  <a:gd name="T0" fmla="*/ 0 w 359"/>
                  <a:gd name="T1" fmla="*/ 30 h 177"/>
                  <a:gd name="T2" fmla="*/ 345 w 359"/>
                  <a:gd name="T3" fmla="*/ 0 h 177"/>
                  <a:gd name="T4" fmla="*/ 359 w 359"/>
                  <a:gd name="T5" fmla="*/ 146 h 177"/>
                  <a:gd name="T6" fmla="*/ 13 w 359"/>
                  <a:gd name="T7" fmla="*/ 177 h 177"/>
                  <a:gd name="T8" fmla="*/ 0 w 359"/>
                  <a:gd name="T9" fmla="*/ 3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9" h="177">
                    <a:moveTo>
                      <a:pt x="0" y="30"/>
                    </a:moveTo>
                    <a:lnTo>
                      <a:pt x="345" y="0"/>
                    </a:lnTo>
                    <a:lnTo>
                      <a:pt x="359" y="146"/>
                    </a:lnTo>
                    <a:lnTo>
                      <a:pt x="13" y="177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3" name="î$1îďè"/>
              <p:cNvSpPr/>
              <p:nvPr/>
            </p:nvSpPr>
            <p:spPr bwMode="auto">
              <a:xfrm>
                <a:off x="4772839" y="4152945"/>
                <a:ext cx="151449" cy="73622"/>
              </a:xfrm>
              <a:custGeom>
                <a:avLst/>
                <a:gdLst>
                  <a:gd name="T0" fmla="*/ 0 w 359"/>
                  <a:gd name="T1" fmla="*/ 31 h 178"/>
                  <a:gd name="T2" fmla="*/ 346 w 359"/>
                  <a:gd name="T3" fmla="*/ 0 h 178"/>
                  <a:gd name="T4" fmla="*/ 359 w 359"/>
                  <a:gd name="T5" fmla="*/ 147 h 178"/>
                  <a:gd name="T6" fmla="*/ 14 w 359"/>
                  <a:gd name="T7" fmla="*/ 178 h 178"/>
                  <a:gd name="T8" fmla="*/ 0 w 359"/>
                  <a:gd name="T9" fmla="*/ 3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9" h="178">
                    <a:moveTo>
                      <a:pt x="0" y="31"/>
                    </a:moveTo>
                    <a:lnTo>
                      <a:pt x="346" y="0"/>
                    </a:lnTo>
                    <a:lnTo>
                      <a:pt x="359" y="147"/>
                    </a:lnTo>
                    <a:lnTo>
                      <a:pt x="14" y="178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is1iḍè"/>
              <p:cNvSpPr/>
              <p:nvPr/>
            </p:nvSpPr>
            <p:spPr bwMode="auto">
              <a:xfrm>
                <a:off x="3409794" y="4470569"/>
                <a:ext cx="837178" cy="660487"/>
              </a:xfrm>
              <a:custGeom>
                <a:avLst/>
                <a:gdLst>
                  <a:gd name="T0" fmla="*/ 1736 w 1990"/>
                  <a:gd name="T1" fmla="*/ 1 h 1573"/>
                  <a:gd name="T2" fmla="*/ 1764 w 1990"/>
                  <a:gd name="T3" fmla="*/ 1 h 1573"/>
                  <a:gd name="T4" fmla="*/ 1790 w 1990"/>
                  <a:gd name="T5" fmla="*/ 7 h 1573"/>
                  <a:gd name="T6" fmla="*/ 1814 w 1990"/>
                  <a:gd name="T7" fmla="*/ 17 h 1573"/>
                  <a:gd name="T8" fmla="*/ 1836 w 1990"/>
                  <a:gd name="T9" fmla="*/ 32 h 1573"/>
                  <a:gd name="T10" fmla="*/ 1854 w 1990"/>
                  <a:gd name="T11" fmla="*/ 52 h 1573"/>
                  <a:gd name="T12" fmla="*/ 1870 w 1990"/>
                  <a:gd name="T13" fmla="*/ 73 h 1573"/>
                  <a:gd name="T14" fmla="*/ 1880 w 1990"/>
                  <a:gd name="T15" fmla="*/ 98 h 1573"/>
                  <a:gd name="T16" fmla="*/ 1885 w 1990"/>
                  <a:gd name="T17" fmla="*/ 126 h 1573"/>
                  <a:gd name="T18" fmla="*/ 1990 w 1990"/>
                  <a:gd name="T19" fmla="*/ 1290 h 1573"/>
                  <a:gd name="T20" fmla="*/ 1986 w 1990"/>
                  <a:gd name="T21" fmla="*/ 1319 h 1573"/>
                  <a:gd name="T22" fmla="*/ 1979 w 1990"/>
                  <a:gd name="T23" fmla="*/ 1343 h 1573"/>
                  <a:gd name="T24" fmla="*/ 1966 w 1990"/>
                  <a:gd name="T25" fmla="*/ 1367 h 1573"/>
                  <a:gd name="T26" fmla="*/ 1948 w 1990"/>
                  <a:gd name="T27" fmla="*/ 1388 h 1573"/>
                  <a:gd name="T28" fmla="*/ 1928 w 1990"/>
                  <a:gd name="T29" fmla="*/ 1404 h 1573"/>
                  <a:gd name="T30" fmla="*/ 1904 w 1990"/>
                  <a:gd name="T31" fmla="*/ 1417 h 1573"/>
                  <a:gd name="T32" fmla="*/ 1878 w 1990"/>
                  <a:gd name="T33" fmla="*/ 1425 h 1573"/>
                  <a:gd name="T34" fmla="*/ 254 w 1990"/>
                  <a:gd name="T35" fmla="*/ 1573 h 1573"/>
                  <a:gd name="T36" fmla="*/ 226 w 1990"/>
                  <a:gd name="T37" fmla="*/ 1572 h 1573"/>
                  <a:gd name="T38" fmla="*/ 200 w 1990"/>
                  <a:gd name="T39" fmla="*/ 1566 h 1573"/>
                  <a:gd name="T40" fmla="*/ 175 w 1990"/>
                  <a:gd name="T41" fmla="*/ 1555 h 1573"/>
                  <a:gd name="T42" fmla="*/ 154 w 1990"/>
                  <a:gd name="T43" fmla="*/ 1540 h 1573"/>
                  <a:gd name="T44" fmla="*/ 135 w 1990"/>
                  <a:gd name="T45" fmla="*/ 1522 h 1573"/>
                  <a:gd name="T46" fmla="*/ 120 w 1990"/>
                  <a:gd name="T47" fmla="*/ 1499 h 1573"/>
                  <a:gd name="T48" fmla="*/ 110 w 1990"/>
                  <a:gd name="T49" fmla="*/ 1474 h 1573"/>
                  <a:gd name="T50" fmla="*/ 105 w 1990"/>
                  <a:gd name="T51" fmla="*/ 1447 h 1573"/>
                  <a:gd name="T52" fmla="*/ 0 w 1990"/>
                  <a:gd name="T53" fmla="*/ 282 h 1573"/>
                  <a:gd name="T54" fmla="*/ 3 w 1990"/>
                  <a:gd name="T55" fmla="*/ 255 h 1573"/>
                  <a:gd name="T56" fmla="*/ 12 w 1990"/>
                  <a:gd name="T57" fmla="*/ 229 h 1573"/>
                  <a:gd name="T58" fmla="*/ 24 w 1990"/>
                  <a:gd name="T59" fmla="*/ 206 h 1573"/>
                  <a:gd name="T60" fmla="*/ 41 w 1990"/>
                  <a:gd name="T61" fmla="*/ 186 h 1573"/>
                  <a:gd name="T62" fmla="*/ 62 w 1990"/>
                  <a:gd name="T63" fmla="*/ 170 h 1573"/>
                  <a:gd name="T64" fmla="*/ 85 w 1990"/>
                  <a:gd name="T65" fmla="*/ 157 h 1573"/>
                  <a:gd name="T66" fmla="*/ 111 w 1990"/>
                  <a:gd name="T67" fmla="*/ 148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90" h="1573">
                    <a:moveTo>
                      <a:pt x="125" y="147"/>
                    </a:moveTo>
                    <a:lnTo>
                      <a:pt x="1736" y="1"/>
                    </a:lnTo>
                    <a:lnTo>
                      <a:pt x="1750" y="0"/>
                    </a:lnTo>
                    <a:lnTo>
                      <a:pt x="1764" y="1"/>
                    </a:lnTo>
                    <a:lnTo>
                      <a:pt x="1777" y="3"/>
                    </a:lnTo>
                    <a:lnTo>
                      <a:pt x="1790" y="7"/>
                    </a:lnTo>
                    <a:lnTo>
                      <a:pt x="1803" y="12"/>
                    </a:lnTo>
                    <a:lnTo>
                      <a:pt x="1814" y="17"/>
                    </a:lnTo>
                    <a:lnTo>
                      <a:pt x="1825" y="25"/>
                    </a:lnTo>
                    <a:lnTo>
                      <a:pt x="1836" y="32"/>
                    </a:lnTo>
                    <a:lnTo>
                      <a:pt x="1846" y="41"/>
                    </a:lnTo>
                    <a:lnTo>
                      <a:pt x="1854" y="52"/>
                    </a:lnTo>
                    <a:lnTo>
                      <a:pt x="1863" y="63"/>
                    </a:lnTo>
                    <a:lnTo>
                      <a:pt x="1870" y="73"/>
                    </a:lnTo>
                    <a:lnTo>
                      <a:pt x="1875" y="85"/>
                    </a:lnTo>
                    <a:lnTo>
                      <a:pt x="1880" y="98"/>
                    </a:lnTo>
                    <a:lnTo>
                      <a:pt x="1884" y="112"/>
                    </a:lnTo>
                    <a:lnTo>
                      <a:pt x="1885" y="126"/>
                    </a:lnTo>
                    <a:lnTo>
                      <a:pt x="1990" y="1276"/>
                    </a:lnTo>
                    <a:lnTo>
                      <a:pt x="1990" y="1290"/>
                    </a:lnTo>
                    <a:lnTo>
                      <a:pt x="1988" y="1304"/>
                    </a:lnTo>
                    <a:lnTo>
                      <a:pt x="1986" y="1319"/>
                    </a:lnTo>
                    <a:lnTo>
                      <a:pt x="1983" y="1332"/>
                    </a:lnTo>
                    <a:lnTo>
                      <a:pt x="1979" y="1343"/>
                    </a:lnTo>
                    <a:lnTo>
                      <a:pt x="1972" y="1355"/>
                    </a:lnTo>
                    <a:lnTo>
                      <a:pt x="1966" y="1367"/>
                    </a:lnTo>
                    <a:lnTo>
                      <a:pt x="1957" y="1378"/>
                    </a:lnTo>
                    <a:lnTo>
                      <a:pt x="1948" y="1388"/>
                    </a:lnTo>
                    <a:lnTo>
                      <a:pt x="1939" y="1396"/>
                    </a:lnTo>
                    <a:lnTo>
                      <a:pt x="1928" y="1404"/>
                    </a:lnTo>
                    <a:lnTo>
                      <a:pt x="1917" y="1410"/>
                    </a:lnTo>
                    <a:lnTo>
                      <a:pt x="1904" y="1417"/>
                    </a:lnTo>
                    <a:lnTo>
                      <a:pt x="1891" y="1421"/>
                    </a:lnTo>
                    <a:lnTo>
                      <a:pt x="1878" y="1425"/>
                    </a:lnTo>
                    <a:lnTo>
                      <a:pt x="1864" y="1427"/>
                    </a:lnTo>
                    <a:lnTo>
                      <a:pt x="254" y="1573"/>
                    </a:lnTo>
                    <a:lnTo>
                      <a:pt x="240" y="1573"/>
                    </a:lnTo>
                    <a:lnTo>
                      <a:pt x="226" y="1572"/>
                    </a:lnTo>
                    <a:lnTo>
                      <a:pt x="213" y="1570"/>
                    </a:lnTo>
                    <a:lnTo>
                      <a:pt x="200" y="1566"/>
                    </a:lnTo>
                    <a:lnTo>
                      <a:pt x="187" y="1562"/>
                    </a:lnTo>
                    <a:lnTo>
                      <a:pt x="175" y="1555"/>
                    </a:lnTo>
                    <a:lnTo>
                      <a:pt x="164" y="1549"/>
                    </a:lnTo>
                    <a:lnTo>
                      <a:pt x="154" y="1540"/>
                    </a:lnTo>
                    <a:lnTo>
                      <a:pt x="144" y="1532"/>
                    </a:lnTo>
                    <a:lnTo>
                      <a:pt x="135" y="1522"/>
                    </a:lnTo>
                    <a:lnTo>
                      <a:pt x="128" y="1511"/>
                    </a:lnTo>
                    <a:lnTo>
                      <a:pt x="120" y="1499"/>
                    </a:lnTo>
                    <a:lnTo>
                      <a:pt x="115" y="1487"/>
                    </a:lnTo>
                    <a:lnTo>
                      <a:pt x="110" y="1474"/>
                    </a:lnTo>
                    <a:lnTo>
                      <a:pt x="107" y="1461"/>
                    </a:lnTo>
                    <a:lnTo>
                      <a:pt x="105" y="1447"/>
                    </a:lnTo>
                    <a:lnTo>
                      <a:pt x="1" y="296"/>
                    </a:lnTo>
                    <a:lnTo>
                      <a:pt x="0" y="282"/>
                    </a:lnTo>
                    <a:lnTo>
                      <a:pt x="1" y="268"/>
                    </a:lnTo>
                    <a:lnTo>
                      <a:pt x="3" y="255"/>
                    </a:lnTo>
                    <a:lnTo>
                      <a:pt x="7" y="242"/>
                    </a:lnTo>
                    <a:lnTo>
                      <a:pt x="12" y="229"/>
                    </a:lnTo>
                    <a:lnTo>
                      <a:pt x="17" y="217"/>
                    </a:lnTo>
                    <a:lnTo>
                      <a:pt x="24" y="206"/>
                    </a:lnTo>
                    <a:lnTo>
                      <a:pt x="33" y="196"/>
                    </a:lnTo>
                    <a:lnTo>
                      <a:pt x="41" y="186"/>
                    </a:lnTo>
                    <a:lnTo>
                      <a:pt x="51" y="177"/>
                    </a:lnTo>
                    <a:lnTo>
                      <a:pt x="62" y="170"/>
                    </a:lnTo>
                    <a:lnTo>
                      <a:pt x="74" y="162"/>
                    </a:lnTo>
                    <a:lnTo>
                      <a:pt x="85" y="157"/>
                    </a:lnTo>
                    <a:lnTo>
                      <a:pt x="98" y="152"/>
                    </a:lnTo>
                    <a:lnTo>
                      <a:pt x="111" y="148"/>
                    </a:lnTo>
                    <a:lnTo>
                      <a:pt x="125" y="147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5" name="ïSḻíďé"/>
              <p:cNvSpPr/>
              <p:nvPr/>
            </p:nvSpPr>
            <p:spPr bwMode="auto">
              <a:xfrm>
                <a:off x="1905819" y="2318726"/>
                <a:ext cx="3420231" cy="1180043"/>
              </a:xfrm>
              <a:custGeom>
                <a:avLst/>
                <a:gdLst>
                  <a:gd name="T0" fmla="*/ 0 w 8132"/>
                  <a:gd name="T1" fmla="*/ 737 h 2806"/>
                  <a:gd name="T2" fmla="*/ 8132 w 8132"/>
                  <a:gd name="T3" fmla="*/ 0 h 2806"/>
                  <a:gd name="T4" fmla="*/ 7961 w 8132"/>
                  <a:gd name="T5" fmla="*/ 2138 h 2806"/>
                  <a:gd name="T6" fmla="*/ 582 w 8132"/>
                  <a:gd name="T7" fmla="*/ 2806 h 2806"/>
                  <a:gd name="T8" fmla="*/ 0 w 8132"/>
                  <a:gd name="T9" fmla="*/ 737 h 2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32" h="2806">
                    <a:moveTo>
                      <a:pt x="0" y="737"/>
                    </a:moveTo>
                    <a:lnTo>
                      <a:pt x="8132" y="0"/>
                    </a:lnTo>
                    <a:lnTo>
                      <a:pt x="7961" y="2138"/>
                    </a:lnTo>
                    <a:lnTo>
                      <a:pt x="582" y="2806"/>
                    </a:lnTo>
                    <a:lnTo>
                      <a:pt x="0" y="737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6" name="ïšliḓè"/>
              <p:cNvSpPr/>
              <p:nvPr/>
            </p:nvSpPr>
            <p:spPr bwMode="auto">
              <a:xfrm>
                <a:off x="2038336" y="2358692"/>
                <a:ext cx="3161506" cy="1072766"/>
              </a:xfrm>
              <a:custGeom>
                <a:avLst/>
                <a:gdLst>
                  <a:gd name="T0" fmla="*/ 0 w 7517"/>
                  <a:gd name="T1" fmla="*/ 679 h 2549"/>
                  <a:gd name="T2" fmla="*/ 7517 w 7517"/>
                  <a:gd name="T3" fmla="*/ 0 h 2549"/>
                  <a:gd name="T4" fmla="*/ 7355 w 7517"/>
                  <a:gd name="T5" fmla="*/ 1932 h 2549"/>
                  <a:gd name="T6" fmla="*/ 534 w 7517"/>
                  <a:gd name="T7" fmla="*/ 2549 h 2549"/>
                  <a:gd name="T8" fmla="*/ 0 w 7517"/>
                  <a:gd name="T9" fmla="*/ 679 h 2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17" h="2549">
                    <a:moveTo>
                      <a:pt x="0" y="679"/>
                    </a:moveTo>
                    <a:lnTo>
                      <a:pt x="7517" y="0"/>
                    </a:lnTo>
                    <a:lnTo>
                      <a:pt x="7355" y="1932"/>
                    </a:lnTo>
                    <a:lnTo>
                      <a:pt x="534" y="2549"/>
                    </a:lnTo>
                    <a:lnTo>
                      <a:pt x="0" y="679"/>
                    </a:lnTo>
                    <a:close/>
                  </a:path>
                </a:pathLst>
              </a:custGeom>
              <a:solidFill>
                <a:srgbClr val="03C5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7" name="iṥ1iḋé"/>
              <p:cNvSpPr/>
              <p:nvPr/>
            </p:nvSpPr>
            <p:spPr bwMode="auto">
              <a:xfrm>
                <a:off x="1905819" y="2238794"/>
                <a:ext cx="3422335" cy="389141"/>
              </a:xfrm>
              <a:custGeom>
                <a:avLst/>
                <a:gdLst>
                  <a:gd name="T0" fmla="*/ 1 w 8139"/>
                  <a:gd name="T1" fmla="*/ 925 h 925"/>
                  <a:gd name="T2" fmla="*/ 0 w 8139"/>
                  <a:gd name="T3" fmla="*/ 916 h 925"/>
                  <a:gd name="T4" fmla="*/ 3 w 8139"/>
                  <a:gd name="T5" fmla="*/ 895 h 925"/>
                  <a:gd name="T6" fmla="*/ 4 w 8139"/>
                  <a:gd name="T7" fmla="*/ 879 h 925"/>
                  <a:gd name="T8" fmla="*/ 7 w 8139"/>
                  <a:gd name="T9" fmla="*/ 863 h 925"/>
                  <a:gd name="T10" fmla="*/ 11 w 8139"/>
                  <a:gd name="T11" fmla="*/ 845 h 925"/>
                  <a:gd name="T12" fmla="*/ 17 w 8139"/>
                  <a:gd name="T13" fmla="*/ 826 h 925"/>
                  <a:gd name="T14" fmla="*/ 25 w 8139"/>
                  <a:gd name="T15" fmla="*/ 807 h 925"/>
                  <a:gd name="T16" fmla="*/ 36 w 8139"/>
                  <a:gd name="T17" fmla="*/ 789 h 925"/>
                  <a:gd name="T18" fmla="*/ 41 w 8139"/>
                  <a:gd name="T19" fmla="*/ 779 h 925"/>
                  <a:gd name="T20" fmla="*/ 49 w 8139"/>
                  <a:gd name="T21" fmla="*/ 770 h 925"/>
                  <a:gd name="T22" fmla="*/ 57 w 8139"/>
                  <a:gd name="T23" fmla="*/ 762 h 925"/>
                  <a:gd name="T24" fmla="*/ 64 w 8139"/>
                  <a:gd name="T25" fmla="*/ 753 h 925"/>
                  <a:gd name="T26" fmla="*/ 74 w 8139"/>
                  <a:gd name="T27" fmla="*/ 745 h 925"/>
                  <a:gd name="T28" fmla="*/ 84 w 8139"/>
                  <a:gd name="T29" fmla="*/ 738 h 925"/>
                  <a:gd name="T30" fmla="*/ 94 w 8139"/>
                  <a:gd name="T31" fmla="*/ 731 h 925"/>
                  <a:gd name="T32" fmla="*/ 105 w 8139"/>
                  <a:gd name="T33" fmla="*/ 726 h 925"/>
                  <a:gd name="T34" fmla="*/ 118 w 8139"/>
                  <a:gd name="T35" fmla="*/ 720 h 925"/>
                  <a:gd name="T36" fmla="*/ 132 w 8139"/>
                  <a:gd name="T37" fmla="*/ 715 h 925"/>
                  <a:gd name="T38" fmla="*/ 146 w 8139"/>
                  <a:gd name="T39" fmla="*/ 712 h 925"/>
                  <a:gd name="T40" fmla="*/ 161 w 8139"/>
                  <a:gd name="T41" fmla="*/ 709 h 925"/>
                  <a:gd name="T42" fmla="*/ 278 w 8139"/>
                  <a:gd name="T43" fmla="*/ 697 h 925"/>
                  <a:gd name="T44" fmla="*/ 547 w 8139"/>
                  <a:gd name="T45" fmla="*/ 671 h 925"/>
                  <a:gd name="T46" fmla="*/ 948 w 8139"/>
                  <a:gd name="T47" fmla="*/ 634 h 925"/>
                  <a:gd name="T48" fmla="*/ 1458 w 8139"/>
                  <a:gd name="T49" fmla="*/ 587 h 925"/>
                  <a:gd name="T50" fmla="*/ 2055 w 8139"/>
                  <a:gd name="T51" fmla="*/ 533 h 925"/>
                  <a:gd name="T52" fmla="*/ 2716 w 8139"/>
                  <a:gd name="T53" fmla="*/ 473 h 925"/>
                  <a:gd name="T54" fmla="*/ 3419 w 8139"/>
                  <a:gd name="T55" fmla="*/ 410 h 925"/>
                  <a:gd name="T56" fmla="*/ 4142 w 8139"/>
                  <a:gd name="T57" fmla="*/ 345 h 925"/>
                  <a:gd name="T58" fmla="*/ 4864 w 8139"/>
                  <a:gd name="T59" fmla="*/ 280 h 925"/>
                  <a:gd name="T60" fmla="*/ 5561 w 8139"/>
                  <a:gd name="T61" fmla="*/ 217 h 925"/>
                  <a:gd name="T62" fmla="*/ 6213 w 8139"/>
                  <a:gd name="T63" fmla="*/ 159 h 925"/>
                  <a:gd name="T64" fmla="*/ 6795 w 8139"/>
                  <a:gd name="T65" fmla="*/ 107 h 925"/>
                  <a:gd name="T66" fmla="*/ 7287 w 8139"/>
                  <a:gd name="T67" fmla="*/ 63 h 925"/>
                  <a:gd name="T68" fmla="*/ 7665 w 8139"/>
                  <a:gd name="T69" fmla="*/ 29 h 925"/>
                  <a:gd name="T70" fmla="*/ 7909 w 8139"/>
                  <a:gd name="T71" fmla="*/ 8 h 925"/>
                  <a:gd name="T72" fmla="*/ 7995 w 8139"/>
                  <a:gd name="T73" fmla="*/ 0 h 925"/>
                  <a:gd name="T74" fmla="*/ 7998 w 8139"/>
                  <a:gd name="T75" fmla="*/ 0 h 925"/>
                  <a:gd name="T76" fmla="*/ 8008 w 8139"/>
                  <a:gd name="T77" fmla="*/ 1 h 925"/>
                  <a:gd name="T78" fmla="*/ 8022 w 8139"/>
                  <a:gd name="T79" fmla="*/ 3 h 925"/>
                  <a:gd name="T80" fmla="*/ 8038 w 8139"/>
                  <a:gd name="T81" fmla="*/ 10 h 925"/>
                  <a:gd name="T82" fmla="*/ 8048 w 8139"/>
                  <a:gd name="T83" fmla="*/ 14 h 925"/>
                  <a:gd name="T84" fmla="*/ 8058 w 8139"/>
                  <a:gd name="T85" fmla="*/ 19 h 925"/>
                  <a:gd name="T86" fmla="*/ 8067 w 8139"/>
                  <a:gd name="T87" fmla="*/ 26 h 925"/>
                  <a:gd name="T88" fmla="*/ 8077 w 8139"/>
                  <a:gd name="T89" fmla="*/ 35 h 925"/>
                  <a:gd name="T90" fmla="*/ 8087 w 8139"/>
                  <a:gd name="T91" fmla="*/ 44 h 925"/>
                  <a:gd name="T92" fmla="*/ 8095 w 8139"/>
                  <a:gd name="T93" fmla="*/ 56 h 925"/>
                  <a:gd name="T94" fmla="*/ 8104 w 8139"/>
                  <a:gd name="T95" fmla="*/ 70 h 925"/>
                  <a:gd name="T96" fmla="*/ 8113 w 8139"/>
                  <a:gd name="T97" fmla="*/ 87 h 925"/>
                  <a:gd name="T98" fmla="*/ 8120 w 8139"/>
                  <a:gd name="T99" fmla="*/ 103 h 925"/>
                  <a:gd name="T100" fmla="*/ 8126 w 8139"/>
                  <a:gd name="T101" fmla="*/ 117 h 925"/>
                  <a:gd name="T102" fmla="*/ 8130 w 8139"/>
                  <a:gd name="T103" fmla="*/ 130 h 925"/>
                  <a:gd name="T104" fmla="*/ 8133 w 8139"/>
                  <a:gd name="T105" fmla="*/ 141 h 925"/>
                  <a:gd name="T106" fmla="*/ 8137 w 8139"/>
                  <a:gd name="T107" fmla="*/ 159 h 925"/>
                  <a:gd name="T108" fmla="*/ 8139 w 8139"/>
                  <a:gd name="T109" fmla="*/ 172 h 925"/>
                  <a:gd name="T110" fmla="*/ 8137 w 8139"/>
                  <a:gd name="T111" fmla="*/ 181 h 925"/>
                  <a:gd name="T112" fmla="*/ 8136 w 8139"/>
                  <a:gd name="T113" fmla="*/ 185 h 925"/>
                  <a:gd name="T114" fmla="*/ 8134 w 8139"/>
                  <a:gd name="T115" fmla="*/ 188 h 925"/>
                  <a:gd name="T116" fmla="*/ 8133 w 8139"/>
                  <a:gd name="T117" fmla="*/ 188 h 925"/>
                  <a:gd name="T118" fmla="*/ 1 w 8139"/>
                  <a:gd name="T119" fmla="*/ 925 h 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39" h="925">
                    <a:moveTo>
                      <a:pt x="1" y="925"/>
                    </a:moveTo>
                    <a:lnTo>
                      <a:pt x="0" y="916"/>
                    </a:lnTo>
                    <a:lnTo>
                      <a:pt x="3" y="895"/>
                    </a:lnTo>
                    <a:lnTo>
                      <a:pt x="4" y="879"/>
                    </a:lnTo>
                    <a:lnTo>
                      <a:pt x="7" y="863"/>
                    </a:lnTo>
                    <a:lnTo>
                      <a:pt x="11" y="845"/>
                    </a:lnTo>
                    <a:lnTo>
                      <a:pt x="17" y="826"/>
                    </a:lnTo>
                    <a:lnTo>
                      <a:pt x="25" y="807"/>
                    </a:lnTo>
                    <a:lnTo>
                      <a:pt x="36" y="789"/>
                    </a:lnTo>
                    <a:lnTo>
                      <a:pt x="41" y="779"/>
                    </a:lnTo>
                    <a:lnTo>
                      <a:pt x="49" y="770"/>
                    </a:lnTo>
                    <a:lnTo>
                      <a:pt x="57" y="762"/>
                    </a:lnTo>
                    <a:lnTo>
                      <a:pt x="64" y="753"/>
                    </a:lnTo>
                    <a:lnTo>
                      <a:pt x="74" y="745"/>
                    </a:lnTo>
                    <a:lnTo>
                      <a:pt x="84" y="738"/>
                    </a:lnTo>
                    <a:lnTo>
                      <a:pt x="94" y="731"/>
                    </a:lnTo>
                    <a:lnTo>
                      <a:pt x="105" y="726"/>
                    </a:lnTo>
                    <a:lnTo>
                      <a:pt x="118" y="720"/>
                    </a:lnTo>
                    <a:lnTo>
                      <a:pt x="132" y="715"/>
                    </a:lnTo>
                    <a:lnTo>
                      <a:pt x="146" y="712"/>
                    </a:lnTo>
                    <a:lnTo>
                      <a:pt x="161" y="709"/>
                    </a:lnTo>
                    <a:lnTo>
                      <a:pt x="278" y="697"/>
                    </a:lnTo>
                    <a:lnTo>
                      <a:pt x="547" y="671"/>
                    </a:lnTo>
                    <a:lnTo>
                      <a:pt x="948" y="634"/>
                    </a:lnTo>
                    <a:lnTo>
                      <a:pt x="1458" y="587"/>
                    </a:lnTo>
                    <a:lnTo>
                      <a:pt x="2055" y="533"/>
                    </a:lnTo>
                    <a:lnTo>
                      <a:pt x="2716" y="473"/>
                    </a:lnTo>
                    <a:lnTo>
                      <a:pt x="3419" y="410"/>
                    </a:lnTo>
                    <a:lnTo>
                      <a:pt x="4142" y="345"/>
                    </a:lnTo>
                    <a:lnTo>
                      <a:pt x="4864" y="280"/>
                    </a:lnTo>
                    <a:lnTo>
                      <a:pt x="5561" y="217"/>
                    </a:lnTo>
                    <a:lnTo>
                      <a:pt x="6213" y="159"/>
                    </a:lnTo>
                    <a:lnTo>
                      <a:pt x="6795" y="107"/>
                    </a:lnTo>
                    <a:lnTo>
                      <a:pt x="7287" y="63"/>
                    </a:lnTo>
                    <a:lnTo>
                      <a:pt x="7665" y="29"/>
                    </a:lnTo>
                    <a:lnTo>
                      <a:pt x="7909" y="8"/>
                    </a:lnTo>
                    <a:lnTo>
                      <a:pt x="7995" y="0"/>
                    </a:lnTo>
                    <a:lnTo>
                      <a:pt x="7998" y="0"/>
                    </a:lnTo>
                    <a:lnTo>
                      <a:pt x="8008" y="1"/>
                    </a:lnTo>
                    <a:lnTo>
                      <a:pt x="8022" y="3"/>
                    </a:lnTo>
                    <a:lnTo>
                      <a:pt x="8038" y="10"/>
                    </a:lnTo>
                    <a:lnTo>
                      <a:pt x="8048" y="14"/>
                    </a:lnTo>
                    <a:lnTo>
                      <a:pt x="8058" y="19"/>
                    </a:lnTo>
                    <a:lnTo>
                      <a:pt x="8067" y="26"/>
                    </a:lnTo>
                    <a:lnTo>
                      <a:pt x="8077" y="35"/>
                    </a:lnTo>
                    <a:lnTo>
                      <a:pt x="8087" y="44"/>
                    </a:lnTo>
                    <a:lnTo>
                      <a:pt x="8095" y="56"/>
                    </a:lnTo>
                    <a:lnTo>
                      <a:pt x="8104" y="70"/>
                    </a:lnTo>
                    <a:lnTo>
                      <a:pt x="8113" y="87"/>
                    </a:lnTo>
                    <a:lnTo>
                      <a:pt x="8120" y="103"/>
                    </a:lnTo>
                    <a:lnTo>
                      <a:pt x="8126" y="117"/>
                    </a:lnTo>
                    <a:lnTo>
                      <a:pt x="8130" y="130"/>
                    </a:lnTo>
                    <a:lnTo>
                      <a:pt x="8133" y="141"/>
                    </a:lnTo>
                    <a:lnTo>
                      <a:pt x="8137" y="159"/>
                    </a:lnTo>
                    <a:lnTo>
                      <a:pt x="8139" y="172"/>
                    </a:lnTo>
                    <a:lnTo>
                      <a:pt x="8137" y="181"/>
                    </a:lnTo>
                    <a:lnTo>
                      <a:pt x="8136" y="185"/>
                    </a:lnTo>
                    <a:lnTo>
                      <a:pt x="8134" y="188"/>
                    </a:lnTo>
                    <a:lnTo>
                      <a:pt x="8133" y="188"/>
                    </a:lnTo>
                    <a:lnTo>
                      <a:pt x="1" y="9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8" name="ïŝľïde"/>
              <p:cNvSpPr/>
              <p:nvPr/>
            </p:nvSpPr>
            <p:spPr bwMode="auto">
              <a:xfrm>
                <a:off x="1905819" y="2270347"/>
                <a:ext cx="3422335" cy="357589"/>
              </a:xfrm>
              <a:custGeom>
                <a:avLst/>
                <a:gdLst>
                  <a:gd name="T0" fmla="*/ 1 w 8139"/>
                  <a:gd name="T1" fmla="*/ 848 h 848"/>
                  <a:gd name="T2" fmla="*/ 0 w 8139"/>
                  <a:gd name="T3" fmla="*/ 837 h 848"/>
                  <a:gd name="T4" fmla="*/ 3 w 8139"/>
                  <a:gd name="T5" fmla="*/ 811 h 848"/>
                  <a:gd name="T6" fmla="*/ 6 w 8139"/>
                  <a:gd name="T7" fmla="*/ 793 h 848"/>
                  <a:gd name="T8" fmla="*/ 10 w 8139"/>
                  <a:gd name="T9" fmla="*/ 773 h 848"/>
                  <a:gd name="T10" fmla="*/ 16 w 8139"/>
                  <a:gd name="T11" fmla="*/ 753 h 848"/>
                  <a:gd name="T12" fmla="*/ 24 w 8139"/>
                  <a:gd name="T13" fmla="*/ 731 h 848"/>
                  <a:gd name="T14" fmla="*/ 8108 w 8139"/>
                  <a:gd name="T15" fmla="*/ 0 h 848"/>
                  <a:gd name="T16" fmla="*/ 8110 w 8139"/>
                  <a:gd name="T17" fmla="*/ 4 h 848"/>
                  <a:gd name="T18" fmla="*/ 8113 w 8139"/>
                  <a:gd name="T19" fmla="*/ 10 h 848"/>
                  <a:gd name="T20" fmla="*/ 8120 w 8139"/>
                  <a:gd name="T21" fmla="*/ 26 h 848"/>
                  <a:gd name="T22" fmla="*/ 8126 w 8139"/>
                  <a:gd name="T23" fmla="*/ 40 h 848"/>
                  <a:gd name="T24" fmla="*/ 8130 w 8139"/>
                  <a:gd name="T25" fmla="*/ 53 h 848"/>
                  <a:gd name="T26" fmla="*/ 8133 w 8139"/>
                  <a:gd name="T27" fmla="*/ 64 h 848"/>
                  <a:gd name="T28" fmla="*/ 8137 w 8139"/>
                  <a:gd name="T29" fmla="*/ 82 h 848"/>
                  <a:gd name="T30" fmla="*/ 8139 w 8139"/>
                  <a:gd name="T31" fmla="*/ 95 h 848"/>
                  <a:gd name="T32" fmla="*/ 8137 w 8139"/>
                  <a:gd name="T33" fmla="*/ 104 h 848"/>
                  <a:gd name="T34" fmla="*/ 8136 w 8139"/>
                  <a:gd name="T35" fmla="*/ 108 h 848"/>
                  <a:gd name="T36" fmla="*/ 8134 w 8139"/>
                  <a:gd name="T37" fmla="*/ 111 h 848"/>
                  <a:gd name="T38" fmla="*/ 8133 w 8139"/>
                  <a:gd name="T39" fmla="*/ 111 h 848"/>
                  <a:gd name="T40" fmla="*/ 1 w 8139"/>
                  <a:gd name="T41" fmla="*/ 848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39" h="848">
                    <a:moveTo>
                      <a:pt x="1" y="848"/>
                    </a:moveTo>
                    <a:lnTo>
                      <a:pt x="0" y="837"/>
                    </a:lnTo>
                    <a:lnTo>
                      <a:pt x="3" y="811"/>
                    </a:lnTo>
                    <a:lnTo>
                      <a:pt x="6" y="793"/>
                    </a:lnTo>
                    <a:lnTo>
                      <a:pt x="10" y="773"/>
                    </a:lnTo>
                    <a:lnTo>
                      <a:pt x="16" y="753"/>
                    </a:lnTo>
                    <a:lnTo>
                      <a:pt x="24" y="731"/>
                    </a:lnTo>
                    <a:lnTo>
                      <a:pt x="8108" y="0"/>
                    </a:lnTo>
                    <a:lnTo>
                      <a:pt x="8110" y="4"/>
                    </a:lnTo>
                    <a:lnTo>
                      <a:pt x="8113" y="10"/>
                    </a:lnTo>
                    <a:lnTo>
                      <a:pt x="8120" y="26"/>
                    </a:lnTo>
                    <a:lnTo>
                      <a:pt x="8126" y="40"/>
                    </a:lnTo>
                    <a:lnTo>
                      <a:pt x="8130" y="53"/>
                    </a:lnTo>
                    <a:lnTo>
                      <a:pt x="8133" y="64"/>
                    </a:lnTo>
                    <a:lnTo>
                      <a:pt x="8137" y="82"/>
                    </a:lnTo>
                    <a:lnTo>
                      <a:pt x="8139" y="95"/>
                    </a:lnTo>
                    <a:lnTo>
                      <a:pt x="8137" y="104"/>
                    </a:lnTo>
                    <a:lnTo>
                      <a:pt x="8136" y="108"/>
                    </a:lnTo>
                    <a:lnTo>
                      <a:pt x="8134" y="111"/>
                    </a:lnTo>
                    <a:lnTo>
                      <a:pt x="8133" y="111"/>
                    </a:lnTo>
                    <a:lnTo>
                      <a:pt x="1" y="848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9" name="îšḷïḍê"/>
              <p:cNvSpPr/>
              <p:nvPr/>
            </p:nvSpPr>
            <p:spPr bwMode="auto">
              <a:xfrm>
                <a:off x="2147716" y="3444079"/>
                <a:ext cx="347072" cy="94656"/>
              </a:xfrm>
              <a:custGeom>
                <a:avLst/>
                <a:gdLst>
                  <a:gd name="T0" fmla="*/ 0 w 821"/>
                  <a:gd name="T1" fmla="*/ 73 h 226"/>
                  <a:gd name="T2" fmla="*/ 814 w 821"/>
                  <a:gd name="T3" fmla="*/ 0 h 226"/>
                  <a:gd name="T4" fmla="*/ 821 w 821"/>
                  <a:gd name="T5" fmla="*/ 63 h 226"/>
                  <a:gd name="T6" fmla="*/ 192 w 821"/>
                  <a:gd name="T7" fmla="*/ 121 h 226"/>
                  <a:gd name="T8" fmla="*/ 179 w 821"/>
                  <a:gd name="T9" fmla="*/ 122 h 226"/>
                  <a:gd name="T10" fmla="*/ 165 w 821"/>
                  <a:gd name="T11" fmla="*/ 124 h 226"/>
                  <a:gd name="T12" fmla="*/ 152 w 821"/>
                  <a:gd name="T13" fmla="*/ 127 h 226"/>
                  <a:gd name="T14" fmla="*/ 138 w 821"/>
                  <a:gd name="T15" fmla="*/ 132 h 226"/>
                  <a:gd name="T16" fmla="*/ 126 w 821"/>
                  <a:gd name="T17" fmla="*/ 136 h 226"/>
                  <a:gd name="T18" fmla="*/ 113 w 821"/>
                  <a:gd name="T19" fmla="*/ 141 h 226"/>
                  <a:gd name="T20" fmla="*/ 101 w 821"/>
                  <a:gd name="T21" fmla="*/ 148 h 226"/>
                  <a:gd name="T22" fmla="*/ 89 w 821"/>
                  <a:gd name="T23" fmla="*/ 154 h 226"/>
                  <a:gd name="T24" fmla="*/ 78 w 821"/>
                  <a:gd name="T25" fmla="*/ 161 h 226"/>
                  <a:gd name="T26" fmla="*/ 68 w 821"/>
                  <a:gd name="T27" fmla="*/ 168 h 226"/>
                  <a:gd name="T28" fmla="*/ 57 w 821"/>
                  <a:gd name="T29" fmla="*/ 177 h 226"/>
                  <a:gd name="T30" fmla="*/ 47 w 821"/>
                  <a:gd name="T31" fmla="*/ 186 h 226"/>
                  <a:gd name="T32" fmla="*/ 38 w 821"/>
                  <a:gd name="T33" fmla="*/ 194 h 226"/>
                  <a:gd name="T34" fmla="*/ 30 w 821"/>
                  <a:gd name="T35" fmla="*/ 204 h 226"/>
                  <a:gd name="T36" fmla="*/ 21 w 821"/>
                  <a:gd name="T37" fmla="*/ 215 h 226"/>
                  <a:gd name="T38" fmla="*/ 14 w 821"/>
                  <a:gd name="T39" fmla="*/ 226 h 226"/>
                  <a:gd name="T40" fmla="*/ 0 w 821"/>
                  <a:gd name="T41" fmla="*/ 7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21" h="226">
                    <a:moveTo>
                      <a:pt x="0" y="73"/>
                    </a:moveTo>
                    <a:lnTo>
                      <a:pt x="814" y="0"/>
                    </a:lnTo>
                    <a:lnTo>
                      <a:pt x="821" y="63"/>
                    </a:lnTo>
                    <a:lnTo>
                      <a:pt x="192" y="121"/>
                    </a:lnTo>
                    <a:lnTo>
                      <a:pt x="179" y="122"/>
                    </a:lnTo>
                    <a:lnTo>
                      <a:pt x="165" y="124"/>
                    </a:lnTo>
                    <a:lnTo>
                      <a:pt x="152" y="127"/>
                    </a:lnTo>
                    <a:lnTo>
                      <a:pt x="138" y="132"/>
                    </a:lnTo>
                    <a:lnTo>
                      <a:pt x="126" y="136"/>
                    </a:lnTo>
                    <a:lnTo>
                      <a:pt x="113" y="141"/>
                    </a:lnTo>
                    <a:lnTo>
                      <a:pt x="101" y="148"/>
                    </a:lnTo>
                    <a:lnTo>
                      <a:pt x="89" y="154"/>
                    </a:lnTo>
                    <a:lnTo>
                      <a:pt x="78" y="161"/>
                    </a:lnTo>
                    <a:lnTo>
                      <a:pt x="68" y="168"/>
                    </a:lnTo>
                    <a:lnTo>
                      <a:pt x="57" y="177"/>
                    </a:lnTo>
                    <a:lnTo>
                      <a:pt x="47" y="186"/>
                    </a:lnTo>
                    <a:lnTo>
                      <a:pt x="38" y="194"/>
                    </a:lnTo>
                    <a:lnTo>
                      <a:pt x="30" y="204"/>
                    </a:lnTo>
                    <a:lnTo>
                      <a:pt x="21" y="215"/>
                    </a:lnTo>
                    <a:lnTo>
                      <a:pt x="14" y="226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0" name="íṥļiḍè"/>
              <p:cNvSpPr/>
              <p:nvPr/>
            </p:nvSpPr>
            <p:spPr bwMode="auto">
              <a:xfrm>
                <a:off x="4917978" y="3193766"/>
                <a:ext cx="344968" cy="105173"/>
              </a:xfrm>
              <a:custGeom>
                <a:avLst/>
                <a:gdLst>
                  <a:gd name="T0" fmla="*/ 794 w 817"/>
                  <a:gd name="T1" fmla="*/ 0 h 246"/>
                  <a:gd name="T2" fmla="*/ 0 w 817"/>
                  <a:gd name="T3" fmla="*/ 71 h 246"/>
                  <a:gd name="T4" fmla="*/ 6 w 817"/>
                  <a:gd name="T5" fmla="*/ 136 h 246"/>
                  <a:gd name="T6" fmla="*/ 564 w 817"/>
                  <a:gd name="T7" fmla="*/ 85 h 246"/>
                  <a:gd name="T8" fmla="*/ 585 w 817"/>
                  <a:gd name="T9" fmla="*/ 84 h 246"/>
                  <a:gd name="T10" fmla="*/ 606 w 817"/>
                  <a:gd name="T11" fmla="*/ 85 h 246"/>
                  <a:gd name="T12" fmla="*/ 627 w 817"/>
                  <a:gd name="T13" fmla="*/ 87 h 246"/>
                  <a:gd name="T14" fmla="*/ 646 w 817"/>
                  <a:gd name="T15" fmla="*/ 92 h 246"/>
                  <a:gd name="T16" fmla="*/ 665 w 817"/>
                  <a:gd name="T17" fmla="*/ 97 h 246"/>
                  <a:gd name="T18" fmla="*/ 684 w 817"/>
                  <a:gd name="T19" fmla="*/ 105 h 246"/>
                  <a:gd name="T20" fmla="*/ 702 w 817"/>
                  <a:gd name="T21" fmla="*/ 113 h 246"/>
                  <a:gd name="T22" fmla="*/ 719 w 817"/>
                  <a:gd name="T23" fmla="*/ 124 h 246"/>
                  <a:gd name="T24" fmla="*/ 736 w 817"/>
                  <a:gd name="T25" fmla="*/ 135 h 246"/>
                  <a:gd name="T26" fmla="*/ 751 w 817"/>
                  <a:gd name="T27" fmla="*/ 148 h 246"/>
                  <a:gd name="T28" fmla="*/ 765 w 817"/>
                  <a:gd name="T29" fmla="*/ 162 h 246"/>
                  <a:gd name="T30" fmla="*/ 778 w 817"/>
                  <a:gd name="T31" fmla="*/ 177 h 246"/>
                  <a:gd name="T32" fmla="*/ 790 w 817"/>
                  <a:gd name="T33" fmla="*/ 193 h 246"/>
                  <a:gd name="T34" fmla="*/ 799 w 817"/>
                  <a:gd name="T35" fmla="*/ 210 h 246"/>
                  <a:gd name="T36" fmla="*/ 809 w 817"/>
                  <a:gd name="T37" fmla="*/ 228 h 246"/>
                  <a:gd name="T38" fmla="*/ 817 w 817"/>
                  <a:gd name="T39" fmla="*/ 246 h 246"/>
                  <a:gd name="T40" fmla="*/ 794 w 817"/>
                  <a:gd name="T41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7" h="246">
                    <a:moveTo>
                      <a:pt x="794" y="0"/>
                    </a:moveTo>
                    <a:lnTo>
                      <a:pt x="0" y="71"/>
                    </a:lnTo>
                    <a:lnTo>
                      <a:pt x="6" y="136"/>
                    </a:lnTo>
                    <a:lnTo>
                      <a:pt x="564" y="85"/>
                    </a:lnTo>
                    <a:lnTo>
                      <a:pt x="585" y="84"/>
                    </a:lnTo>
                    <a:lnTo>
                      <a:pt x="606" y="85"/>
                    </a:lnTo>
                    <a:lnTo>
                      <a:pt x="627" y="87"/>
                    </a:lnTo>
                    <a:lnTo>
                      <a:pt x="646" y="92"/>
                    </a:lnTo>
                    <a:lnTo>
                      <a:pt x="665" y="97"/>
                    </a:lnTo>
                    <a:lnTo>
                      <a:pt x="684" y="105"/>
                    </a:lnTo>
                    <a:lnTo>
                      <a:pt x="702" y="113"/>
                    </a:lnTo>
                    <a:lnTo>
                      <a:pt x="719" y="124"/>
                    </a:lnTo>
                    <a:lnTo>
                      <a:pt x="736" y="135"/>
                    </a:lnTo>
                    <a:lnTo>
                      <a:pt x="751" y="148"/>
                    </a:lnTo>
                    <a:lnTo>
                      <a:pt x="765" y="162"/>
                    </a:lnTo>
                    <a:lnTo>
                      <a:pt x="778" y="177"/>
                    </a:lnTo>
                    <a:lnTo>
                      <a:pt x="790" y="193"/>
                    </a:lnTo>
                    <a:lnTo>
                      <a:pt x="799" y="210"/>
                    </a:lnTo>
                    <a:lnTo>
                      <a:pt x="809" y="228"/>
                    </a:lnTo>
                    <a:lnTo>
                      <a:pt x="817" y="246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1" name="îslíḋe"/>
              <p:cNvSpPr/>
              <p:nvPr/>
            </p:nvSpPr>
            <p:spPr bwMode="auto">
              <a:xfrm>
                <a:off x="3531795" y="3549252"/>
                <a:ext cx="170381" cy="92552"/>
              </a:xfrm>
              <a:custGeom>
                <a:avLst/>
                <a:gdLst>
                  <a:gd name="T0" fmla="*/ 0 w 404"/>
                  <a:gd name="T1" fmla="*/ 35 h 221"/>
                  <a:gd name="T2" fmla="*/ 388 w 404"/>
                  <a:gd name="T3" fmla="*/ 0 h 221"/>
                  <a:gd name="T4" fmla="*/ 404 w 404"/>
                  <a:gd name="T5" fmla="*/ 187 h 221"/>
                  <a:gd name="T6" fmla="*/ 16 w 404"/>
                  <a:gd name="T7" fmla="*/ 221 h 221"/>
                  <a:gd name="T8" fmla="*/ 0 w 404"/>
                  <a:gd name="T9" fmla="*/ 35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21">
                    <a:moveTo>
                      <a:pt x="0" y="35"/>
                    </a:moveTo>
                    <a:lnTo>
                      <a:pt x="388" y="0"/>
                    </a:lnTo>
                    <a:lnTo>
                      <a:pt x="404" y="187"/>
                    </a:lnTo>
                    <a:lnTo>
                      <a:pt x="16" y="2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2" name="íṣľïḑè"/>
              <p:cNvSpPr/>
              <p:nvPr/>
            </p:nvSpPr>
            <p:spPr bwMode="auto">
              <a:xfrm>
                <a:off x="3252035" y="3837426"/>
                <a:ext cx="174588" cy="136726"/>
              </a:xfrm>
              <a:custGeom>
                <a:avLst/>
                <a:gdLst>
                  <a:gd name="T0" fmla="*/ 0 w 414"/>
                  <a:gd name="T1" fmla="*/ 36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3" name="íšḻíḋé"/>
              <p:cNvSpPr/>
              <p:nvPr/>
            </p:nvSpPr>
            <p:spPr bwMode="auto">
              <a:xfrm>
                <a:off x="3998764" y="4077221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9 w 415"/>
                  <a:gd name="T3" fmla="*/ 0 h 329"/>
                  <a:gd name="T4" fmla="*/ 415 w 415"/>
                  <a:gd name="T5" fmla="*/ 294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9" y="0"/>
                    </a:lnTo>
                    <a:lnTo>
                      <a:pt x="415" y="294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4" name="iš1îḓe"/>
              <p:cNvSpPr/>
              <p:nvPr/>
            </p:nvSpPr>
            <p:spPr bwMode="auto">
              <a:xfrm>
                <a:off x="4495181" y="3572390"/>
                <a:ext cx="174588" cy="136726"/>
              </a:xfrm>
              <a:custGeom>
                <a:avLst/>
                <a:gdLst>
                  <a:gd name="T0" fmla="*/ 0 w 414"/>
                  <a:gd name="T1" fmla="*/ 34 h 327"/>
                  <a:gd name="T2" fmla="*/ 388 w 414"/>
                  <a:gd name="T3" fmla="*/ 0 h 327"/>
                  <a:gd name="T4" fmla="*/ 414 w 414"/>
                  <a:gd name="T5" fmla="*/ 293 h 327"/>
                  <a:gd name="T6" fmla="*/ 26 w 414"/>
                  <a:gd name="T7" fmla="*/ 327 h 327"/>
                  <a:gd name="T8" fmla="*/ 0 w 414"/>
                  <a:gd name="T9" fmla="*/ 34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7">
                    <a:moveTo>
                      <a:pt x="0" y="34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7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5" name="ïşļíḓe"/>
              <p:cNvSpPr/>
              <p:nvPr/>
            </p:nvSpPr>
            <p:spPr bwMode="auto">
              <a:xfrm>
                <a:off x="2490582" y="3225319"/>
                <a:ext cx="2429501" cy="246106"/>
              </a:xfrm>
              <a:custGeom>
                <a:avLst/>
                <a:gdLst>
                  <a:gd name="T0" fmla="*/ 0 w 5776"/>
                  <a:gd name="T1" fmla="*/ 523 h 589"/>
                  <a:gd name="T2" fmla="*/ 5770 w 5776"/>
                  <a:gd name="T3" fmla="*/ 0 h 589"/>
                  <a:gd name="T4" fmla="*/ 5776 w 5776"/>
                  <a:gd name="T5" fmla="*/ 67 h 589"/>
                  <a:gd name="T6" fmla="*/ 7 w 5776"/>
                  <a:gd name="T7" fmla="*/ 589 h 589"/>
                  <a:gd name="T8" fmla="*/ 0 w 5776"/>
                  <a:gd name="T9" fmla="*/ 523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6" h="589">
                    <a:moveTo>
                      <a:pt x="0" y="523"/>
                    </a:moveTo>
                    <a:lnTo>
                      <a:pt x="5770" y="0"/>
                    </a:lnTo>
                    <a:lnTo>
                      <a:pt x="5776" y="67"/>
                    </a:lnTo>
                    <a:lnTo>
                      <a:pt x="7" y="589"/>
                    </a:lnTo>
                    <a:lnTo>
                      <a:pt x="0" y="523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16" name="ïṩ1íḑe"/>
              <p:cNvGrpSpPr/>
              <p:nvPr/>
            </p:nvGrpSpPr>
            <p:grpSpPr>
              <a:xfrm>
                <a:off x="5387050" y="4500017"/>
                <a:ext cx="1613357" cy="1342010"/>
                <a:chOff x="5387050" y="4500017"/>
                <a:chExt cx="1613357" cy="1342010"/>
              </a:xfrm>
            </p:grpSpPr>
            <p:sp>
              <p:nvSpPr>
                <p:cNvPr id="117" name="îšlïḑe"/>
                <p:cNvSpPr/>
                <p:nvPr/>
              </p:nvSpPr>
              <p:spPr bwMode="auto">
                <a:xfrm>
                  <a:off x="5538499" y="4500017"/>
                  <a:ext cx="1110629" cy="746730"/>
                </a:xfrm>
                <a:custGeom>
                  <a:avLst/>
                  <a:gdLst>
                    <a:gd name="T0" fmla="*/ 2561 w 2640"/>
                    <a:gd name="T1" fmla="*/ 1093 h 1772"/>
                    <a:gd name="T2" fmla="*/ 2571 w 2640"/>
                    <a:gd name="T3" fmla="*/ 895 h 1772"/>
                    <a:gd name="T4" fmla="*/ 2454 w 2640"/>
                    <a:gd name="T5" fmla="*/ 770 h 1772"/>
                    <a:gd name="T6" fmla="*/ 2122 w 2640"/>
                    <a:gd name="T7" fmla="*/ 837 h 1772"/>
                    <a:gd name="T8" fmla="*/ 1699 w 2640"/>
                    <a:gd name="T9" fmla="*/ 1074 h 1772"/>
                    <a:gd name="T10" fmla="*/ 1334 w 2640"/>
                    <a:gd name="T11" fmla="*/ 1343 h 1772"/>
                    <a:gd name="T12" fmla="*/ 976 w 2640"/>
                    <a:gd name="T13" fmla="*/ 1630 h 1772"/>
                    <a:gd name="T14" fmla="*/ 768 w 2640"/>
                    <a:gd name="T15" fmla="*/ 1755 h 1772"/>
                    <a:gd name="T16" fmla="*/ 664 w 2640"/>
                    <a:gd name="T17" fmla="*/ 1770 h 1772"/>
                    <a:gd name="T18" fmla="*/ 602 w 2640"/>
                    <a:gd name="T19" fmla="*/ 1739 h 1772"/>
                    <a:gd name="T20" fmla="*/ 552 w 2640"/>
                    <a:gd name="T21" fmla="*/ 1639 h 1772"/>
                    <a:gd name="T22" fmla="*/ 535 w 2640"/>
                    <a:gd name="T23" fmla="*/ 1408 h 1772"/>
                    <a:gd name="T24" fmla="*/ 580 w 2640"/>
                    <a:gd name="T25" fmla="*/ 1190 h 1772"/>
                    <a:gd name="T26" fmla="*/ 681 w 2640"/>
                    <a:gd name="T27" fmla="*/ 1023 h 1772"/>
                    <a:gd name="T28" fmla="*/ 822 w 2640"/>
                    <a:gd name="T29" fmla="*/ 888 h 1772"/>
                    <a:gd name="T30" fmla="*/ 1165 w 2640"/>
                    <a:gd name="T31" fmla="*/ 646 h 1772"/>
                    <a:gd name="T32" fmla="*/ 1369 w 2640"/>
                    <a:gd name="T33" fmla="*/ 476 h 1772"/>
                    <a:gd name="T34" fmla="*/ 1546 w 2640"/>
                    <a:gd name="T35" fmla="*/ 266 h 1772"/>
                    <a:gd name="T36" fmla="*/ 1585 w 2640"/>
                    <a:gd name="T37" fmla="*/ 172 h 1772"/>
                    <a:gd name="T38" fmla="*/ 1572 w 2640"/>
                    <a:gd name="T39" fmla="*/ 103 h 1772"/>
                    <a:gd name="T40" fmla="*/ 1488 w 2640"/>
                    <a:gd name="T41" fmla="*/ 63 h 1772"/>
                    <a:gd name="T42" fmla="*/ 1292 w 2640"/>
                    <a:gd name="T43" fmla="*/ 64 h 1772"/>
                    <a:gd name="T44" fmla="*/ 982 w 2640"/>
                    <a:gd name="T45" fmla="*/ 140 h 1772"/>
                    <a:gd name="T46" fmla="*/ 681 w 2640"/>
                    <a:gd name="T47" fmla="*/ 273 h 1772"/>
                    <a:gd name="T48" fmla="*/ 420 w 2640"/>
                    <a:gd name="T49" fmla="*/ 380 h 1772"/>
                    <a:gd name="T50" fmla="*/ 217 w 2640"/>
                    <a:gd name="T51" fmla="*/ 428 h 1772"/>
                    <a:gd name="T52" fmla="*/ 0 w 2640"/>
                    <a:gd name="T53" fmla="*/ 430 h 1772"/>
                    <a:gd name="T54" fmla="*/ 192 w 2640"/>
                    <a:gd name="T55" fmla="*/ 376 h 1772"/>
                    <a:gd name="T56" fmla="*/ 377 w 2640"/>
                    <a:gd name="T57" fmla="*/ 337 h 1772"/>
                    <a:gd name="T58" fmla="*/ 618 w 2640"/>
                    <a:gd name="T59" fmla="*/ 243 h 1772"/>
                    <a:gd name="T60" fmla="*/ 918 w 2640"/>
                    <a:gd name="T61" fmla="*/ 104 h 1772"/>
                    <a:gd name="T62" fmla="*/ 1245 w 2640"/>
                    <a:gd name="T63" fmla="*/ 16 h 1772"/>
                    <a:gd name="T64" fmla="*/ 1479 w 2640"/>
                    <a:gd name="T65" fmla="*/ 6 h 1772"/>
                    <a:gd name="T66" fmla="*/ 1591 w 2640"/>
                    <a:gd name="T67" fmla="*/ 45 h 1772"/>
                    <a:gd name="T68" fmla="*/ 1631 w 2640"/>
                    <a:gd name="T69" fmla="*/ 91 h 1772"/>
                    <a:gd name="T70" fmla="*/ 1644 w 2640"/>
                    <a:gd name="T71" fmla="*/ 156 h 1772"/>
                    <a:gd name="T72" fmla="*/ 1620 w 2640"/>
                    <a:gd name="T73" fmla="*/ 245 h 1772"/>
                    <a:gd name="T74" fmla="*/ 1524 w 2640"/>
                    <a:gd name="T75" fmla="*/ 391 h 1772"/>
                    <a:gd name="T76" fmla="*/ 1319 w 2640"/>
                    <a:gd name="T77" fmla="*/ 595 h 1772"/>
                    <a:gd name="T78" fmla="*/ 1050 w 2640"/>
                    <a:gd name="T79" fmla="*/ 793 h 1772"/>
                    <a:gd name="T80" fmla="*/ 802 w 2640"/>
                    <a:gd name="T81" fmla="*/ 978 h 1772"/>
                    <a:gd name="T82" fmla="*/ 682 w 2640"/>
                    <a:gd name="T83" fmla="*/ 1116 h 1772"/>
                    <a:gd name="T84" fmla="*/ 607 w 2640"/>
                    <a:gd name="T85" fmla="*/ 1290 h 1772"/>
                    <a:gd name="T86" fmla="*/ 590 w 2640"/>
                    <a:gd name="T87" fmla="*/ 1518 h 1772"/>
                    <a:gd name="T88" fmla="*/ 617 w 2640"/>
                    <a:gd name="T89" fmla="*/ 1661 h 1772"/>
                    <a:gd name="T90" fmla="*/ 674 w 2640"/>
                    <a:gd name="T91" fmla="*/ 1715 h 1772"/>
                    <a:gd name="T92" fmla="*/ 756 w 2640"/>
                    <a:gd name="T93" fmla="*/ 1700 h 1772"/>
                    <a:gd name="T94" fmla="*/ 949 w 2640"/>
                    <a:gd name="T95" fmla="*/ 1580 h 1772"/>
                    <a:gd name="T96" fmla="*/ 1301 w 2640"/>
                    <a:gd name="T97" fmla="*/ 1299 h 1772"/>
                    <a:gd name="T98" fmla="*/ 1668 w 2640"/>
                    <a:gd name="T99" fmla="*/ 1027 h 1772"/>
                    <a:gd name="T100" fmla="*/ 2110 w 2640"/>
                    <a:gd name="T101" fmla="*/ 782 h 1772"/>
                    <a:gd name="T102" fmla="*/ 2498 w 2640"/>
                    <a:gd name="T103" fmla="*/ 704 h 1772"/>
                    <a:gd name="T104" fmla="*/ 2633 w 2640"/>
                    <a:gd name="T105" fmla="*/ 852 h 1772"/>
                    <a:gd name="T106" fmla="*/ 2622 w 2640"/>
                    <a:gd name="T107" fmla="*/ 1084 h 1772"/>
                    <a:gd name="T108" fmla="*/ 2509 w 2640"/>
                    <a:gd name="T109" fmla="*/ 1261 h 1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40" h="1772">
                      <a:moveTo>
                        <a:pt x="2509" y="1261"/>
                      </a:moveTo>
                      <a:lnTo>
                        <a:pt x="2512" y="1252"/>
                      </a:lnTo>
                      <a:lnTo>
                        <a:pt x="2522" y="1228"/>
                      </a:lnTo>
                      <a:lnTo>
                        <a:pt x="2534" y="1192"/>
                      </a:lnTo>
                      <a:lnTo>
                        <a:pt x="2548" y="1146"/>
                      </a:lnTo>
                      <a:lnTo>
                        <a:pt x="2555" y="1120"/>
                      </a:lnTo>
                      <a:lnTo>
                        <a:pt x="2561" y="1093"/>
                      </a:lnTo>
                      <a:lnTo>
                        <a:pt x="2566" y="1065"/>
                      </a:lnTo>
                      <a:lnTo>
                        <a:pt x="2572" y="1036"/>
                      </a:lnTo>
                      <a:lnTo>
                        <a:pt x="2575" y="1008"/>
                      </a:lnTo>
                      <a:lnTo>
                        <a:pt x="2577" y="978"/>
                      </a:lnTo>
                      <a:lnTo>
                        <a:pt x="2577" y="949"/>
                      </a:lnTo>
                      <a:lnTo>
                        <a:pt x="2575" y="922"/>
                      </a:lnTo>
                      <a:lnTo>
                        <a:pt x="2571" y="895"/>
                      </a:lnTo>
                      <a:lnTo>
                        <a:pt x="2564" y="870"/>
                      </a:lnTo>
                      <a:lnTo>
                        <a:pt x="2555" y="846"/>
                      </a:lnTo>
                      <a:lnTo>
                        <a:pt x="2542" y="826"/>
                      </a:lnTo>
                      <a:lnTo>
                        <a:pt x="2525" y="807"/>
                      </a:lnTo>
                      <a:lnTo>
                        <a:pt x="2506" y="791"/>
                      </a:lnTo>
                      <a:lnTo>
                        <a:pt x="2482" y="779"/>
                      </a:lnTo>
                      <a:lnTo>
                        <a:pt x="2454" y="770"/>
                      </a:lnTo>
                      <a:lnTo>
                        <a:pt x="2422" y="765"/>
                      </a:lnTo>
                      <a:lnTo>
                        <a:pt x="2385" y="764"/>
                      </a:lnTo>
                      <a:lnTo>
                        <a:pt x="2344" y="767"/>
                      </a:lnTo>
                      <a:lnTo>
                        <a:pt x="2296" y="777"/>
                      </a:lnTo>
                      <a:lnTo>
                        <a:pt x="2244" y="791"/>
                      </a:lnTo>
                      <a:lnTo>
                        <a:pt x="2186" y="811"/>
                      </a:lnTo>
                      <a:lnTo>
                        <a:pt x="2122" y="837"/>
                      </a:lnTo>
                      <a:lnTo>
                        <a:pt x="2052" y="869"/>
                      </a:lnTo>
                      <a:lnTo>
                        <a:pt x="1990" y="899"/>
                      </a:lnTo>
                      <a:lnTo>
                        <a:pt x="1930" y="932"/>
                      </a:lnTo>
                      <a:lnTo>
                        <a:pt x="1870" y="965"/>
                      </a:lnTo>
                      <a:lnTo>
                        <a:pt x="1812" y="1001"/>
                      </a:lnTo>
                      <a:lnTo>
                        <a:pt x="1755" y="1037"/>
                      </a:lnTo>
                      <a:lnTo>
                        <a:pt x="1699" y="1074"/>
                      </a:lnTo>
                      <a:lnTo>
                        <a:pt x="1642" y="1111"/>
                      </a:lnTo>
                      <a:lnTo>
                        <a:pt x="1588" y="1149"/>
                      </a:lnTo>
                      <a:lnTo>
                        <a:pt x="1535" y="1188"/>
                      </a:lnTo>
                      <a:lnTo>
                        <a:pt x="1484" y="1227"/>
                      </a:lnTo>
                      <a:lnTo>
                        <a:pt x="1433" y="1266"/>
                      </a:lnTo>
                      <a:lnTo>
                        <a:pt x="1383" y="1304"/>
                      </a:lnTo>
                      <a:lnTo>
                        <a:pt x="1334" y="1343"/>
                      </a:lnTo>
                      <a:lnTo>
                        <a:pt x="1288" y="1381"/>
                      </a:lnTo>
                      <a:lnTo>
                        <a:pt x="1243" y="1418"/>
                      </a:lnTo>
                      <a:lnTo>
                        <a:pt x="1197" y="1453"/>
                      </a:lnTo>
                      <a:lnTo>
                        <a:pt x="1119" y="1517"/>
                      </a:lnTo>
                      <a:lnTo>
                        <a:pt x="1045" y="1576"/>
                      </a:lnTo>
                      <a:lnTo>
                        <a:pt x="1009" y="1604"/>
                      </a:lnTo>
                      <a:lnTo>
                        <a:pt x="976" y="1630"/>
                      </a:lnTo>
                      <a:lnTo>
                        <a:pt x="942" y="1653"/>
                      </a:lnTo>
                      <a:lnTo>
                        <a:pt x="910" y="1675"/>
                      </a:lnTo>
                      <a:lnTo>
                        <a:pt x="880" y="1696"/>
                      </a:lnTo>
                      <a:lnTo>
                        <a:pt x="850" y="1714"/>
                      </a:lnTo>
                      <a:lnTo>
                        <a:pt x="822" y="1730"/>
                      </a:lnTo>
                      <a:lnTo>
                        <a:pt x="794" y="1743"/>
                      </a:lnTo>
                      <a:lnTo>
                        <a:pt x="768" y="1755"/>
                      </a:lnTo>
                      <a:lnTo>
                        <a:pt x="744" y="1764"/>
                      </a:lnTo>
                      <a:lnTo>
                        <a:pt x="733" y="1766"/>
                      </a:lnTo>
                      <a:lnTo>
                        <a:pt x="721" y="1769"/>
                      </a:lnTo>
                      <a:lnTo>
                        <a:pt x="710" y="1770"/>
                      </a:lnTo>
                      <a:lnTo>
                        <a:pt x="698" y="1771"/>
                      </a:lnTo>
                      <a:lnTo>
                        <a:pt x="681" y="1772"/>
                      </a:lnTo>
                      <a:lnTo>
                        <a:pt x="664" y="1770"/>
                      </a:lnTo>
                      <a:lnTo>
                        <a:pt x="649" y="1767"/>
                      </a:lnTo>
                      <a:lnTo>
                        <a:pt x="634" y="1762"/>
                      </a:lnTo>
                      <a:lnTo>
                        <a:pt x="628" y="1757"/>
                      </a:lnTo>
                      <a:lnTo>
                        <a:pt x="620" y="1754"/>
                      </a:lnTo>
                      <a:lnTo>
                        <a:pt x="614" y="1749"/>
                      </a:lnTo>
                      <a:lnTo>
                        <a:pt x="608" y="1744"/>
                      </a:lnTo>
                      <a:lnTo>
                        <a:pt x="602" y="1739"/>
                      </a:lnTo>
                      <a:lnTo>
                        <a:pt x="596" y="1732"/>
                      </a:lnTo>
                      <a:lnTo>
                        <a:pt x="591" y="1726"/>
                      </a:lnTo>
                      <a:lnTo>
                        <a:pt x="586" y="1718"/>
                      </a:lnTo>
                      <a:lnTo>
                        <a:pt x="576" y="1702"/>
                      </a:lnTo>
                      <a:lnTo>
                        <a:pt x="566" y="1684"/>
                      </a:lnTo>
                      <a:lnTo>
                        <a:pt x="559" y="1663"/>
                      </a:lnTo>
                      <a:lnTo>
                        <a:pt x="552" y="1639"/>
                      </a:lnTo>
                      <a:lnTo>
                        <a:pt x="547" y="1613"/>
                      </a:lnTo>
                      <a:lnTo>
                        <a:pt x="541" y="1585"/>
                      </a:lnTo>
                      <a:lnTo>
                        <a:pt x="538" y="1555"/>
                      </a:lnTo>
                      <a:lnTo>
                        <a:pt x="535" y="1521"/>
                      </a:lnTo>
                      <a:lnTo>
                        <a:pt x="534" y="1481"/>
                      </a:lnTo>
                      <a:lnTo>
                        <a:pt x="534" y="1444"/>
                      </a:lnTo>
                      <a:lnTo>
                        <a:pt x="535" y="1408"/>
                      </a:lnTo>
                      <a:lnTo>
                        <a:pt x="537" y="1373"/>
                      </a:lnTo>
                      <a:lnTo>
                        <a:pt x="541" y="1340"/>
                      </a:lnTo>
                      <a:lnTo>
                        <a:pt x="547" y="1307"/>
                      </a:lnTo>
                      <a:lnTo>
                        <a:pt x="553" y="1276"/>
                      </a:lnTo>
                      <a:lnTo>
                        <a:pt x="561" y="1247"/>
                      </a:lnTo>
                      <a:lnTo>
                        <a:pt x="569" y="1217"/>
                      </a:lnTo>
                      <a:lnTo>
                        <a:pt x="580" y="1190"/>
                      </a:lnTo>
                      <a:lnTo>
                        <a:pt x="591" y="1163"/>
                      </a:lnTo>
                      <a:lnTo>
                        <a:pt x="604" y="1139"/>
                      </a:lnTo>
                      <a:lnTo>
                        <a:pt x="617" y="1114"/>
                      </a:lnTo>
                      <a:lnTo>
                        <a:pt x="631" y="1090"/>
                      </a:lnTo>
                      <a:lnTo>
                        <a:pt x="647" y="1067"/>
                      </a:lnTo>
                      <a:lnTo>
                        <a:pt x="663" y="1044"/>
                      </a:lnTo>
                      <a:lnTo>
                        <a:pt x="681" y="1023"/>
                      </a:lnTo>
                      <a:lnTo>
                        <a:pt x="698" y="1002"/>
                      </a:lnTo>
                      <a:lnTo>
                        <a:pt x="717" y="982"/>
                      </a:lnTo>
                      <a:lnTo>
                        <a:pt x="737" y="962"/>
                      </a:lnTo>
                      <a:lnTo>
                        <a:pt x="757" y="943"/>
                      </a:lnTo>
                      <a:lnTo>
                        <a:pt x="778" y="924"/>
                      </a:lnTo>
                      <a:lnTo>
                        <a:pt x="800" y="906"/>
                      </a:lnTo>
                      <a:lnTo>
                        <a:pt x="822" y="888"/>
                      </a:lnTo>
                      <a:lnTo>
                        <a:pt x="869" y="852"/>
                      </a:lnTo>
                      <a:lnTo>
                        <a:pt x="917" y="817"/>
                      </a:lnTo>
                      <a:lnTo>
                        <a:pt x="967" y="783"/>
                      </a:lnTo>
                      <a:lnTo>
                        <a:pt x="1019" y="747"/>
                      </a:lnTo>
                      <a:lnTo>
                        <a:pt x="1076" y="708"/>
                      </a:lnTo>
                      <a:lnTo>
                        <a:pt x="1135" y="667"/>
                      </a:lnTo>
                      <a:lnTo>
                        <a:pt x="1165" y="646"/>
                      </a:lnTo>
                      <a:lnTo>
                        <a:pt x="1194" y="625"/>
                      </a:lnTo>
                      <a:lnTo>
                        <a:pt x="1223" y="602"/>
                      </a:lnTo>
                      <a:lnTo>
                        <a:pt x="1253" y="578"/>
                      </a:lnTo>
                      <a:lnTo>
                        <a:pt x="1283" y="554"/>
                      </a:lnTo>
                      <a:lnTo>
                        <a:pt x="1312" y="529"/>
                      </a:lnTo>
                      <a:lnTo>
                        <a:pt x="1341" y="504"/>
                      </a:lnTo>
                      <a:lnTo>
                        <a:pt x="1369" y="476"/>
                      </a:lnTo>
                      <a:lnTo>
                        <a:pt x="1398" y="448"/>
                      </a:lnTo>
                      <a:lnTo>
                        <a:pt x="1426" y="419"/>
                      </a:lnTo>
                      <a:lnTo>
                        <a:pt x="1453" y="389"/>
                      </a:lnTo>
                      <a:lnTo>
                        <a:pt x="1480" y="356"/>
                      </a:lnTo>
                      <a:lnTo>
                        <a:pt x="1506" y="324"/>
                      </a:lnTo>
                      <a:lnTo>
                        <a:pt x="1528" y="294"/>
                      </a:lnTo>
                      <a:lnTo>
                        <a:pt x="1546" y="266"/>
                      </a:lnTo>
                      <a:lnTo>
                        <a:pt x="1560" y="240"/>
                      </a:lnTo>
                      <a:lnTo>
                        <a:pt x="1567" y="228"/>
                      </a:lnTo>
                      <a:lnTo>
                        <a:pt x="1572" y="216"/>
                      </a:lnTo>
                      <a:lnTo>
                        <a:pt x="1577" y="204"/>
                      </a:lnTo>
                      <a:lnTo>
                        <a:pt x="1581" y="193"/>
                      </a:lnTo>
                      <a:lnTo>
                        <a:pt x="1583" y="182"/>
                      </a:lnTo>
                      <a:lnTo>
                        <a:pt x="1585" y="172"/>
                      </a:lnTo>
                      <a:lnTo>
                        <a:pt x="1587" y="163"/>
                      </a:lnTo>
                      <a:lnTo>
                        <a:pt x="1587" y="154"/>
                      </a:lnTo>
                      <a:lnTo>
                        <a:pt x="1587" y="142"/>
                      </a:lnTo>
                      <a:lnTo>
                        <a:pt x="1586" y="131"/>
                      </a:lnTo>
                      <a:lnTo>
                        <a:pt x="1583" y="122"/>
                      </a:lnTo>
                      <a:lnTo>
                        <a:pt x="1579" y="112"/>
                      </a:lnTo>
                      <a:lnTo>
                        <a:pt x="1572" y="103"/>
                      </a:lnTo>
                      <a:lnTo>
                        <a:pt x="1566" y="96"/>
                      </a:lnTo>
                      <a:lnTo>
                        <a:pt x="1557" y="89"/>
                      </a:lnTo>
                      <a:lnTo>
                        <a:pt x="1547" y="83"/>
                      </a:lnTo>
                      <a:lnTo>
                        <a:pt x="1534" y="76"/>
                      </a:lnTo>
                      <a:lnTo>
                        <a:pt x="1520" y="71"/>
                      </a:lnTo>
                      <a:lnTo>
                        <a:pt x="1504" y="66"/>
                      </a:lnTo>
                      <a:lnTo>
                        <a:pt x="1488" y="63"/>
                      </a:lnTo>
                      <a:lnTo>
                        <a:pt x="1470" y="60"/>
                      </a:lnTo>
                      <a:lnTo>
                        <a:pt x="1450" y="58"/>
                      </a:lnTo>
                      <a:lnTo>
                        <a:pt x="1430" y="57"/>
                      </a:lnTo>
                      <a:lnTo>
                        <a:pt x="1408" y="57"/>
                      </a:lnTo>
                      <a:lnTo>
                        <a:pt x="1371" y="57"/>
                      </a:lnTo>
                      <a:lnTo>
                        <a:pt x="1333" y="60"/>
                      </a:lnTo>
                      <a:lnTo>
                        <a:pt x="1292" y="64"/>
                      </a:lnTo>
                      <a:lnTo>
                        <a:pt x="1251" y="71"/>
                      </a:lnTo>
                      <a:lnTo>
                        <a:pt x="1208" y="78"/>
                      </a:lnTo>
                      <a:lnTo>
                        <a:pt x="1164" y="88"/>
                      </a:lnTo>
                      <a:lnTo>
                        <a:pt x="1119" y="99"/>
                      </a:lnTo>
                      <a:lnTo>
                        <a:pt x="1074" y="111"/>
                      </a:lnTo>
                      <a:lnTo>
                        <a:pt x="1029" y="125"/>
                      </a:lnTo>
                      <a:lnTo>
                        <a:pt x="982" y="140"/>
                      </a:lnTo>
                      <a:lnTo>
                        <a:pt x="937" y="156"/>
                      </a:lnTo>
                      <a:lnTo>
                        <a:pt x="893" y="174"/>
                      </a:lnTo>
                      <a:lnTo>
                        <a:pt x="848" y="192"/>
                      </a:lnTo>
                      <a:lnTo>
                        <a:pt x="805" y="210"/>
                      </a:lnTo>
                      <a:lnTo>
                        <a:pt x="763" y="231"/>
                      </a:lnTo>
                      <a:lnTo>
                        <a:pt x="723" y="251"/>
                      </a:lnTo>
                      <a:lnTo>
                        <a:pt x="681" y="273"/>
                      </a:lnTo>
                      <a:lnTo>
                        <a:pt x="641" y="293"/>
                      </a:lnTo>
                      <a:lnTo>
                        <a:pt x="601" y="311"/>
                      </a:lnTo>
                      <a:lnTo>
                        <a:pt x="563" y="328"/>
                      </a:lnTo>
                      <a:lnTo>
                        <a:pt x="525" y="343"/>
                      </a:lnTo>
                      <a:lnTo>
                        <a:pt x="489" y="357"/>
                      </a:lnTo>
                      <a:lnTo>
                        <a:pt x="454" y="369"/>
                      </a:lnTo>
                      <a:lnTo>
                        <a:pt x="420" y="380"/>
                      </a:lnTo>
                      <a:lnTo>
                        <a:pt x="388" y="391"/>
                      </a:lnTo>
                      <a:lnTo>
                        <a:pt x="357" y="400"/>
                      </a:lnTo>
                      <a:lnTo>
                        <a:pt x="326" y="407"/>
                      </a:lnTo>
                      <a:lnTo>
                        <a:pt x="297" y="414"/>
                      </a:lnTo>
                      <a:lnTo>
                        <a:pt x="269" y="419"/>
                      </a:lnTo>
                      <a:lnTo>
                        <a:pt x="242" y="423"/>
                      </a:lnTo>
                      <a:lnTo>
                        <a:pt x="217" y="428"/>
                      </a:lnTo>
                      <a:lnTo>
                        <a:pt x="193" y="431"/>
                      </a:lnTo>
                      <a:lnTo>
                        <a:pt x="149" y="435"/>
                      </a:lnTo>
                      <a:lnTo>
                        <a:pt x="110" y="438"/>
                      </a:lnTo>
                      <a:lnTo>
                        <a:pt x="78" y="438"/>
                      </a:lnTo>
                      <a:lnTo>
                        <a:pt x="50" y="436"/>
                      </a:lnTo>
                      <a:lnTo>
                        <a:pt x="13" y="432"/>
                      </a:lnTo>
                      <a:lnTo>
                        <a:pt x="0" y="430"/>
                      </a:lnTo>
                      <a:lnTo>
                        <a:pt x="11" y="376"/>
                      </a:lnTo>
                      <a:lnTo>
                        <a:pt x="23" y="378"/>
                      </a:lnTo>
                      <a:lnTo>
                        <a:pt x="58" y="381"/>
                      </a:lnTo>
                      <a:lnTo>
                        <a:pt x="83" y="382"/>
                      </a:lnTo>
                      <a:lnTo>
                        <a:pt x="114" y="382"/>
                      </a:lnTo>
                      <a:lnTo>
                        <a:pt x="151" y="380"/>
                      </a:lnTo>
                      <a:lnTo>
                        <a:pt x="192" y="376"/>
                      </a:lnTo>
                      <a:lnTo>
                        <a:pt x="215" y="373"/>
                      </a:lnTo>
                      <a:lnTo>
                        <a:pt x="239" y="369"/>
                      </a:lnTo>
                      <a:lnTo>
                        <a:pt x="264" y="364"/>
                      </a:lnTo>
                      <a:lnTo>
                        <a:pt x="291" y="359"/>
                      </a:lnTo>
                      <a:lnTo>
                        <a:pt x="318" y="352"/>
                      </a:lnTo>
                      <a:lnTo>
                        <a:pt x="347" y="344"/>
                      </a:lnTo>
                      <a:lnTo>
                        <a:pt x="377" y="337"/>
                      </a:lnTo>
                      <a:lnTo>
                        <a:pt x="407" y="327"/>
                      </a:lnTo>
                      <a:lnTo>
                        <a:pt x="440" y="316"/>
                      </a:lnTo>
                      <a:lnTo>
                        <a:pt x="473" y="304"/>
                      </a:lnTo>
                      <a:lnTo>
                        <a:pt x="508" y="290"/>
                      </a:lnTo>
                      <a:lnTo>
                        <a:pt x="543" y="276"/>
                      </a:lnTo>
                      <a:lnTo>
                        <a:pt x="580" y="260"/>
                      </a:lnTo>
                      <a:lnTo>
                        <a:pt x="618" y="243"/>
                      </a:lnTo>
                      <a:lnTo>
                        <a:pt x="657" y="223"/>
                      </a:lnTo>
                      <a:lnTo>
                        <a:pt x="697" y="203"/>
                      </a:lnTo>
                      <a:lnTo>
                        <a:pt x="738" y="181"/>
                      </a:lnTo>
                      <a:lnTo>
                        <a:pt x="782" y="161"/>
                      </a:lnTo>
                      <a:lnTo>
                        <a:pt x="827" y="141"/>
                      </a:lnTo>
                      <a:lnTo>
                        <a:pt x="872" y="122"/>
                      </a:lnTo>
                      <a:lnTo>
                        <a:pt x="918" y="104"/>
                      </a:lnTo>
                      <a:lnTo>
                        <a:pt x="966" y="87"/>
                      </a:lnTo>
                      <a:lnTo>
                        <a:pt x="1014" y="72"/>
                      </a:lnTo>
                      <a:lnTo>
                        <a:pt x="1060" y="58"/>
                      </a:lnTo>
                      <a:lnTo>
                        <a:pt x="1108" y="45"/>
                      </a:lnTo>
                      <a:lnTo>
                        <a:pt x="1154" y="34"/>
                      </a:lnTo>
                      <a:lnTo>
                        <a:pt x="1199" y="24"/>
                      </a:lnTo>
                      <a:lnTo>
                        <a:pt x="1245" y="16"/>
                      </a:lnTo>
                      <a:lnTo>
                        <a:pt x="1288" y="9"/>
                      </a:lnTo>
                      <a:lnTo>
                        <a:pt x="1330" y="5"/>
                      </a:lnTo>
                      <a:lnTo>
                        <a:pt x="1370" y="2"/>
                      </a:lnTo>
                      <a:lnTo>
                        <a:pt x="1408" y="0"/>
                      </a:lnTo>
                      <a:lnTo>
                        <a:pt x="1433" y="2"/>
                      </a:lnTo>
                      <a:lnTo>
                        <a:pt x="1457" y="3"/>
                      </a:lnTo>
                      <a:lnTo>
                        <a:pt x="1479" y="6"/>
                      </a:lnTo>
                      <a:lnTo>
                        <a:pt x="1501" y="9"/>
                      </a:lnTo>
                      <a:lnTo>
                        <a:pt x="1521" y="15"/>
                      </a:lnTo>
                      <a:lnTo>
                        <a:pt x="1541" y="20"/>
                      </a:lnTo>
                      <a:lnTo>
                        <a:pt x="1558" y="26"/>
                      </a:lnTo>
                      <a:lnTo>
                        <a:pt x="1574" y="35"/>
                      </a:lnTo>
                      <a:lnTo>
                        <a:pt x="1583" y="39"/>
                      </a:lnTo>
                      <a:lnTo>
                        <a:pt x="1591" y="45"/>
                      </a:lnTo>
                      <a:lnTo>
                        <a:pt x="1598" y="50"/>
                      </a:lnTo>
                      <a:lnTo>
                        <a:pt x="1605" y="57"/>
                      </a:lnTo>
                      <a:lnTo>
                        <a:pt x="1611" y="63"/>
                      </a:lnTo>
                      <a:lnTo>
                        <a:pt x="1617" y="70"/>
                      </a:lnTo>
                      <a:lnTo>
                        <a:pt x="1622" y="76"/>
                      </a:lnTo>
                      <a:lnTo>
                        <a:pt x="1627" y="84"/>
                      </a:lnTo>
                      <a:lnTo>
                        <a:pt x="1631" y="91"/>
                      </a:lnTo>
                      <a:lnTo>
                        <a:pt x="1635" y="100"/>
                      </a:lnTo>
                      <a:lnTo>
                        <a:pt x="1637" y="109"/>
                      </a:lnTo>
                      <a:lnTo>
                        <a:pt x="1640" y="117"/>
                      </a:lnTo>
                      <a:lnTo>
                        <a:pt x="1641" y="126"/>
                      </a:lnTo>
                      <a:lnTo>
                        <a:pt x="1642" y="136"/>
                      </a:lnTo>
                      <a:lnTo>
                        <a:pt x="1644" y="145"/>
                      </a:lnTo>
                      <a:lnTo>
                        <a:pt x="1644" y="156"/>
                      </a:lnTo>
                      <a:lnTo>
                        <a:pt x="1642" y="167"/>
                      </a:lnTo>
                      <a:lnTo>
                        <a:pt x="1640" y="179"/>
                      </a:lnTo>
                      <a:lnTo>
                        <a:pt x="1638" y="192"/>
                      </a:lnTo>
                      <a:lnTo>
                        <a:pt x="1635" y="204"/>
                      </a:lnTo>
                      <a:lnTo>
                        <a:pt x="1631" y="217"/>
                      </a:lnTo>
                      <a:lnTo>
                        <a:pt x="1625" y="231"/>
                      </a:lnTo>
                      <a:lnTo>
                        <a:pt x="1620" y="245"/>
                      </a:lnTo>
                      <a:lnTo>
                        <a:pt x="1612" y="259"/>
                      </a:lnTo>
                      <a:lnTo>
                        <a:pt x="1605" y="274"/>
                      </a:lnTo>
                      <a:lnTo>
                        <a:pt x="1596" y="289"/>
                      </a:lnTo>
                      <a:lnTo>
                        <a:pt x="1586" y="306"/>
                      </a:lnTo>
                      <a:lnTo>
                        <a:pt x="1575" y="322"/>
                      </a:lnTo>
                      <a:lnTo>
                        <a:pt x="1552" y="355"/>
                      </a:lnTo>
                      <a:lnTo>
                        <a:pt x="1524" y="391"/>
                      </a:lnTo>
                      <a:lnTo>
                        <a:pt x="1495" y="425"/>
                      </a:lnTo>
                      <a:lnTo>
                        <a:pt x="1466" y="456"/>
                      </a:lnTo>
                      <a:lnTo>
                        <a:pt x="1438" y="486"/>
                      </a:lnTo>
                      <a:lnTo>
                        <a:pt x="1409" y="515"/>
                      </a:lnTo>
                      <a:lnTo>
                        <a:pt x="1379" y="544"/>
                      </a:lnTo>
                      <a:lnTo>
                        <a:pt x="1350" y="570"/>
                      </a:lnTo>
                      <a:lnTo>
                        <a:pt x="1319" y="595"/>
                      </a:lnTo>
                      <a:lnTo>
                        <a:pt x="1289" y="620"/>
                      </a:lnTo>
                      <a:lnTo>
                        <a:pt x="1259" y="644"/>
                      </a:lnTo>
                      <a:lnTo>
                        <a:pt x="1229" y="667"/>
                      </a:lnTo>
                      <a:lnTo>
                        <a:pt x="1198" y="690"/>
                      </a:lnTo>
                      <a:lnTo>
                        <a:pt x="1168" y="711"/>
                      </a:lnTo>
                      <a:lnTo>
                        <a:pt x="1109" y="753"/>
                      </a:lnTo>
                      <a:lnTo>
                        <a:pt x="1050" y="793"/>
                      </a:lnTo>
                      <a:lnTo>
                        <a:pt x="1001" y="826"/>
                      </a:lnTo>
                      <a:lnTo>
                        <a:pt x="953" y="859"/>
                      </a:lnTo>
                      <a:lnTo>
                        <a:pt x="908" y="893"/>
                      </a:lnTo>
                      <a:lnTo>
                        <a:pt x="863" y="926"/>
                      </a:lnTo>
                      <a:lnTo>
                        <a:pt x="842" y="943"/>
                      </a:lnTo>
                      <a:lnTo>
                        <a:pt x="821" y="961"/>
                      </a:lnTo>
                      <a:lnTo>
                        <a:pt x="802" y="978"/>
                      </a:lnTo>
                      <a:lnTo>
                        <a:pt x="782" y="997"/>
                      </a:lnTo>
                      <a:lnTo>
                        <a:pt x="764" y="1015"/>
                      </a:lnTo>
                      <a:lnTo>
                        <a:pt x="746" y="1035"/>
                      </a:lnTo>
                      <a:lnTo>
                        <a:pt x="728" y="1054"/>
                      </a:lnTo>
                      <a:lnTo>
                        <a:pt x="712" y="1074"/>
                      </a:lnTo>
                      <a:lnTo>
                        <a:pt x="697" y="1095"/>
                      </a:lnTo>
                      <a:lnTo>
                        <a:pt x="682" y="1116"/>
                      </a:lnTo>
                      <a:lnTo>
                        <a:pt x="669" y="1139"/>
                      </a:lnTo>
                      <a:lnTo>
                        <a:pt x="656" y="1161"/>
                      </a:lnTo>
                      <a:lnTo>
                        <a:pt x="644" y="1185"/>
                      </a:lnTo>
                      <a:lnTo>
                        <a:pt x="633" y="1210"/>
                      </a:lnTo>
                      <a:lnTo>
                        <a:pt x="623" y="1236"/>
                      </a:lnTo>
                      <a:lnTo>
                        <a:pt x="615" y="1263"/>
                      </a:lnTo>
                      <a:lnTo>
                        <a:pt x="607" y="1290"/>
                      </a:lnTo>
                      <a:lnTo>
                        <a:pt x="602" y="1319"/>
                      </a:lnTo>
                      <a:lnTo>
                        <a:pt x="596" y="1349"/>
                      </a:lnTo>
                      <a:lnTo>
                        <a:pt x="592" y="1380"/>
                      </a:lnTo>
                      <a:lnTo>
                        <a:pt x="590" y="1412"/>
                      </a:lnTo>
                      <a:lnTo>
                        <a:pt x="589" y="1447"/>
                      </a:lnTo>
                      <a:lnTo>
                        <a:pt x="589" y="1481"/>
                      </a:lnTo>
                      <a:lnTo>
                        <a:pt x="590" y="1518"/>
                      </a:lnTo>
                      <a:lnTo>
                        <a:pt x="592" y="1544"/>
                      </a:lnTo>
                      <a:lnTo>
                        <a:pt x="595" y="1569"/>
                      </a:lnTo>
                      <a:lnTo>
                        <a:pt x="599" y="1591"/>
                      </a:lnTo>
                      <a:lnTo>
                        <a:pt x="602" y="1611"/>
                      </a:lnTo>
                      <a:lnTo>
                        <a:pt x="606" y="1630"/>
                      </a:lnTo>
                      <a:lnTo>
                        <a:pt x="612" y="1646"/>
                      </a:lnTo>
                      <a:lnTo>
                        <a:pt x="617" y="1661"/>
                      </a:lnTo>
                      <a:lnTo>
                        <a:pt x="623" y="1673"/>
                      </a:lnTo>
                      <a:lnTo>
                        <a:pt x="631" y="1685"/>
                      </a:lnTo>
                      <a:lnTo>
                        <a:pt x="639" y="1693"/>
                      </a:lnTo>
                      <a:lnTo>
                        <a:pt x="646" y="1701"/>
                      </a:lnTo>
                      <a:lnTo>
                        <a:pt x="655" y="1708"/>
                      </a:lnTo>
                      <a:lnTo>
                        <a:pt x="664" y="1712"/>
                      </a:lnTo>
                      <a:lnTo>
                        <a:pt x="674" y="1715"/>
                      </a:lnTo>
                      <a:lnTo>
                        <a:pt x="684" y="1716"/>
                      </a:lnTo>
                      <a:lnTo>
                        <a:pt x="695" y="1716"/>
                      </a:lnTo>
                      <a:lnTo>
                        <a:pt x="704" y="1715"/>
                      </a:lnTo>
                      <a:lnTo>
                        <a:pt x="714" y="1714"/>
                      </a:lnTo>
                      <a:lnTo>
                        <a:pt x="724" y="1712"/>
                      </a:lnTo>
                      <a:lnTo>
                        <a:pt x="735" y="1709"/>
                      </a:lnTo>
                      <a:lnTo>
                        <a:pt x="756" y="1700"/>
                      </a:lnTo>
                      <a:lnTo>
                        <a:pt x="780" y="1690"/>
                      </a:lnTo>
                      <a:lnTo>
                        <a:pt x="805" y="1677"/>
                      </a:lnTo>
                      <a:lnTo>
                        <a:pt x="831" y="1661"/>
                      </a:lnTo>
                      <a:lnTo>
                        <a:pt x="859" y="1644"/>
                      </a:lnTo>
                      <a:lnTo>
                        <a:pt x="887" y="1624"/>
                      </a:lnTo>
                      <a:lnTo>
                        <a:pt x="917" y="1603"/>
                      </a:lnTo>
                      <a:lnTo>
                        <a:pt x="949" y="1580"/>
                      </a:lnTo>
                      <a:lnTo>
                        <a:pt x="982" y="1555"/>
                      </a:lnTo>
                      <a:lnTo>
                        <a:pt x="1016" y="1529"/>
                      </a:lnTo>
                      <a:lnTo>
                        <a:pt x="1087" y="1472"/>
                      </a:lnTo>
                      <a:lnTo>
                        <a:pt x="1163" y="1410"/>
                      </a:lnTo>
                      <a:lnTo>
                        <a:pt x="1208" y="1374"/>
                      </a:lnTo>
                      <a:lnTo>
                        <a:pt x="1253" y="1336"/>
                      </a:lnTo>
                      <a:lnTo>
                        <a:pt x="1301" y="1299"/>
                      </a:lnTo>
                      <a:lnTo>
                        <a:pt x="1351" y="1260"/>
                      </a:lnTo>
                      <a:lnTo>
                        <a:pt x="1400" y="1221"/>
                      </a:lnTo>
                      <a:lnTo>
                        <a:pt x="1452" y="1182"/>
                      </a:lnTo>
                      <a:lnTo>
                        <a:pt x="1504" y="1143"/>
                      </a:lnTo>
                      <a:lnTo>
                        <a:pt x="1558" y="1104"/>
                      </a:lnTo>
                      <a:lnTo>
                        <a:pt x="1613" y="1065"/>
                      </a:lnTo>
                      <a:lnTo>
                        <a:pt x="1668" y="1027"/>
                      </a:lnTo>
                      <a:lnTo>
                        <a:pt x="1726" y="989"/>
                      </a:lnTo>
                      <a:lnTo>
                        <a:pt x="1784" y="952"/>
                      </a:lnTo>
                      <a:lnTo>
                        <a:pt x="1843" y="918"/>
                      </a:lnTo>
                      <a:lnTo>
                        <a:pt x="1904" y="883"/>
                      </a:lnTo>
                      <a:lnTo>
                        <a:pt x="1966" y="850"/>
                      </a:lnTo>
                      <a:lnTo>
                        <a:pt x="2027" y="819"/>
                      </a:lnTo>
                      <a:lnTo>
                        <a:pt x="2110" y="782"/>
                      </a:lnTo>
                      <a:lnTo>
                        <a:pt x="2185" y="751"/>
                      </a:lnTo>
                      <a:lnTo>
                        <a:pt x="2253" y="729"/>
                      </a:lnTo>
                      <a:lnTo>
                        <a:pt x="2314" y="711"/>
                      </a:lnTo>
                      <a:lnTo>
                        <a:pt x="2369" y="701"/>
                      </a:lnTo>
                      <a:lnTo>
                        <a:pt x="2417" y="697"/>
                      </a:lnTo>
                      <a:lnTo>
                        <a:pt x="2460" y="698"/>
                      </a:lnTo>
                      <a:lnTo>
                        <a:pt x="2498" y="704"/>
                      </a:lnTo>
                      <a:lnTo>
                        <a:pt x="2530" y="714"/>
                      </a:lnTo>
                      <a:lnTo>
                        <a:pt x="2558" y="730"/>
                      </a:lnTo>
                      <a:lnTo>
                        <a:pt x="2580" y="748"/>
                      </a:lnTo>
                      <a:lnTo>
                        <a:pt x="2599" y="770"/>
                      </a:lnTo>
                      <a:lnTo>
                        <a:pt x="2614" y="796"/>
                      </a:lnTo>
                      <a:lnTo>
                        <a:pt x="2626" y="823"/>
                      </a:lnTo>
                      <a:lnTo>
                        <a:pt x="2633" y="852"/>
                      </a:lnTo>
                      <a:lnTo>
                        <a:pt x="2638" y="883"/>
                      </a:lnTo>
                      <a:lnTo>
                        <a:pt x="2640" y="916"/>
                      </a:lnTo>
                      <a:lnTo>
                        <a:pt x="2640" y="949"/>
                      </a:lnTo>
                      <a:lnTo>
                        <a:pt x="2638" y="984"/>
                      </a:lnTo>
                      <a:lnTo>
                        <a:pt x="2633" y="1017"/>
                      </a:lnTo>
                      <a:lnTo>
                        <a:pt x="2628" y="1052"/>
                      </a:lnTo>
                      <a:lnTo>
                        <a:pt x="2622" y="1084"/>
                      </a:lnTo>
                      <a:lnTo>
                        <a:pt x="2614" y="1117"/>
                      </a:lnTo>
                      <a:lnTo>
                        <a:pt x="2606" y="1146"/>
                      </a:lnTo>
                      <a:lnTo>
                        <a:pt x="2590" y="1200"/>
                      </a:lnTo>
                      <a:lnTo>
                        <a:pt x="2575" y="1243"/>
                      </a:lnTo>
                      <a:lnTo>
                        <a:pt x="2564" y="1272"/>
                      </a:lnTo>
                      <a:lnTo>
                        <a:pt x="2560" y="1282"/>
                      </a:lnTo>
                      <a:lnTo>
                        <a:pt x="2509" y="1261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íṩļíḍè"/>
                <p:cNvSpPr/>
                <p:nvPr/>
              </p:nvSpPr>
              <p:spPr bwMode="auto">
                <a:xfrm>
                  <a:off x="5387050" y="4622018"/>
                  <a:ext cx="159863" cy="98863"/>
                </a:xfrm>
                <a:custGeom>
                  <a:avLst/>
                  <a:gdLst>
                    <a:gd name="T0" fmla="*/ 281 w 378"/>
                    <a:gd name="T1" fmla="*/ 54 h 234"/>
                    <a:gd name="T2" fmla="*/ 378 w 378"/>
                    <a:gd name="T3" fmla="*/ 54 h 234"/>
                    <a:gd name="T4" fmla="*/ 378 w 378"/>
                    <a:gd name="T5" fmla="*/ 177 h 234"/>
                    <a:gd name="T6" fmla="*/ 281 w 378"/>
                    <a:gd name="T7" fmla="*/ 177 h 234"/>
                    <a:gd name="T8" fmla="*/ 281 w 378"/>
                    <a:gd name="T9" fmla="*/ 234 h 234"/>
                    <a:gd name="T10" fmla="*/ 0 w 378"/>
                    <a:gd name="T11" fmla="*/ 234 h 234"/>
                    <a:gd name="T12" fmla="*/ 0 w 378"/>
                    <a:gd name="T13" fmla="*/ 0 h 234"/>
                    <a:gd name="T14" fmla="*/ 281 w 378"/>
                    <a:gd name="T15" fmla="*/ 0 h 234"/>
                    <a:gd name="T16" fmla="*/ 281 w 378"/>
                    <a:gd name="T17" fmla="*/ 5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8" h="234">
                      <a:moveTo>
                        <a:pt x="281" y="54"/>
                      </a:moveTo>
                      <a:lnTo>
                        <a:pt x="378" y="54"/>
                      </a:lnTo>
                      <a:lnTo>
                        <a:pt x="378" y="177"/>
                      </a:lnTo>
                      <a:lnTo>
                        <a:pt x="281" y="177"/>
                      </a:lnTo>
                      <a:lnTo>
                        <a:pt x="281" y="234"/>
                      </a:lnTo>
                      <a:lnTo>
                        <a:pt x="0" y="234"/>
                      </a:ln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281" y="54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ïšľíḑè"/>
                <p:cNvSpPr/>
                <p:nvPr/>
              </p:nvSpPr>
              <p:spPr bwMode="auto">
                <a:xfrm>
                  <a:off x="6289436" y="4897571"/>
                  <a:ext cx="710971" cy="944456"/>
                </a:xfrm>
                <a:custGeom>
                  <a:avLst/>
                  <a:gdLst>
                    <a:gd name="T0" fmla="*/ 275 w 1687"/>
                    <a:gd name="T1" fmla="*/ 103 h 2244"/>
                    <a:gd name="T2" fmla="*/ 195 w 1687"/>
                    <a:gd name="T3" fmla="*/ 143 h 2244"/>
                    <a:gd name="T4" fmla="*/ 151 w 1687"/>
                    <a:gd name="T5" fmla="*/ 177 h 2244"/>
                    <a:gd name="T6" fmla="*/ 110 w 1687"/>
                    <a:gd name="T7" fmla="*/ 223 h 2244"/>
                    <a:gd name="T8" fmla="*/ 76 w 1687"/>
                    <a:gd name="T9" fmla="*/ 280 h 2244"/>
                    <a:gd name="T10" fmla="*/ 47 w 1687"/>
                    <a:gd name="T11" fmla="*/ 350 h 2244"/>
                    <a:gd name="T12" fmla="*/ 23 w 1687"/>
                    <a:gd name="T13" fmla="*/ 450 h 2244"/>
                    <a:gd name="T14" fmla="*/ 3 w 1687"/>
                    <a:gd name="T15" fmla="*/ 617 h 2244"/>
                    <a:gd name="T16" fmla="*/ 1 w 1687"/>
                    <a:gd name="T17" fmla="*/ 804 h 2244"/>
                    <a:gd name="T18" fmla="*/ 16 w 1687"/>
                    <a:gd name="T19" fmla="*/ 1000 h 2244"/>
                    <a:gd name="T20" fmla="*/ 48 w 1687"/>
                    <a:gd name="T21" fmla="*/ 1203 h 2244"/>
                    <a:gd name="T22" fmla="*/ 96 w 1687"/>
                    <a:gd name="T23" fmla="*/ 1403 h 2244"/>
                    <a:gd name="T24" fmla="*/ 163 w 1687"/>
                    <a:gd name="T25" fmla="*/ 1594 h 2244"/>
                    <a:gd name="T26" fmla="*/ 248 w 1687"/>
                    <a:gd name="T27" fmla="*/ 1770 h 2244"/>
                    <a:gd name="T28" fmla="*/ 347 w 1687"/>
                    <a:gd name="T29" fmla="*/ 1917 h 2244"/>
                    <a:gd name="T30" fmla="*/ 438 w 1687"/>
                    <a:gd name="T31" fmla="*/ 2023 h 2244"/>
                    <a:gd name="T32" fmla="*/ 525 w 1687"/>
                    <a:gd name="T33" fmla="*/ 2104 h 2244"/>
                    <a:gd name="T34" fmla="*/ 605 w 1687"/>
                    <a:gd name="T35" fmla="*/ 2161 h 2244"/>
                    <a:gd name="T36" fmla="*/ 677 w 1687"/>
                    <a:gd name="T37" fmla="*/ 2201 h 2244"/>
                    <a:gd name="T38" fmla="*/ 752 w 1687"/>
                    <a:gd name="T39" fmla="*/ 2230 h 2244"/>
                    <a:gd name="T40" fmla="*/ 832 w 1687"/>
                    <a:gd name="T41" fmla="*/ 2244 h 2244"/>
                    <a:gd name="T42" fmla="*/ 888 w 1687"/>
                    <a:gd name="T43" fmla="*/ 2241 h 2244"/>
                    <a:gd name="T44" fmla="*/ 979 w 1687"/>
                    <a:gd name="T45" fmla="*/ 2215 h 2244"/>
                    <a:gd name="T46" fmla="*/ 1046 w 1687"/>
                    <a:gd name="T47" fmla="*/ 2184 h 2244"/>
                    <a:gd name="T48" fmla="*/ 1122 w 1687"/>
                    <a:gd name="T49" fmla="*/ 2135 h 2244"/>
                    <a:gd name="T50" fmla="*/ 1205 w 1687"/>
                    <a:gd name="T51" fmla="*/ 2066 h 2244"/>
                    <a:gd name="T52" fmla="*/ 1295 w 1687"/>
                    <a:gd name="T53" fmla="*/ 1973 h 2244"/>
                    <a:gd name="T54" fmla="*/ 1391 w 1687"/>
                    <a:gd name="T55" fmla="*/ 1849 h 2244"/>
                    <a:gd name="T56" fmla="*/ 1484 w 1687"/>
                    <a:gd name="T57" fmla="*/ 1684 h 2244"/>
                    <a:gd name="T58" fmla="*/ 1559 w 1687"/>
                    <a:gd name="T59" fmla="*/ 1500 h 2244"/>
                    <a:gd name="T60" fmla="*/ 1618 w 1687"/>
                    <a:gd name="T61" fmla="*/ 1304 h 2244"/>
                    <a:gd name="T62" fmla="*/ 1658 w 1687"/>
                    <a:gd name="T63" fmla="*/ 1102 h 2244"/>
                    <a:gd name="T64" fmla="*/ 1680 w 1687"/>
                    <a:gd name="T65" fmla="*/ 901 h 2244"/>
                    <a:gd name="T66" fmla="*/ 1687 w 1687"/>
                    <a:gd name="T67" fmla="*/ 708 h 2244"/>
                    <a:gd name="T68" fmla="*/ 1676 w 1687"/>
                    <a:gd name="T69" fmla="*/ 531 h 2244"/>
                    <a:gd name="T70" fmla="*/ 1652 w 1687"/>
                    <a:gd name="T71" fmla="*/ 390 h 2244"/>
                    <a:gd name="T72" fmla="*/ 1626 w 1687"/>
                    <a:gd name="T73" fmla="*/ 311 h 2244"/>
                    <a:gd name="T74" fmla="*/ 1593 w 1687"/>
                    <a:gd name="T75" fmla="*/ 246 h 2244"/>
                    <a:gd name="T76" fmla="*/ 1554 w 1687"/>
                    <a:gd name="T77" fmla="*/ 196 h 2244"/>
                    <a:gd name="T78" fmla="*/ 1511 w 1687"/>
                    <a:gd name="T79" fmla="*/ 154 h 2244"/>
                    <a:gd name="T80" fmla="*/ 1452 w 1687"/>
                    <a:gd name="T81" fmla="*/ 119 h 2244"/>
                    <a:gd name="T82" fmla="*/ 1361 w 1687"/>
                    <a:gd name="T83" fmla="*/ 87 h 2244"/>
                    <a:gd name="T84" fmla="*/ 1275 w 1687"/>
                    <a:gd name="T85" fmla="*/ 67 h 2244"/>
                    <a:gd name="T86" fmla="*/ 1071 w 1687"/>
                    <a:gd name="T87" fmla="*/ 23 h 2244"/>
                    <a:gd name="T88" fmla="*/ 894 w 1687"/>
                    <a:gd name="T89" fmla="*/ 2 h 2244"/>
                    <a:gd name="T90" fmla="*/ 713 w 1687"/>
                    <a:gd name="T91" fmla="*/ 5 h 2244"/>
                    <a:gd name="T92" fmla="*/ 550 w 1687"/>
                    <a:gd name="T93" fmla="*/ 29 h 2244"/>
                    <a:gd name="T94" fmla="*/ 379 w 1687"/>
                    <a:gd name="T95" fmla="*/ 72 h 2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687" h="2244">
                      <a:moveTo>
                        <a:pt x="340" y="85"/>
                      </a:moveTo>
                      <a:lnTo>
                        <a:pt x="319" y="90"/>
                      </a:lnTo>
                      <a:lnTo>
                        <a:pt x="297" y="95"/>
                      </a:lnTo>
                      <a:lnTo>
                        <a:pt x="275" y="103"/>
                      </a:lnTo>
                      <a:lnTo>
                        <a:pt x="252" y="111"/>
                      </a:lnTo>
                      <a:lnTo>
                        <a:pt x="229" y="122"/>
                      </a:lnTo>
                      <a:lnTo>
                        <a:pt x="206" y="135"/>
                      </a:lnTo>
                      <a:lnTo>
                        <a:pt x="195" y="143"/>
                      </a:lnTo>
                      <a:lnTo>
                        <a:pt x="184" y="150"/>
                      </a:lnTo>
                      <a:lnTo>
                        <a:pt x="173" y="159"/>
                      </a:lnTo>
                      <a:lnTo>
                        <a:pt x="162" y="167"/>
                      </a:lnTo>
                      <a:lnTo>
                        <a:pt x="151" y="177"/>
                      </a:lnTo>
                      <a:lnTo>
                        <a:pt x="141" y="188"/>
                      </a:lnTo>
                      <a:lnTo>
                        <a:pt x="131" y="199"/>
                      </a:lnTo>
                      <a:lnTo>
                        <a:pt x="120" y="211"/>
                      </a:lnTo>
                      <a:lnTo>
                        <a:pt x="110" y="223"/>
                      </a:lnTo>
                      <a:lnTo>
                        <a:pt x="102" y="236"/>
                      </a:lnTo>
                      <a:lnTo>
                        <a:pt x="92" y="250"/>
                      </a:lnTo>
                      <a:lnTo>
                        <a:pt x="83" y="265"/>
                      </a:lnTo>
                      <a:lnTo>
                        <a:pt x="76" y="280"/>
                      </a:lnTo>
                      <a:lnTo>
                        <a:pt x="67" y="296"/>
                      </a:lnTo>
                      <a:lnTo>
                        <a:pt x="60" y="314"/>
                      </a:lnTo>
                      <a:lnTo>
                        <a:pt x="53" y="331"/>
                      </a:lnTo>
                      <a:lnTo>
                        <a:pt x="47" y="350"/>
                      </a:lnTo>
                      <a:lnTo>
                        <a:pt x="40" y="370"/>
                      </a:lnTo>
                      <a:lnTo>
                        <a:pt x="35" y="390"/>
                      </a:lnTo>
                      <a:lnTo>
                        <a:pt x="30" y="412"/>
                      </a:lnTo>
                      <a:lnTo>
                        <a:pt x="23" y="450"/>
                      </a:lnTo>
                      <a:lnTo>
                        <a:pt x="16" y="490"/>
                      </a:lnTo>
                      <a:lnTo>
                        <a:pt x="11" y="531"/>
                      </a:lnTo>
                      <a:lnTo>
                        <a:pt x="7" y="573"/>
                      </a:lnTo>
                      <a:lnTo>
                        <a:pt x="3" y="617"/>
                      </a:lnTo>
                      <a:lnTo>
                        <a:pt x="1" y="662"/>
                      </a:lnTo>
                      <a:lnTo>
                        <a:pt x="0" y="708"/>
                      </a:lnTo>
                      <a:lnTo>
                        <a:pt x="0" y="755"/>
                      </a:lnTo>
                      <a:lnTo>
                        <a:pt x="1" y="804"/>
                      </a:lnTo>
                      <a:lnTo>
                        <a:pt x="3" y="852"/>
                      </a:lnTo>
                      <a:lnTo>
                        <a:pt x="7" y="901"/>
                      </a:lnTo>
                      <a:lnTo>
                        <a:pt x="11" y="951"/>
                      </a:lnTo>
                      <a:lnTo>
                        <a:pt x="16" y="1000"/>
                      </a:lnTo>
                      <a:lnTo>
                        <a:pt x="22" y="1051"/>
                      </a:lnTo>
                      <a:lnTo>
                        <a:pt x="29" y="1102"/>
                      </a:lnTo>
                      <a:lnTo>
                        <a:pt x="38" y="1153"/>
                      </a:lnTo>
                      <a:lnTo>
                        <a:pt x="48" y="1203"/>
                      </a:lnTo>
                      <a:lnTo>
                        <a:pt x="58" y="1254"/>
                      </a:lnTo>
                      <a:lnTo>
                        <a:pt x="70" y="1304"/>
                      </a:lnTo>
                      <a:lnTo>
                        <a:pt x="83" y="1354"/>
                      </a:lnTo>
                      <a:lnTo>
                        <a:pt x="96" y="1403"/>
                      </a:lnTo>
                      <a:lnTo>
                        <a:pt x="111" y="1453"/>
                      </a:lnTo>
                      <a:lnTo>
                        <a:pt x="128" y="1500"/>
                      </a:lnTo>
                      <a:lnTo>
                        <a:pt x="145" y="1548"/>
                      </a:lnTo>
                      <a:lnTo>
                        <a:pt x="163" y="1594"/>
                      </a:lnTo>
                      <a:lnTo>
                        <a:pt x="183" y="1640"/>
                      </a:lnTo>
                      <a:lnTo>
                        <a:pt x="203" y="1684"/>
                      </a:lnTo>
                      <a:lnTo>
                        <a:pt x="225" y="1727"/>
                      </a:lnTo>
                      <a:lnTo>
                        <a:pt x="248" y="1770"/>
                      </a:lnTo>
                      <a:lnTo>
                        <a:pt x="272" y="1810"/>
                      </a:lnTo>
                      <a:lnTo>
                        <a:pt x="297" y="1849"/>
                      </a:lnTo>
                      <a:lnTo>
                        <a:pt x="323" y="1885"/>
                      </a:lnTo>
                      <a:lnTo>
                        <a:pt x="347" y="1917"/>
                      </a:lnTo>
                      <a:lnTo>
                        <a:pt x="370" y="1946"/>
                      </a:lnTo>
                      <a:lnTo>
                        <a:pt x="393" y="1973"/>
                      </a:lnTo>
                      <a:lnTo>
                        <a:pt x="416" y="1999"/>
                      </a:lnTo>
                      <a:lnTo>
                        <a:pt x="438" y="2023"/>
                      </a:lnTo>
                      <a:lnTo>
                        <a:pt x="460" y="2045"/>
                      </a:lnTo>
                      <a:lnTo>
                        <a:pt x="482" y="2066"/>
                      </a:lnTo>
                      <a:lnTo>
                        <a:pt x="504" y="2085"/>
                      </a:lnTo>
                      <a:lnTo>
                        <a:pt x="525" y="2104"/>
                      </a:lnTo>
                      <a:lnTo>
                        <a:pt x="546" y="2120"/>
                      </a:lnTo>
                      <a:lnTo>
                        <a:pt x="565" y="2135"/>
                      </a:lnTo>
                      <a:lnTo>
                        <a:pt x="586" y="2149"/>
                      </a:lnTo>
                      <a:lnTo>
                        <a:pt x="605" y="2161"/>
                      </a:lnTo>
                      <a:lnTo>
                        <a:pt x="624" y="2173"/>
                      </a:lnTo>
                      <a:lnTo>
                        <a:pt x="642" y="2184"/>
                      </a:lnTo>
                      <a:lnTo>
                        <a:pt x="659" y="2193"/>
                      </a:lnTo>
                      <a:lnTo>
                        <a:pt x="677" y="2201"/>
                      </a:lnTo>
                      <a:lnTo>
                        <a:pt x="693" y="2209"/>
                      </a:lnTo>
                      <a:lnTo>
                        <a:pt x="709" y="2215"/>
                      </a:lnTo>
                      <a:lnTo>
                        <a:pt x="724" y="2221"/>
                      </a:lnTo>
                      <a:lnTo>
                        <a:pt x="752" y="2230"/>
                      </a:lnTo>
                      <a:lnTo>
                        <a:pt x="777" y="2237"/>
                      </a:lnTo>
                      <a:lnTo>
                        <a:pt x="799" y="2241"/>
                      </a:lnTo>
                      <a:lnTo>
                        <a:pt x="817" y="2243"/>
                      </a:lnTo>
                      <a:lnTo>
                        <a:pt x="832" y="2244"/>
                      </a:lnTo>
                      <a:lnTo>
                        <a:pt x="844" y="2244"/>
                      </a:lnTo>
                      <a:lnTo>
                        <a:pt x="855" y="2244"/>
                      </a:lnTo>
                      <a:lnTo>
                        <a:pt x="870" y="2243"/>
                      </a:lnTo>
                      <a:lnTo>
                        <a:pt x="888" y="2241"/>
                      </a:lnTo>
                      <a:lnTo>
                        <a:pt x="910" y="2237"/>
                      </a:lnTo>
                      <a:lnTo>
                        <a:pt x="936" y="2230"/>
                      </a:lnTo>
                      <a:lnTo>
                        <a:pt x="964" y="2221"/>
                      </a:lnTo>
                      <a:lnTo>
                        <a:pt x="979" y="2215"/>
                      </a:lnTo>
                      <a:lnTo>
                        <a:pt x="994" y="2209"/>
                      </a:lnTo>
                      <a:lnTo>
                        <a:pt x="1010" y="2201"/>
                      </a:lnTo>
                      <a:lnTo>
                        <a:pt x="1028" y="2193"/>
                      </a:lnTo>
                      <a:lnTo>
                        <a:pt x="1046" y="2184"/>
                      </a:lnTo>
                      <a:lnTo>
                        <a:pt x="1063" y="2173"/>
                      </a:lnTo>
                      <a:lnTo>
                        <a:pt x="1083" y="2161"/>
                      </a:lnTo>
                      <a:lnTo>
                        <a:pt x="1102" y="2149"/>
                      </a:lnTo>
                      <a:lnTo>
                        <a:pt x="1122" y="2135"/>
                      </a:lnTo>
                      <a:lnTo>
                        <a:pt x="1142" y="2120"/>
                      </a:lnTo>
                      <a:lnTo>
                        <a:pt x="1163" y="2104"/>
                      </a:lnTo>
                      <a:lnTo>
                        <a:pt x="1183" y="2085"/>
                      </a:lnTo>
                      <a:lnTo>
                        <a:pt x="1205" y="2066"/>
                      </a:lnTo>
                      <a:lnTo>
                        <a:pt x="1227" y="2045"/>
                      </a:lnTo>
                      <a:lnTo>
                        <a:pt x="1249" y="2023"/>
                      </a:lnTo>
                      <a:lnTo>
                        <a:pt x="1272" y="1999"/>
                      </a:lnTo>
                      <a:lnTo>
                        <a:pt x="1295" y="1973"/>
                      </a:lnTo>
                      <a:lnTo>
                        <a:pt x="1317" y="1946"/>
                      </a:lnTo>
                      <a:lnTo>
                        <a:pt x="1341" y="1917"/>
                      </a:lnTo>
                      <a:lnTo>
                        <a:pt x="1364" y="1885"/>
                      </a:lnTo>
                      <a:lnTo>
                        <a:pt x="1391" y="1849"/>
                      </a:lnTo>
                      <a:lnTo>
                        <a:pt x="1416" y="1810"/>
                      </a:lnTo>
                      <a:lnTo>
                        <a:pt x="1439" y="1770"/>
                      </a:lnTo>
                      <a:lnTo>
                        <a:pt x="1462" y="1727"/>
                      </a:lnTo>
                      <a:lnTo>
                        <a:pt x="1484" y="1684"/>
                      </a:lnTo>
                      <a:lnTo>
                        <a:pt x="1504" y="1640"/>
                      </a:lnTo>
                      <a:lnTo>
                        <a:pt x="1524" y="1594"/>
                      </a:lnTo>
                      <a:lnTo>
                        <a:pt x="1542" y="1548"/>
                      </a:lnTo>
                      <a:lnTo>
                        <a:pt x="1559" y="1500"/>
                      </a:lnTo>
                      <a:lnTo>
                        <a:pt x="1576" y="1453"/>
                      </a:lnTo>
                      <a:lnTo>
                        <a:pt x="1591" y="1403"/>
                      </a:lnTo>
                      <a:lnTo>
                        <a:pt x="1605" y="1354"/>
                      </a:lnTo>
                      <a:lnTo>
                        <a:pt x="1618" y="1304"/>
                      </a:lnTo>
                      <a:lnTo>
                        <a:pt x="1630" y="1254"/>
                      </a:lnTo>
                      <a:lnTo>
                        <a:pt x="1639" y="1203"/>
                      </a:lnTo>
                      <a:lnTo>
                        <a:pt x="1649" y="1153"/>
                      </a:lnTo>
                      <a:lnTo>
                        <a:pt x="1658" y="1102"/>
                      </a:lnTo>
                      <a:lnTo>
                        <a:pt x="1665" y="1051"/>
                      </a:lnTo>
                      <a:lnTo>
                        <a:pt x="1672" y="1000"/>
                      </a:lnTo>
                      <a:lnTo>
                        <a:pt x="1677" y="951"/>
                      </a:lnTo>
                      <a:lnTo>
                        <a:pt x="1680" y="901"/>
                      </a:lnTo>
                      <a:lnTo>
                        <a:pt x="1684" y="852"/>
                      </a:lnTo>
                      <a:lnTo>
                        <a:pt x="1686" y="804"/>
                      </a:lnTo>
                      <a:lnTo>
                        <a:pt x="1687" y="755"/>
                      </a:lnTo>
                      <a:lnTo>
                        <a:pt x="1687" y="708"/>
                      </a:lnTo>
                      <a:lnTo>
                        <a:pt x="1686" y="662"/>
                      </a:lnTo>
                      <a:lnTo>
                        <a:pt x="1684" y="617"/>
                      </a:lnTo>
                      <a:lnTo>
                        <a:pt x="1680" y="573"/>
                      </a:lnTo>
                      <a:lnTo>
                        <a:pt x="1676" y="531"/>
                      </a:lnTo>
                      <a:lnTo>
                        <a:pt x="1671" y="490"/>
                      </a:lnTo>
                      <a:lnTo>
                        <a:pt x="1664" y="450"/>
                      </a:lnTo>
                      <a:lnTo>
                        <a:pt x="1658" y="412"/>
                      </a:lnTo>
                      <a:lnTo>
                        <a:pt x="1652" y="390"/>
                      </a:lnTo>
                      <a:lnTo>
                        <a:pt x="1647" y="369"/>
                      </a:lnTo>
                      <a:lnTo>
                        <a:pt x="1640" y="349"/>
                      </a:lnTo>
                      <a:lnTo>
                        <a:pt x="1634" y="330"/>
                      </a:lnTo>
                      <a:lnTo>
                        <a:pt x="1626" y="311"/>
                      </a:lnTo>
                      <a:lnTo>
                        <a:pt x="1619" y="294"/>
                      </a:lnTo>
                      <a:lnTo>
                        <a:pt x="1610" y="277"/>
                      </a:lnTo>
                      <a:lnTo>
                        <a:pt x="1603" y="262"/>
                      </a:lnTo>
                      <a:lnTo>
                        <a:pt x="1593" y="246"/>
                      </a:lnTo>
                      <a:lnTo>
                        <a:pt x="1584" y="232"/>
                      </a:lnTo>
                      <a:lnTo>
                        <a:pt x="1575" y="219"/>
                      </a:lnTo>
                      <a:lnTo>
                        <a:pt x="1564" y="206"/>
                      </a:lnTo>
                      <a:lnTo>
                        <a:pt x="1554" y="196"/>
                      </a:lnTo>
                      <a:lnTo>
                        <a:pt x="1543" y="184"/>
                      </a:lnTo>
                      <a:lnTo>
                        <a:pt x="1532" y="174"/>
                      </a:lnTo>
                      <a:lnTo>
                        <a:pt x="1522" y="164"/>
                      </a:lnTo>
                      <a:lnTo>
                        <a:pt x="1511" y="154"/>
                      </a:lnTo>
                      <a:lnTo>
                        <a:pt x="1499" y="147"/>
                      </a:lnTo>
                      <a:lnTo>
                        <a:pt x="1487" y="139"/>
                      </a:lnTo>
                      <a:lnTo>
                        <a:pt x="1476" y="132"/>
                      </a:lnTo>
                      <a:lnTo>
                        <a:pt x="1452" y="119"/>
                      </a:lnTo>
                      <a:lnTo>
                        <a:pt x="1429" y="108"/>
                      </a:lnTo>
                      <a:lnTo>
                        <a:pt x="1406" y="99"/>
                      </a:lnTo>
                      <a:lnTo>
                        <a:pt x="1382" y="93"/>
                      </a:lnTo>
                      <a:lnTo>
                        <a:pt x="1361" y="87"/>
                      </a:lnTo>
                      <a:lnTo>
                        <a:pt x="1338" y="83"/>
                      </a:lnTo>
                      <a:lnTo>
                        <a:pt x="1338" y="83"/>
                      </a:lnTo>
                      <a:lnTo>
                        <a:pt x="1316" y="78"/>
                      </a:lnTo>
                      <a:lnTo>
                        <a:pt x="1275" y="67"/>
                      </a:lnTo>
                      <a:lnTo>
                        <a:pt x="1219" y="53"/>
                      </a:lnTo>
                      <a:lnTo>
                        <a:pt x="1150" y="38"/>
                      </a:lnTo>
                      <a:lnTo>
                        <a:pt x="1111" y="30"/>
                      </a:lnTo>
                      <a:lnTo>
                        <a:pt x="1071" y="23"/>
                      </a:lnTo>
                      <a:lnTo>
                        <a:pt x="1028" y="16"/>
                      </a:lnTo>
                      <a:lnTo>
                        <a:pt x="985" y="10"/>
                      </a:lnTo>
                      <a:lnTo>
                        <a:pt x="939" y="5"/>
                      </a:lnTo>
                      <a:lnTo>
                        <a:pt x="894" y="2"/>
                      </a:lnTo>
                      <a:lnTo>
                        <a:pt x="848" y="0"/>
                      </a:lnTo>
                      <a:lnTo>
                        <a:pt x="803" y="0"/>
                      </a:lnTo>
                      <a:lnTo>
                        <a:pt x="758" y="2"/>
                      </a:lnTo>
                      <a:lnTo>
                        <a:pt x="713" y="5"/>
                      </a:lnTo>
                      <a:lnTo>
                        <a:pt x="670" y="10"/>
                      </a:lnTo>
                      <a:lnTo>
                        <a:pt x="628" y="15"/>
                      </a:lnTo>
                      <a:lnTo>
                        <a:pt x="588" y="21"/>
                      </a:lnTo>
                      <a:lnTo>
                        <a:pt x="550" y="29"/>
                      </a:lnTo>
                      <a:lnTo>
                        <a:pt x="514" y="37"/>
                      </a:lnTo>
                      <a:lnTo>
                        <a:pt x="481" y="44"/>
                      </a:lnTo>
                      <a:lnTo>
                        <a:pt x="423" y="59"/>
                      </a:lnTo>
                      <a:lnTo>
                        <a:pt x="379" y="72"/>
                      </a:lnTo>
                      <a:lnTo>
                        <a:pt x="351" y="81"/>
                      </a:lnTo>
                      <a:lnTo>
                        <a:pt x="340" y="85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šlïdè"/>
                <p:cNvSpPr/>
                <p:nvPr/>
              </p:nvSpPr>
              <p:spPr bwMode="auto">
                <a:xfrm>
                  <a:off x="6333608" y="4897571"/>
                  <a:ext cx="624729" cy="944456"/>
                </a:xfrm>
                <a:custGeom>
                  <a:avLst/>
                  <a:gdLst>
                    <a:gd name="T0" fmla="*/ 241 w 1484"/>
                    <a:gd name="T1" fmla="*/ 103 h 2244"/>
                    <a:gd name="T2" fmla="*/ 161 w 1484"/>
                    <a:gd name="T3" fmla="*/ 150 h 2244"/>
                    <a:gd name="T4" fmla="*/ 113 w 1484"/>
                    <a:gd name="T5" fmla="*/ 199 h 2244"/>
                    <a:gd name="T6" fmla="*/ 80 w 1484"/>
                    <a:gd name="T7" fmla="*/ 250 h 2244"/>
                    <a:gd name="T8" fmla="*/ 52 w 1484"/>
                    <a:gd name="T9" fmla="*/ 314 h 2244"/>
                    <a:gd name="T10" fmla="*/ 30 w 1484"/>
                    <a:gd name="T11" fmla="*/ 390 h 2244"/>
                    <a:gd name="T12" fmla="*/ 8 w 1484"/>
                    <a:gd name="T13" fmla="*/ 531 h 2244"/>
                    <a:gd name="T14" fmla="*/ 0 w 1484"/>
                    <a:gd name="T15" fmla="*/ 708 h 2244"/>
                    <a:gd name="T16" fmla="*/ 5 w 1484"/>
                    <a:gd name="T17" fmla="*/ 901 h 2244"/>
                    <a:gd name="T18" fmla="*/ 25 w 1484"/>
                    <a:gd name="T19" fmla="*/ 1102 h 2244"/>
                    <a:gd name="T20" fmla="*/ 60 w 1484"/>
                    <a:gd name="T21" fmla="*/ 1304 h 2244"/>
                    <a:gd name="T22" fmla="*/ 111 w 1484"/>
                    <a:gd name="T23" fmla="*/ 1500 h 2244"/>
                    <a:gd name="T24" fmla="*/ 178 w 1484"/>
                    <a:gd name="T25" fmla="*/ 1684 h 2244"/>
                    <a:gd name="T26" fmla="*/ 260 w 1484"/>
                    <a:gd name="T27" fmla="*/ 1849 h 2244"/>
                    <a:gd name="T28" fmla="*/ 344 w 1484"/>
                    <a:gd name="T29" fmla="*/ 1973 h 2244"/>
                    <a:gd name="T30" fmla="*/ 423 w 1484"/>
                    <a:gd name="T31" fmla="*/ 2066 h 2244"/>
                    <a:gd name="T32" fmla="*/ 497 w 1484"/>
                    <a:gd name="T33" fmla="*/ 2135 h 2244"/>
                    <a:gd name="T34" fmla="*/ 564 w 1484"/>
                    <a:gd name="T35" fmla="*/ 2184 h 2244"/>
                    <a:gd name="T36" fmla="*/ 623 w 1484"/>
                    <a:gd name="T37" fmla="*/ 2215 h 2244"/>
                    <a:gd name="T38" fmla="*/ 702 w 1484"/>
                    <a:gd name="T39" fmla="*/ 2241 h 2244"/>
                    <a:gd name="T40" fmla="*/ 752 w 1484"/>
                    <a:gd name="T41" fmla="*/ 2244 h 2244"/>
                    <a:gd name="T42" fmla="*/ 822 w 1484"/>
                    <a:gd name="T43" fmla="*/ 2230 h 2244"/>
                    <a:gd name="T44" fmla="*/ 889 w 1484"/>
                    <a:gd name="T45" fmla="*/ 2201 h 2244"/>
                    <a:gd name="T46" fmla="*/ 952 w 1484"/>
                    <a:gd name="T47" fmla="*/ 2161 h 2244"/>
                    <a:gd name="T48" fmla="*/ 1022 w 1484"/>
                    <a:gd name="T49" fmla="*/ 2104 h 2244"/>
                    <a:gd name="T50" fmla="*/ 1099 w 1484"/>
                    <a:gd name="T51" fmla="*/ 2023 h 2244"/>
                    <a:gd name="T52" fmla="*/ 1180 w 1484"/>
                    <a:gd name="T53" fmla="*/ 1917 h 2244"/>
                    <a:gd name="T54" fmla="*/ 1266 w 1484"/>
                    <a:gd name="T55" fmla="*/ 1770 h 2244"/>
                    <a:gd name="T56" fmla="*/ 1341 w 1484"/>
                    <a:gd name="T57" fmla="*/ 1594 h 2244"/>
                    <a:gd name="T58" fmla="*/ 1399 w 1484"/>
                    <a:gd name="T59" fmla="*/ 1403 h 2244"/>
                    <a:gd name="T60" fmla="*/ 1442 w 1484"/>
                    <a:gd name="T61" fmla="*/ 1203 h 2244"/>
                    <a:gd name="T62" fmla="*/ 1470 w 1484"/>
                    <a:gd name="T63" fmla="*/ 1000 h 2244"/>
                    <a:gd name="T64" fmla="*/ 1483 w 1484"/>
                    <a:gd name="T65" fmla="*/ 804 h 2244"/>
                    <a:gd name="T66" fmla="*/ 1481 w 1484"/>
                    <a:gd name="T67" fmla="*/ 617 h 2244"/>
                    <a:gd name="T68" fmla="*/ 1465 w 1484"/>
                    <a:gd name="T69" fmla="*/ 450 h 2244"/>
                    <a:gd name="T70" fmla="*/ 1443 w 1484"/>
                    <a:gd name="T71" fmla="*/ 349 h 2244"/>
                    <a:gd name="T72" fmla="*/ 1417 w 1484"/>
                    <a:gd name="T73" fmla="*/ 277 h 2244"/>
                    <a:gd name="T74" fmla="*/ 1385 w 1484"/>
                    <a:gd name="T75" fmla="*/ 219 h 2244"/>
                    <a:gd name="T76" fmla="*/ 1348 w 1484"/>
                    <a:gd name="T77" fmla="*/ 174 h 2244"/>
                    <a:gd name="T78" fmla="*/ 1308 w 1484"/>
                    <a:gd name="T79" fmla="*/ 139 h 2244"/>
                    <a:gd name="T80" fmla="*/ 1237 w 1484"/>
                    <a:gd name="T81" fmla="*/ 99 h 2244"/>
                    <a:gd name="T82" fmla="*/ 1178 w 1484"/>
                    <a:gd name="T83" fmla="*/ 83 h 2244"/>
                    <a:gd name="T84" fmla="*/ 1011 w 1484"/>
                    <a:gd name="T85" fmla="*/ 38 h 2244"/>
                    <a:gd name="T86" fmla="*/ 865 w 1484"/>
                    <a:gd name="T87" fmla="*/ 10 h 2244"/>
                    <a:gd name="T88" fmla="*/ 705 w 1484"/>
                    <a:gd name="T89" fmla="*/ 0 h 2244"/>
                    <a:gd name="T90" fmla="*/ 552 w 1484"/>
                    <a:gd name="T91" fmla="*/ 15 h 2244"/>
                    <a:gd name="T92" fmla="*/ 422 w 1484"/>
                    <a:gd name="T93" fmla="*/ 44 h 2244"/>
                    <a:gd name="T94" fmla="*/ 299 w 1484"/>
                    <a:gd name="T95" fmla="*/ 85 h 2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484" h="2244">
                      <a:moveTo>
                        <a:pt x="299" y="85"/>
                      </a:moveTo>
                      <a:lnTo>
                        <a:pt x="281" y="90"/>
                      </a:lnTo>
                      <a:lnTo>
                        <a:pt x="260" y="95"/>
                      </a:lnTo>
                      <a:lnTo>
                        <a:pt x="241" y="103"/>
                      </a:lnTo>
                      <a:lnTo>
                        <a:pt x="220" y="111"/>
                      </a:lnTo>
                      <a:lnTo>
                        <a:pt x="201" y="122"/>
                      </a:lnTo>
                      <a:lnTo>
                        <a:pt x="180" y="135"/>
                      </a:lnTo>
                      <a:lnTo>
                        <a:pt x="161" y="150"/>
                      </a:lnTo>
                      <a:lnTo>
                        <a:pt x="141" y="167"/>
                      </a:lnTo>
                      <a:lnTo>
                        <a:pt x="132" y="177"/>
                      </a:lnTo>
                      <a:lnTo>
                        <a:pt x="123" y="188"/>
                      </a:lnTo>
                      <a:lnTo>
                        <a:pt x="113" y="199"/>
                      </a:lnTo>
                      <a:lnTo>
                        <a:pt x="104" y="211"/>
                      </a:lnTo>
                      <a:lnTo>
                        <a:pt x="96" y="223"/>
                      </a:lnTo>
                      <a:lnTo>
                        <a:pt x="88" y="236"/>
                      </a:lnTo>
                      <a:lnTo>
                        <a:pt x="80" y="250"/>
                      </a:lnTo>
                      <a:lnTo>
                        <a:pt x="72" y="265"/>
                      </a:lnTo>
                      <a:lnTo>
                        <a:pt x="66" y="280"/>
                      </a:lnTo>
                      <a:lnTo>
                        <a:pt x="58" y="296"/>
                      </a:lnTo>
                      <a:lnTo>
                        <a:pt x="52" y="314"/>
                      </a:lnTo>
                      <a:lnTo>
                        <a:pt x="45" y="331"/>
                      </a:lnTo>
                      <a:lnTo>
                        <a:pt x="40" y="350"/>
                      </a:lnTo>
                      <a:lnTo>
                        <a:pt x="34" y="370"/>
                      </a:lnTo>
                      <a:lnTo>
                        <a:pt x="30" y="390"/>
                      </a:lnTo>
                      <a:lnTo>
                        <a:pt x="26" y="412"/>
                      </a:lnTo>
                      <a:lnTo>
                        <a:pt x="19" y="450"/>
                      </a:lnTo>
                      <a:lnTo>
                        <a:pt x="14" y="490"/>
                      </a:lnTo>
                      <a:lnTo>
                        <a:pt x="8" y="531"/>
                      </a:lnTo>
                      <a:lnTo>
                        <a:pt x="5" y="573"/>
                      </a:lnTo>
                      <a:lnTo>
                        <a:pt x="2" y="617"/>
                      </a:lnTo>
                      <a:lnTo>
                        <a:pt x="0" y="662"/>
                      </a:lnTo>
                      <a:lnTo>
                        <a:pt x="0" y="708"/>
                      </a:lnTo>
                      <a:lnTo>
                        <a:pt x="0" y="755"/>
                      </a:lnTo>
                      <a:lnTo>
                        <a:pt x="0" y="804"/>
                      </a:lnTo>
                      <a:lnTo>
                        <a:pt x="2" y="852"/>
                      </a:lnTo>
                      <a:lnTo>
                        <a:pt x="5" y="901"/>
                      </a:lnTo>
                      <a:lnTo>
                        <a:pt x="8" y="951"/>
                      </a:lnTo>
                      <a:lnTo>
                        <a:pt x="13" y="1000"/>
                      </a:lnTo>
                      <a:lnTo>
                        <a:pt x="18" y="1051"/>
                      </a:lnTo>
                      <a:lnTo>
                        <a:pt x="25" y="1102"/>
                      </a:lnTo>
                      <a:lnTo>
                        <a:pt x="32" y="1153"/>
                      </a:lnTo>
                      <a:lnTo>
                        <a:pt x="41" y="1203"/>
                      </a:lnTo>
                      <a:lnTo>
                        <a:pt x="50" y="1254"/>
                      </a:lnTo>
                      <a:lnTo>
                        <a:pt x="60" y="1304"/>
                      </a:lnTo>
                      <a:lnTo>
                        <a:pt x="72" y="1354"/>
                      </a:lnTo>
                      <a:lnTo>
                        <a:pt x="84" y="1403"/>
                      </a:lnTo>
                      <a:lnTo>
                        <a:pt x="97" y="1453"/>
                      </a:lnTo>
                      <a:lnTo>
                        <a:pt x="111" y="1500"/>
                      </a:lnTo>
                      <a:lnTo>
                        <a:pt x="126" y="1548"/>
                      </a:lnTo>
                      <a:lnTo>
                        <a:pt x="142" y="1594"/>
                      </a:lnTo>
                      <a:lnTo>
                        <a:pt x="160" y="1640"/>
                      </a:lnTo>
                      <a:lnTo>
                        <a:pt x="178" y="1684"/>
                      </a:lnTo>
                      <a:lnTo>
                        <a:pt x="197" y="1727"/>
                      </a:lnTo>
                      <a:lnTo>
                        <a:pt x="217" y="1770"/>
                      </a:lnTo>
                      <a:lnTo>
                        <a:pt x="238" y="1810"/>
                      </a:lnTo>
                      <a:lnTo>
                        <a:pt x="260" y="1849"/>
                      </a:lnTo>
                      <a:lnTo>
                        <a:pt x="284" y="1885"/>
                      </a:lnTo>
                      <a:lnTo>
                        <a:pt x="304" y="1917"/>
                      </a:lnTo>
                      <a:lnTo>
                        <a:pt x="325" y="1946"/>
                      </a:lnTo>
                      <a:lnTo>
                        <a:pt x="344" y="1973"/>
                      </a:lnTo>
                      <a:lnTo>
                        <a:pt x="365" y="1999"/>
                      </a:lnTo>
                      <a:lnTo>
                        <a:pt x="384" y="2023"/>
                      </a:lnTo>
                      <a:lnTo>
                        <a:pt x="404" y="2045"/>
                      </a:lnTo>
                      <a:lnTo>
                        <a:pt x="423" y="2066"/>
                      </a:lnTo>
                      <a:lnTo>
                        <a:pt x="443" y="2085"/>
                      </a:lnTo>
                      <a:lnTo>
                        <a:pt x="461" y="2104"/>
                      </a:lnTo>
                      <a:lnTo>
                        <a:pt x="479" y="2120"/>
                      </a:lnTo>
                      <a:lnTo>
                        <a:pt x="497" y="2135"/>
                      </a:lnTo>
                      <a:lnTo>
                        <a:pt x="514" y="2149"/>
                      </a:lnTo>
                      <a:lnTo>
                        <a:pt x="531" y="2161"/>
                      </a:lnTo>
                      <a:lnTo>
                        <a:pt x="548" y="2173"/>
                      </a:lnTo>
                      <a:lnTo>
                        <a:pt x="564" y="2184"/>
                      </a:lnTo>
                      <a:lnTo>
                        <a:pt x="579" y="2193"/>
                      </a:lnTo>
                      <a:lnTo>
                        <a:pt x="594" y="2201"/>
                      </a:lnTo>
                      <a:lnTo>
                        <a:pt x="609" y="2209"/>
                      </a:lnTo>
                      <a:lnTo>
                        <a:pt x="623" y="2215"/>
                      </a:lnTo>
                      <a:lnTo>
                        <a:pt x="636" y="2221"/>
                      </a:lnTo>
                      <a:lnTo>
                        <a:pt x="661" y="2230"/>
                      </a:lnTo>
                      <a:lnTo>
                        <a:pt x="683" y="2237"/>
                      </a:lnTo>
                      <a:lnTo>
                        <a:pt x="702" y="2241"/>
                      </a:lnTo>
                      <a:lnTo>
                        <a:pt x="718" y="2243"/>
                      </a:lnTo>
                      <a:lnTo>
                        <a:pt x="732" y="2244"/>
                      </a:lnTo>
                      <a:lnTo>
                        <a:pt x="742" y="2244"/>
                      </a:lnTo>
                      <a:lnTo>
                        <a:pt x="752" y="2244"/>
                      </a:lnTo>
                      <a:lnTo>
                        <a:pt x="765" y="2243"/>
                      </a:lnTo>
                      <a:lnTo>
                        <a:pt x="781" y="2241"/>
                      </a:lnTo>
                      <a:lnTo>
                        <a:pt x="800" y="2237"/>
                      </a:lnTo>
                      <a:lnTo>
                        <a:pt x="822" y="2230"/>
                      </a:lnTo>
                      <a:lnTo>
                        <a:pt x="847" y="2221"/>
                      </a:lnTo>
                      <a:lnTo>
                        <a:pt x="861" y="2215"/>
                      </a:lnTo>
                      <a:lnTo>
                        <a:pt x="875" y="2209"/>
                      </a:lnTo>
                      <a:lnTo>
                        <a:pt x="889" y="2201"/>
                      </a:lnTo>
                      <a:lnTo>
                        <a:pt x="904" y="2193"/>
                      </a:lnTo>
                      <a:lnTo>
                        <a:pt x="919" y="2184"/>
                      </a:lnTo>
                      <a:lnTo>
                        <a:pt x="935" y="2173"/>
                      </a:lnTo>
                      <a:lnTo>
                        <a:pt x="952" y="2161"/>
                      </a:lnTo>
                      <a:lnTo>
                        <a:pt x="969" y="2149"/>
                      </a:lnTo>
                      <a:lnTo>
                        <a:pt x="986" y="2135"/>
                      </a:lnTo>
                      <a:lnTo>
                        <a:pt x="1005" y="2120"/>
                      </a:lnTo>
                      <a:lnTo>
                        <a:pt x="1022" y="2104"/>
                      </a:lnTo>
                      <a:lnTo>
                        <a:pt x="1041" y="2085"/>
                      </a:lnTo>
                      <a:lnTo>
                        <a:pt x="1060" y="2066"/>
                      </a:lnTo>
                      <a:lnTo>
                        <a:pt x="1079" y="2045"/>
                      </a:lnTo>
                      <a:lnTo>
                        <a:pt x="1099" y="2023"/>
                      </a:lnTo>
                      <a:lnTo>
                        <a:pt x="1118" y="1999"/>
                      </a:lnTo>
                      <a:lnTo>
                        <a:pt x="1139" y="1973"/>
                      </a:lnTo>
                      <a:lnTo>
                        <a:pt x="1159" y="1946"/>
                      </a:lnTo>
                      <a:lnTo>
                        <a:pt x="1180" y="1917"/>
                      </a:lnTo>
                      <a:lnTo>
                        <a:pt x="1200" y="1885"/>
                      </a:lnTo>
                      <a:lnTo>
                        <a:pt x="1223" y="1849"/>
                      </a:lnTo>
                      <a:lnTo>
                        <a:pt x="1246" y="1810"/>
                      </a:lnTo>
                      <a:lnTo>
                        <a:pt x="1266" y="1770"/>
                      </a:lnTo>
                      <a:lnTo>
                        <a:pt x="1287" y="1727"/>
                      </a:lnTo>
                      <a:lnTo>
                        <a:pt x="1305" y="1684"/>
                      </a:lnTo>
                      <a:lnTo>
                        <a:pt x="1323" y="1640"/>
                      </a:lnTo>
                      <a:lnTo>
                        <a:pt x="1341" y="1594"/>
                      </a:lnTo>
                      <a:lnTo>
                        <a:pt x="1357" y="1548"/>
                      </a:lnTo>
                      <a:lnTo>
                        <a:pt x="1372" y="1500"/>
                      </a:lnTo>
                      <a:lnTo>
                        <a:pt x="1386" y="1453"/>
                      </a:lnTo>
                      <a:lnTo>
                        <a:pt x="1399" y="1403"/>
                      </a:lnTo>
                      <a:lnTo>
                        <a:pt x="1412" y="1354"/>
                      </a:lnTo>
                      <a:lnTo>
                        <a:pt x="1423" y="1304"/>
                      </a:lnTo>
                      <a:lnTo>
                        <a:pt x="1434" y="1254"/>
                      </a:lnTo>
                      <a:lnTo>
                        <a:pt x="1442" y="1203"/>
                      </a:lnTo>
                      <a:lnTo>
                        <a:pt x="1451" y="1153"/>
                      </a:lnTo>
                      <a:lnTo>
                        <a:pt x="1459" y="1102"/>
                      </a:lnTo>
                      <a:lnTo>
                        <a:pt x="1465" y="1051"/>
                      </a:lnTo>
                      <a:lnTo>
                        <a:pt x="1470" y="1000"/>
                      </a:lnTo>
                      <a:lnTo>
                        <a:pt x="1475" y="951"/>
                      </a:lnTo>
                      <a:lnTo>
                        <a:pt x="1479" y="901"/>
                      </a:lnTo>
                      <a:lnTo>
                        <a:pt x="1481" y="852"/>
                      </a:lnTo>
                      <a:lnTo>
                        <a:pt x="1483" y="804"/>
                      </a:lnTo>
                      <a:lnTo>
                        <a:pt x="1484" y="755"/>
                      </a:lnTo>
                      <a:lnTo>
                        <a:pt x="1484" y="708"/>
                      </a:lnTo>
                      <a:lnTo>
                        <a:pt x="1483" y="662"/>
                      </a:lnTo>
                      <a:lnTo>
                        <a:pt x="1481" y="617"/>
                      </a:lnTo>
                      <a:lnTo>
                        <a:pt x="1478" y="573"/>
                      </a:lnTo>
                      <a:lnTo>
                        <a:pt x="1475" y="531"/>
                      </a:lnTo>
                      <a:lnTo>
                        <a:pt x="1470" y="490"/>
                      </a:lnTo>
                      <a:lnTo>
                        <a:pt x="1465" y="450"/>
                      </a:lnTo>
                      <a:lnTo>
                        <a:pt x="1459" y="412"/>
                      </a:lnTo>
                      <a:lnTo>
                        <a:pt x="1454" y="390"/>
                      </a:lnTo>
                      <a:lnTo>
                        <a:pt x="1449" y="369"/>
                      </a:lnTo>
                      <a:lnTo>
                        <a:pt x="1443" y="349"/>
                      </a:lnTo>
                      <a:lnTo>
                        <a:pt x="1437" y="330"/>
                      </a:lnTo>
                      <a:lnTo>
                        <a:pt x="1430" y="311"/>
                      </a:lnTo>
                      <a:lnTo>
                        <a:pt x="1424" y="294"/>
                      </a:lnTo>
                      <a:lnTo>
                        <a:pt x="1417" y="277"/>
                      </a:lnTo>
                      <a:lnTo>
                        <a:pt x="1410" y="262"/>
                      </a:lnTo>
                      <a:lnTo>
                        <a:pt x="1401" y="246"/>
                      </a:lnTo>
                      <a:lnTo>
                        <a:pt x="1394" y="232"/>
                      </a:lnTo>
                      <a:lnTo>
                        <a:pt x="1385" y="219"/>
                      </a:lnTo>
                      <a:lnTo>
                        <a:pt x="1376" y="206"/>
                      </a:lnTo>
                      <a:lnTo>
                        <a:pt x="1367" y="196"/>
                      </a:lnTo>
                      <a:lnTo>
                        <a:pt x="1358" y="184"/>
                      </a:lnTo>
                      <a:lnTo>
                        <a:pt x="1348" y="174"/>
                      </a:lnTo>
                      <a:lnTo>
                        <a:pt x="1339" y="164"/>
                      </a:lnTo>
                      <a:lnTo>
                        <a:pt x="1329" y="154"/>
                      </a:lnTo>
                      <a:lnTo>
                        <a:pt x="1319" y="147"/>
                      </a:lnTo>
                      <a:lnTo>
                        <a:pt x="1308" y="139"/>
                      </a:lnTo>
                      <a:lnTo>
                        <a:pt x="1299" y="132"/>
                      </a:lnTo>
                      <a:lnTo>
                        <a:pt x="1278" y="119"/>
                      </a:lnTo>
                      <a:lnTo>
                        <a:pt x="1258" y="108"/>
                      </a:lnTo>
                      <a:lnTo>
                        <a:pt x="1237" y="99"/>
                      </a:lnTo>
                      <a:lnTo>
                        <a:pt x="1216" y="93"/>
                      </a:lnTo>
                      <a:lnTo>
                        <a:pt x="1196" y="87"/>
                      </a:lnTo>
                      <a:lnTo>
                        <a:pt x="1178" y="83"/>
                      </a:lnTo>
                      <a:lnTo>
                        <a:pt x="1178" y="83"/>
                      </a:lnTo>
                      <a:lnTo>
                        <a:pt x="1158" y="78"/>
                      </a:lnTo>
                      <a:lnTo>
                        <a:pt x="1122" y="67"/>
                      </a:lnTo>
                      <a:lnTo>
                        <a:pt x="1073" y="53"/>
                      </a:lnTo>
                      <a:lnTo>
                        <a:pt x="1011" y="38"/>
                      </a:lnTo>
                      <a:lnTo>
                        <a:pt x="978" y="30"/>
                      </a:lnTo>
                      <a:lnTo>
                        <a:pt x="942" y="23"/>
                      </a:lnTo>
                      <a:lnTo>
                        <a:pt x="904" y="16"/>
                      </a:lnTo>
                      <a:lnTo>
                        <a:pt x="865" y="10"/>
                      </a:lnTo>
                      <a:lnTo>
                        <a:pt x="826" y="5"/>
                      </a:lnTo>
                      <a:lnTo>
                        <a:pt x="786" y="2"/>
                      </a:lnTo>
                      <a:lnTo>
                        <a:pt x="745" y="0"/>
                      </a:lnTo>
                      <a:lnTo>
                        <a:pt x="705" y="0"/>
                      </a:lnTo>
                      <a:lnTo>
                        <a:pt x="665" y="2"/>
                      </a:lnTo>
                      <a:lnTo>
                        <a:pt x="626" y="5"/>
                      </a:lnTo>
                      <a:lnTo>
                        <a:pt x="589" y="10"/>
                      </a:lnTo>
                      <a:lnTo>
                        <a:pt x="552" y="15"/>
                      </a:lnTo>
                      <a:lnTo>
                        <a:pt x="516" y="21"/>
                      </a:lnTo>
                      <a:lnTo>
                        <a:pt x="483" y="29"/>
                      </a:lnTo>
                      <a:lnTo>
                        <a:pt x="451" y="37"/>
                      </a:lnTo>
                      <a:lnTo>
                        <a:pt x="422" y="44"/>
                      </a:lnTo>
                      <a:lnTo>
                        <a:pt x="371" y="59"/>
                      </a:lnTo>
                      <a:lnTo>
                        <a:pt x="333" y="72"/>
                      </a:lnTo>
                      <a:lnTo>
                        <a:pt x="308" y="81"/>
                      </a:lnTo>
                      <a:lnTo>
                        <a:pt x="299" y="85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išľiḍè"/>
                <p:cNvSpPr/>
                <p:nvPr/>
              </p:nvSpPr>
              <p:spPr bwMode="auto">
                <a:xfrm>
                  <a:off x="6642818" y="4897571"/>
                  <a:ext cx="10518" cy="448038"/>
                </a:xfrm>
                <a:prstGeom prst="rect">
                  <a:avLst/>
                </a:pr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sḻídé"/>
                <p:cNvSpPr/>
                <p:nvPr/>
              </p:nvSpPr>
              <p:spPr bwMode="auto">
                <a:xfrm>
                  <a:off x="6594438" y="4966986"/>
                  <a:ext cx="105173" cy="225071"/>
                </a:xfrm>
                <a:custGeom>
                  <a:avLst/>
                  <a:gdLst>
                    <a:gd name="T0" fmla="*/ 135 w 251"/>
                    <a:gd name="T1" fmla="*/ 0 h 535"/>
                    <a:gd name="T2" fmla="*/ 159 w 251"/>
                    <a:gd name="T3" fmla="*/ 3 h 535"/>
                    <a:gd name="T4" fmla="*/ 181 w 251"/>
                    <a:gd name="T5" fmla="*/ 9 h 535"/>
                    <a:gd name="T6" fmla="*/ 200 w 251"/>
                    <a:gd name="T7" fmla="*/ 20 h 535"/>
                    <a:gd name="T8" fmla="*/ 217 w 251"/>
                    <a:gd name="T9" fmla="*/ 34 h 535"/>
                    <a:gd name="T10" fmla="*/ 231 w 251"/>
                    <a:gd name="T11" fmla="*/ 51 h 535"/>
                    <a:gd name="T12" fmla="*/ 242 w 251"/>
                    <a:gd name="T13" fmla="*/ 72 h 535"/>
                    <a:gd name="T14" fmla="*/ 249 w 251"/>
                    <a:gd name="T15" fmla="*/ 93 h 535"/>
                    <a:gd name="T16" fmla="*/ 251 w 251"/>
                    <a:gd name="T17" fmla="*/ 116 h 535"/>
                    <a:gd name="T18" fmla="*/ 251 w 251"/>
                    <a:gd name="T19" fmla="*/ 431 h 535"/>
                    <a:gd name="T20" fmla="*/ 245 w 251"/>
                    <a:gd name="T21" fmla="*/ 454 h 535"/>
                    <a:gd name="T22" fmla="*/ 237 w 251"/>
                    <a:gd name="T23" fmla="*/ 474 h 535"/>
                    <a:gd name="T24" fmla="*/ 225 w 251"/>
                    <a:gd name="T25" fmla="*/ 493 h 535"/>
                    <a:gd name="T26" fmla="*/ 209 w 251"/>
                    <a:gd name="T27" fmla="*/ 508 h 535"/>
                    <a:gd name="T28" fmla="*/ 190 w 251"/>
                    <a:gd name="T29" fmla="*/ 521 h 535"/>
                    <a:gd name="T30" fmla="*/ 170 w 251"/>
                    <a:gd name="T31" fmla="*/ 529 h 535"/>
                    <a:gd name="T32" fmla="*/ 147 w 251"/>
                    <a:gd name="T33" fmla="*/ 535 h 535"/>
                    <a:gd name="T34" fmla="*/ 116 w 251"/>
                    <a:gd name="T35" fmla="*/ 535 h 535"/>
                    <a:gd name="T36" fmla="*/ 93 w 251"/>
                    <a:gd name="T37" fmla="*/ 533 h 535"/>
                    <a:gd name="T38" fmla="*/ 70 w 251"/>
                    <a:gd name="T39" fmla="*/ 526 h 535"/>
                    <a:gd name="T40" fmla="*/ 51 w 251"/>
                    <a:gd name="T41" fmla="*/ 515 h 535"/>
                    <a:gd name="T42" fmla="*/ 34 w 251"/>
                    <a:gd name="T43" fmla="*/ 501 h 535"/>
                    <a:gd name="T44" fmla="*/ 19 w 251"/>
                    <a:gd name="T45" fmla="*/ 484 h 535"/>
                    <a:gd name="T46" fmla="*/ 9 w 251"/>
                    <a:gd name="T47" fmla="*/ 463 h 535"/>
                    <a:gd name="T48" fmla="*/ 2 w 251"/>
                    <a:gd name="T49" fmla="*/ 442 h 535"/>
                    <a:gd name="T50" fmla="*/ 0 w 251"/>
                    <a:gd name="T51" fmla="*/ 419 h 535"/>
                    <a:gd name="T52" fmla="*/ 0 w 251"/>
                    <a:gd name="T53" fmla="*/ 104 h 535"/>
                    <a:gd name="T54" fmla="*/ 5 w 251"/>
                    <a:gd name="T55" fmla="*/ 82 h 535"/>
                    <a:gd name="T56" fmla="*/ 14 w 251"/>
                    <a:gd name="T57" fmla="*/ 61 h 535"/>
                    <a:gd name="T58" fmla="*/ 26 w 251"/>
                    <a:gd name="T59" fmla="*/ 43 h 535"/>
                    <a:gd name="T60" fmla="*/ 42 w 251"/>
                    <a:gd name="T61" fmla="*/ 27 h 535"/>
                    <a:gd name="T62" fmla="*/ 61 w 251"/>
                    <a:gd name="T63" fmla="*/ 14 h 535"/>
                    <a:gd name="T64" fmla="*/ 81 w 251"/>
                    <a:gd name="T65" fmla="*/ 6 h 535"/>
                    <a:gd name="T66" fmla="*/ 104 w 251"/>
                    <a:gd name="T67" fmla="*/ 1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51" h="535">
                      <a:moveTo>
                        <a:pt x="116" y="0"/>
                      </a:moveTo>
                      <a:lnTo>
                        <a:pt x="135" y="0"/>
                      </a:lnTo>
                      <a:lnTo>
                        <a:pt x="147" y="1"/>
                      </a:lnTo>
                      <a:lnTo>
                        <a:pt x="159" y="3"/>
                      </a:lnTo>
                      <a:lnTo>
                        <a:pt x="170" y="6"/>
                      </a:lnTo>
                      <a:lnTo>
                        <a:pt x="181" y="9"/>
                      </a:lnTo>
                      <a:lnTo>
                        <a:pt x="190" y="14"/>
                      </a:lnTo>
                      <a:lnTo>
                        <a:pt x="200" y="20"/>
                      </a:lnTo>
                      <a:lnTo>
                        <a:pt x="209" y="27"/>
                      </a:lnTo>
                      <a:lnTo>
                        <a:pt x="217" y="34"/>
                      </a:lnTo>
                      <a:lnTo>
                        <a:pt x="225" y="43"/>
                      </a:lnTo>
                      <a:lnTo>
                        <a:pt x="231" y="51"/>
                      </a:lnTo>
                      <a:lnTo>
                        <a:pt x="237" y="61"/>
                      </a:lnTo>
                      <a:lnTo>
                        <a:pt x="242" y="72"/>
                      </a:lnTo>
                      <a:lnTo>
                        <a:pt x="245" y="82"/>
                      </a:lnTo>
                      <a:lnTo>
                        <a:pt x="249" y="93"/>
                      </a:lnTo>
                      <a:lnTo>
                        <a:pt x="251" y="104"/>
                      </a:lnTo>
                      <a:lnTo>
                        <a:pt x="251" y="116"/>
                      </a:lnTo>
                      <a:lnTo>
                        <a:pt x="251" y="419"/>
                      </a:lnTo>
                      <a:lnTo>
                        <a:pt x="251" y="431"/>
                      </a:lnTo>
                      <a:lnTo>
                        <a:pt x="249" y="442"/>
                      </a:lnTo>
                      <a:lnTo>
                        <a:pt x="245" y="454"/>
                      </a:lnTo>
                      <a:lnTo>
                        <a:pt x="242" y="463"/>
                      </a:lnTo>
                      <a:lnTo>
                        <a:pt x="237" y="474"/>
                      </a:lnTo>
                      <a:lnTo>
                        <a:pt x="231" y="484"/>
                      </a:lnTo>
                      <a:lnTo>
                        <a:pt x="225" y="493"/>
                      </a:lnTo>
                      <a:lnTo>
                        <a:pt x="217" y="501"/>
                      </a:lnTo>
                      <a:lnTo>
                        <a:pt x="209" y="508"/>
                      </a:lnTo>
                      <a:lnTo>
                        <a:pt x="200" y="515"/>
                      </a:lnTo>
                      <a:lnTo>
                        <a:pt x="190" y="521"/>
                      </a:lnTo>
                      <a:lnTo>
                        <a:pt x="181" y="526"/>
                      </a:lnTo>
                      <a:lnTo>
                        <a:pt x="170" y="529"/>
                      </a:lnTo>
                      <a:lnTo>
                        <a:pt x="159" y="533"/>
                      </a:lnTo>
                      <a:lnTo>
                        <a:pt x="147" y="535"/>
                      </a:lnTo>
                      <a:lnTo>
                        <a:pt x="135" y="535"/>
                      </a:lnTo>
                      <a:lnTo>
                        <a:pt x="116" y="535"/>
                      </a:lnTo>
                      <a:lnTo>
                        <a:pt x="104" y="535"/>
                      </a:lnTo>
                      <a:lnTo>
                        <a:pt x="93" y="533"/>
                      </a:lnTo>
                      <a:lnTo>
                        <a:pt x="81" y="529"/>
                      </a:lnTo>
                      <a:lnTo>
                        <a:pt x="70" y="526"/>
                      </a:lnTo>
                      <a:lnTo>
                        <a:pt x="61" y="521"/>
                      </a:lnTo>
                      <a:lnTo>
                        <a:pt x="51" y="515"/>
                      </a:lnTo>
                      <a:lnTo>
                        <a:pt x="42" y="508"/>
                      </a:lnTo>
                      <a:lnTo>
                        <a:pt x="34" y="501"/>
                      </a:lnTo>
                      <a:lnTo>
                        <a:pt x="26" y="493"/>
                      </a:lnTo>
                      <a:lnTo>
                        <a:pt x="19" y="484"/>
                      </a:lnTo>
                      <a:lnTo>
                        <a:pt x="14" y="474"/>
                      </a:lnTo>
                      <a:lnTo>
                        <a:pt x="9" y="463"/>
                      </a:lnTo>
                      <a:lnTo>
                        <a:pt x="5" y="454"/>
                      </a:lnTo>
                      <a:lnTo>
                        <a:pt x="2" y="442"/>
                      </a:lnTo>
                      <a:lnTo>
                        <a:pt x="0" y="431"/>
                      </a:lnTo>
                      <a:lnTo>
                        <a:pt x="0" y="419"/>
                      </a:lnTo>
                      <a:lnTo>
                        <a:pt x="0" y="116"/>
                      </a:lnTo>
                      <a:lnTo>
                        <a:pt x="0" y="104"/>
                      </a:lnTo>
                      <a:lnTo>
                        <a:pt x="2" y="93"/>
                      </a:lnTo>
                      <a:lnTo>
                        <a:pt x="5" y="82"/>
                      </a:lnTo>
                      <a:lnTo>
                        <a:pt x="9" y="72"/>
                      </a:lnTo>
                      <a:lnTo>
                        <a:pt x="14" y="61"/>
                      </a:lnTo>
                      <a:lnTo>
                        <a:pt x="19" y="51"/>
                      </a:lnTo>
                      <a:lnTo>
                        <a:pt x="26" y="43"/>
                      </a:lnTo>
                      <a:lnTo>
                        <a:pt x="34" y="34"/>
                      </a:lnTo>
                      <a:lnTo>
                        <a:pt x="42" y="27"/>
                      </a:lnTo>
                      <a:lnTo>
                        <a:pt x="51" y="20"/>
                      </a:lnTo>
                      <a:lnTo>
                        <a:pt x="61" y="14"/>
                      </a:lnTo>
                      <a:lnTo>
                        <a:pt x="70" y="9"/>
                      </a:lnTo>
                      <a:lnTo>
                        <a:pt x="81" y="6"/>
                      </a:lnTo>
                      <a:lnTo>
                        <a:pt x="93" y="3"/>
                      </a:lnTo>
                      <a:lnTo>
                        <a:pt x="104" y="1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iṩlîdê"/>
                <p:cNvSpPr/>
                <p:nvPr/>
              </p:nvSpPr>
              <p:spPr bwMode="auto">
                <a:xfrm>
                  <a:off x="6615472" y="4996435"/>
                  <a:ext cx="63104" cy="168277"/>
                </a:xfrm>
                <a:custGeom>
                  <a:avLst/>
                  <a:gdLst>
                    <a:gd name="T0" fmla="*/ 80 w 149"/>
                    <a:gd name="T1" fmla="*/ 0 h 403"/>
                    <a:gd name="T2" fmla="*/ 94 w 149"/>
                    <a:gd name="T3" fmla="*/ 1 h 403"/>
                    <a:gd name="T4" fmla="*/ 107 w 149"/>
                    <a:gd name="T5" fmla="*/ 6 h 403"/>
                    <a:gd name="T6" fmla="*/ 119 w 149"/>
                    <a:gd name="T7" fmla="*/ 12 h 403"/>
                    <a:gd name="T8" fmla="*/ 128 w 149"/>
                    <a:gd name="T9" fmla="*/ 20 h 403"/>
                    <a:gd name="T10" fmla="*/ 137 w 149"/>
                    <a:gd name="T11" fmla="*/ 31 h 403"/>
                    <a:gd name="T12" fmla="*/ 144 w 149"/>
                    <a:gd name="T13" fmla="*/ 43 h 403"/>
                    <a:gd name="T14" fmla="*/ 147 w 149"/>
                    <a:gd name="T15" fmla="*/ 56 h 403"/>
                    <a:gd name="T16" fmla="*/ 149 w 149"/>
                    <a:gd name="T17" fmla="*/ 69 h 403"/>
                    <a:gd name="T18" fmla="*/ 148 w 149"/>
                    <a:gd name="T19" fmla="*/ 341 h 403"/>
                    <a:gd name="T20" fmla="*/ 146 w 149"/>
                    <a:gd name="T21" fmla="*/ 355 h 403"/>
                    <a:gd name="T22" fmla="*/ 140 w 149"/>
                    <a:gd name="T23" fmla="*/ 367 h 403"/>
                    <a:gd name="T24" fmla="*/ 133 w 149"/>
                    <a:gd name="T25" fmla="*/ 378 h 403"/>
                    <a:gd name="T26" fmla="*/ 124 w 149"/>
                    <a:gd name="T27" fmla="*/ 388 h 403"/>
                    <a:gd name="T28" fmla="*/ 112 w 149"/>
                    <a:gd name="T29" fmla="*/ 395 h 403"/>
                    <a:gd name="T30" fmla="*/ 100 w 149"/>
                    <a:gd name="T31" fmla="*/ 400 h 403"/>
                    <a:gd name="T32" fmla="*/ 87 w 149"/>
                    <a:gd name="T33" fmla="*/ 403 h 403"/>
                    <a:gd name="T34" fmla="*/ 69 w 149"/>
                    <a:gd name="T35" fmla="*/ 403 h 403"/>
                    <a:gd name="T36" fmla="*/ 55 w 149"/>
                    <a:gd name="T37" fmla="*/ 402 h 403"/>
                    <a:gd name="T38" fmla="*/ 42 w 149"/>
                    <a:gd name="T39" fmla="*/ 397 h 403"/>
                    <a:gd name="T40" fmla="*/ 30 w 149"/>
                    <a:gd name="T41" fmla="*/ 391 h 403"/>
                    <a:gd name="T42" fmla="*/ 20 w 149"/>
                    <a:gd name="T43" fmla="*/ 383 h 403"/>
                    <a:gd name="T44" fmla="*/ 12 w 149"/>
                    <a:gd name="T45" fmla="*/ 373 h 403"/>
                    <a:gd name="T46" fmla="*/ 5 w 149"/>
                    <a:gd name="T47" fmla="*/ 361 h 403"/>
                    <a:gd name="T48" fmla="*/ 2 w 149"/>
                    <a:gd name="T49" fmla="*/ 349 h 403"/>
                    <a:gd name="T50" fmla="*/ 0 w 149"/>
                    <a:gd name="T51" fmla="*/ 335 h 403"/>
                    <a:gd name="T52" fmla="*/ 1 w 149"/>
                    <a:gd name="T53" fmla="*/ 62 h 403"/>
                    <a:gd name="T54" fmla="*/ 3 w 149"/>
                    <a:gd name="T55" fmla="*/ 48 h 403"/>
                    <a:gd name="T56" fmla="*/ 8 w 149"/>
                    <a:gd name="T57" fmla="*/ 36 h 403"/>
                    <a:gd name="T58" fmla="*/ 16 w 149"/>
                    <a:gd name="T59" fmla="*/ 25 h 403"/>
                    <a:gd name="T60" fmla="*/ 25 w 149"/>
                    <a:gd name="T61" fmla="*/ 16 h 403"/>
                    <a:gd name="T62" fmla="*/ 37 w 149"/>
                    <a:gd name="T63" fmla="*/ 9 h 403"/>
                    <a:gd name="T64" fmla="*/ 48 w 149"/>
                    <a:gd name="T65" fmla="*/ 4 h 403"/>
                    <a:gd name="T66" fmla="*/ 61 w 149"/>
                    <a:gd name="T67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9" h="403">
                      <a:moveTo>
                        <a:pt x="69" y="0"/>
                      </a:moveTo>
                      <a:lnTo>
                        <a:pt x="80" y="0"/>
                      </a:lnTo>
                      <a:lnTo>
                        <a:pt x="87" y="0"/>
                      </a:lnTo>
                      <a:lnTo>
                        <a:pt x="94" y="1"/>
                      </a:lnTo>
                      <a:lnTo>
                        <a:pt x="100" y="4"/>
                      </a:lnTo>
                      <a:lnTo>
                        <a:pt x="107" y="6"/>
                      </a:lnTo>
                      <a:lnTo>
                        <a:pt x="112" y="9"/>
                      </a:lnTo>
                      <a:lnTo>
                        <a:pt x="119" y="12"/>
                      </a:lnTo>
                      <a:lnTo>
                        <a:pt x="124" y="16"/>
                      </a:lnTo>
                      <a:lnTo>
                        <a:pt x="128" y="20"/>
                      </a:lnTo>
                      <a:lnTo>
                        <a:pt x="133" y="25"/>
                      </a:lnTo>
                      <a:lnTo>
                        <a:pt x="137" y="31"/>
                      </a:lnTo>
                      <a:lnTo>
                        <a:pt x="140" y="36"/>
                      </a:lnTo>
                      <a:lnTo>
                        <a:pt x="144" y="43"/>
                      </a:lnTo>
                      <a:lnTo>
                        <a:pt x="146" y="48"/>
                      </a:lnTo>
                      <a:lnTo>
                        <a:pt x="147" y="56"/>
                      </a:lnTo>
                      <a:lnTo>
                        <a:pt x="148" y="62"/>
                      </a:lnTo>
                      <a:lnTo>
                        <a:pt x="149" y="69"/>
                      </a:lnTo>
                      <a:lnTo>
                        <a:pt x="149" y="335"/>
                      </a:lnTo>
                      <a:lnTo>
                        <a:pt x="148" y="341"/>
                      </a:lnTo>
                      <a:lnTo>
                        <a:pt x="147" y="349"/>
                      </a:lnTo>
                      <a:lnTo>
                        <a:pt x="146" y="355"/>
                      </a:lnTo>
                      <a:lnTo>
                        <a:pt x="144" y="361"/>
                      </a:lnTo>
                      <a:lnTo>
                        <a:pt x="140" y="367"/>
                      </a:lnTo>
                      <a:lnTo>
                        <a:pt x="137" y="373"/>
                      </a:lnTo>
                      <a:lnTo>
                        <a:pt x="133" y="378"/>
                      </a:lnTo>
                      <a:lnTo>
                        <a:pt x="128" y="383"/>
                      </a:lnTo>
                      <a:lnTo>
                        <a:pt x="124" y="388"/>
                      </a:lnTo>
                      <a:lnTo>
                        <a:pt x="119" y="391"/>
                      </a:lnTo>
                      <a:lnTo>
                        <a:pt x="112" y="395"/>
                      </a:lnTo>
                      <a:lnTo>
                        <a:pt x="107" y="397"/>
                      </a:lnTo>
                      <a:lnTo>
                        <a:pt x="100" y="400"/>
                      </a:lnTo>
                      <a:lnTo>
                        <a:pt x="94" y="402"/>
                      </a:lnTo>
                      <a:lnTo>
                        <a:pt x="87" y="403"/>
                      </a:lnTo>
                      <a:lnTo>
                        <a:pt x="80" y="403"/>
                      </a:lnTo>
                      <a:lnTo>
                        <a:pt x="69" y="403"/>
                      </a:lnTo>
                      <a:lnTo>
                        <a:pt x="61" y="403"/>
                      </a:lnTo>
                      <a:lnTo>
                        <a:pt x="55" y="402"/>
                      </a:lnTo>
                      <a:lnTo>
                        <a:pt x="48" y="400"/>
                      </a:lnTo>
                      <a:lnTo>
                        <a:pt x="42" y="397"/>
                      </a:lnTo>
                      <a:lnTo>
                        <a:pt x="37" y="395"/>
                      </a:lnTo>
                      <a:lnTo>
                        <a:pt x="30" y="391"/>
                      </a:lnTo>
                      <a:lnTo>
                        <a:pt x="25" y="388"/>
                      </a:lnTo>
                      <a:lnTo>
                        <a:pt x="20" y="383"/>
                      </a:lnTo>
                      <a:lnTo>
                        <a:pt x="16" y="378"/>
                      </a:lnTo>
                      <a:lnTo>
                        <a:pt x="12" y="373"/>
                      </a:lnTo>
                      <a:lnTo>
                        <a:pt x="8" y="367"/>
                      </a:lnTo>
                      <a:lnTo>
                        <a:pt x="5" y="361"/>
                      </a:lnTo>
                      <a:lnTo>
                        <a:pt x="3" y="355"/>
                      </a:lnTo>
                      <a:lnTo>
                        <a:pt x="2" y="349"/>
                      </a:lnTo>
                      <a:lnTo>
                        <a:pt x="1" y="341"/>
                      </a:lnTo>
                      <a:lnTo>
                        <a:pt x="0" y="335"/>
                      </a:lnTo>
                      <a:lnTo>
                        <a:pt x="0" y="69"/>
                      </a:lnTo>
                      <a:lnTo>
                        <a:pt x="1" y="62"/>
                      </a:lnTo>
                      <a:lnTo>
                        <a:pt x="2" y="56"/>
                      </a:lnTo>
                      <a:lnTo>
                        <a:pt x="3" y="48"/>
                      </a:lnTo>
                      <a:lnTo>
                        <a:pt x="5" y="43"/>
                      </a:lnTo>
                      <a:lnTo>
                        <a:pt x="8" y="36"/>
                      </a:lnTo>
                      <a:lnTo>
                        <a:pt x="12" y="31"/>
                      </a:lnTo>
                      <a:lnTo>
                        <a:pt x="16" y="25"/>
                      </a:lnTo>
                      <a:lnTo>
                        <a:pt x="20" y="20"/>
                      </a:lnTo>
                      <a:lnTo>
                        <a:pt x="25" y="16"/>
                      </a:lnTo>
                      <a:lnTo>
                        <a:pt x="30" y="12"/>
                      </a:lnTo>
                      <a:lnTo>
                        <a:pt x="37" y="9"/>
                      </a:lnTo>
                      <a:lnTo>
                        <a:pt x="42" y="6"/>
                      </a:lnTo>
                      <a:lnTo>
                        <a:pt x="48" y="4"/>
                      </a:lnTo>
                      <a:lnTo>
                        <a:pt x="55" y="1"/>
                      </a:lnTo>
                      <a:lnTo>
                        <a:pt x="61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5757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î$ļiḋe"/>
            <p:cNvGrpSpPr/>
            <p:nvPr/>
          </p:nvGrpSpPr>
          <p:grpSpPr>
            <a:xfrm>
              <a:off x="3506028" y="3385864"/>
              <a:ext cx="5248337" cy="3472136"/>
              <a:chOff x="1251818" y="4037255"/>
              <a:chExt cx="4263720" cy="2820745"/>
            </a:xfrm>
          </p:grpSpPr>
          <p:grpSp>
            <p:nvGrpSpPr>
              <p:cNvPr id="17" name="íś1îḓê"/>
              <p:cNvGrpSpPr/>
              <p:nvPr/>
            </p:nvGrpSpPr>
            <p:grpSpPr>
              <a:xfrm>
                <a:off x="1251818" y="4344361"/>
                <a:ext cx="1689082" cy="2513639"/>
                <a:chOff x="1463787" y="4344361"/>
                <a:chExt cx="1689082" cy="2513639"/>
              </a:xfrm>
            </p:grpSpPr>
            <p:sp>
              <p:nvSpPr>
                <p:cNvPr id="23" name="iṧľîďê"/>
                <p:cNvSpPr/>
                <p:nvPr/>
              </p:nvSpPr>
              <p:spPr bwMode="auto">
                <a:xfrm>
                  <a:off x="1463787" y="5778923"/>
                  <a:ext cx="1085387" cy="1079077"/>
                </a:xfrm>
                <a:custGeom>
                  <a:avLst/>
                  <a:gdLst>
                    <a:gd name="T0" fmla="*/ 0 w 2579"/>
                    <a:gd name="T1" fmla="*/ 2565 h 2565"/>
                    <a:gd name="T2" fmla="*/ 910 w 2579"/>
                    <a:gd name="T3" fmla="*/ 0 h 2565"/>
                    <a:gd name="T4" fmla="*/ 2579 w 2579"/>
                    <a:gd name="T5" fmla="*/ 550 h 2565"/>
                    <a:gd name="T6" fmla="*/ 1869 w 2579"/>
                    <a:gd name="T7" fmla="*/ 2565 h 2565"/>
                    <a:gd name="T8" fmla="*/ 0 w 2579"/>
                    <a:gd name="T9" fmla="*/ 2565 h 2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79" h="2565">
                      <a:moveTo>
                        <a:pt x="0" y="2565"/>
                      </a:moveTo>
                      <a:lnTo>
                        <a:pt x="910" y="0"/>
                      </a:lnTo>
                      <a:lnTo>
                        <a:pt x="2579" y="550"/>
                      </a:lnTo>
                      <a:lnTo>
                        <a:pt x="1869" y="2565"/>
                      </a:lnTo>
                      <a:lnTo>
                        <a:pt x="0" y="2565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85000"/>
                  </a:sys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îṩľiḋê"/>
                <p:cNvSpPr/>
                <p:nvPr/>
              </p:nvSpPr>
              <p:spPr bwMode="auto">
                <a:xfrm>
                  <a:off x="1848721" y="5894613"/>
                  <a:ext cx="700454" cy="963386"/>
                </a:xfrm>
                <a:custGeom>
                  <a:avLst/>
                  <a:gdLst>
                    <a:gd name="T0" fmla="*/ 830 w 1664"/>
                    <a:gd name="T1" fmla="*/ 0 h 2290"/>
                    <a:gd name="T2" fmla="*/ 1664 w 1664"/>
                    <a:gd name="T3" fmla="*/ 275 h 2290"/>
                    <a:gd name="T4" fmla="*/ 954 w 1664"/>
                    <a:gd name="T5" fmla="*/ 2290 h 2290"/>
                    <a:gd name="T6" fmla="*/ 0 w 1664"/>
                    <a:gd name="T7" fmla="*/ 2290 h 2290"/>
                    <a:gd name="T8" fmla="*/ 830 w 1664"/>
                    <a:gd name="T9" fmla="*/ 0 h 2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4" h="2290">
                      <a:moveTo>
                        <a:pt x="830" y="0"/>
                      </a:moveTo>
                      <a:lnTo>
                        <a:pt x="1664" y="275"/>
                      </a:lnTo>
                      <a:lnTo>
                        <a:pt x="954" y="2290"/>
                      </a:lnTo>
                      <a:lnTo>
                        <a:pt x="0" y="2290"/>
                      </a:lnTo>
                      <a:lnTo>
                        <a:pt x="83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ïṧḷîḑé"/>
                <p:cNvSpPr/>
                <p:nvPr/>
              </p:nvSpPr>
              <p:spPr bwMode="auto">
                <a:xfrm>
                  <a:off x="1886584" y="5637990"/>
                  <a:ext cx="652074" cy="351279"/>
                </a:xfrm>
                <a:custGeom>
                  <a:avLst/>
                  <a:gdLst>
                    <a:gd name="T0" fmla="*/ 0 w 1551"/>
                    <a:gd name="T1" fmla="*/ 367 h 839"/>
                    <a:gd name="T2" fmla="*/ 161 w 1551"/>
                    <a:gd name="T3" fmla="*/ 0 h 839"/>
                    <a:gd name="T4" fmla="*/ 1551 w 1551"/>
                    <a:gd name="T5" fmla="*/ 482 h 839"/>
                    <a:gd name="T6" fmla="*/ 1434 w 1551"/>
                    <a:gd name="T7" fmla="*/ 839 h 839"/>
                    <a:gd name="T8" fmla="*/ 0 w 1551"/>
                    <a:gd name="T9" fmla="*/ 367 h 8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1" h="839">
                      <a:moveTo>
                        <a:pt x="0" y="367"/>
                      </a:moveTo>
                      <a:lnTo>
                        <a:pt x="161" y="0"/>
                      </a:lnTo>
                      <a:lnTo>
                        <a:pt x="1551" y="482"/>
                      </a:lnTo>
                      <a:lnTo>
                        <a:pt x="1434" y="839"/>
                      </a:lnTo>
                      <a:lnTo>
                        <a:pt x="0" y="367"/>
                      </a:lnTo>
                      <a:close/>
                    </a:path>
                  </a:pathLst>
                </a:custGeom>
                <a:solidFill>
                  <a:srgbClr val="FF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îs1iḓè"/>
                <p:cNvSpPr/>
                <p:nvPr/>
              </p:nvSpPr>
              <p:spPr bwMode="auto">
                <a:xfrm>
                  <a:off x="1983343" y="4344361"/>
                  <a:ext cx="1169526" cy="1468217"/>
                </a:xfrm>
                <a:custGeom>
                  <a:avLst/>
                  <a:gdLst>
                    <a:gd name="T0" fmla="*/ 132 w 2782"/>
                    <a:gd name="T1" fmla="*/ 2599 h 3489"/>
                    <a:gd name="T2" fmla="*/ 60 w 2782"/>
                    <a:gd name="T3" fmla="*/ 2494 h 3489"/>
                    <a:gd name="T4" fmla="*/ 15 w 2782"/>
                    <a:gd name="T5" fmla="*/ 2277 h 3489"/>
                    <a:gd name="T6" fmla="*/ 43 w 2782"/>
                    <a:gd name="T7" fmla="*/ 1911 h 3489"/>
                    <a:gd name="T8" fmla="*/ 151 w 2782"/>
                    <a:gd name="T9" fmla="*/ 1374 h 3489"/>
                    <a:gd name="T10" fmla="*/ 249 w 2782"/>
                    <a:gd name="T11" fmla="*/ 816 h 3489"/>
                    <a:gd name="T12" fmla="*/ 317 w 2782"/>
                    <a:gd name="T13" fmla="*/ 643 h 3489"/>
                    <a:gd name="T14" fmla="*/ 431 w 2782"/>
                    <a:gd name="T15" fmla="*/ 585 h 3489"/>
                    <a:gd name="T16" fmla="*/ 549 w 2782"/>
                    <a:gd name="T17" fmla="*/ 596 h 3489"/>
                    <a:gd name="T18" fmla="*/ 616 w 2782"/>
                    <a:gd name="T19" fmla="*/ 630 h 3489"/>
                    <a:gd name="T20" fmla="*/ 650 w 2782"/>
                    <a:gd name="T21" fmla="*/ 692 h 3489"/>
                    <a:gd name="T22" fmla="*/ 656 w 2782"/>
                    <a:gd name="T23" fmla="*/ 911 h 3489"/>
                    <a:gd name="T24" fmla="*/ 632 w 2782"/>
                    <a:gd name="T25" fmla="*/ 1179 h 3489"/>
                    <a:gd name="T26" fmla="*/ 743 w 2782"/>
                    <a:gd name="T27" fmla="*/ 788 h 3489"/>
                    <a:gd name="T28" fmla="*/ 848 w 2782"/>
                    <a:gd name="T29" fmla="*/ 544 h 3489"/>
                    <a:gd name="T30" fmla="*/ 973 w 2782"/>
                    <a:gd name="T31" fmla="*/ 405 h 3489"/>
                    <a:gd name="T32" fmla="*/ 1097 w 2782"/>
                    <a:gd name="T33" fmla="*/ 414 h 3489"/>
                    <a:gd name="T34" fmla="*/ 1178 w 2782"/>
                    <a:gd name="T35" fmla="*/ 459 h 3489"/>
                    <a:gd name="T36" fmla="*/ 1214 w 2782"/>
                    <a:gd name="T37" fmla="*/ 540 h 3489"/>
                    <a:gd name="T38" fmla="*/ 1210 w 2782"/>
                    <a:gd name="T39" fmla="*/ 663 h 3489"/>
                    <a:gd name="T40" fmla="*/ 1102 w 2782"/>
                    <a:gd name="T41" fmla="*/ 1052 h 3489"/>
                    <a:gd name="T42" fmla="*/ 1088 w 2782"/>
                    <a:gd name="T43" fmla="*/ 1145 h 3489"/>
                    <a:gd name="T44" fmla="*/ 1263 w 2782"/>
                    <a:gd name="T45" fmla="*/ 739 h 3489"/>
                    <a:gd name="T46" fmla="*/ 1398 w 2782"/>
                    <a:gd name="T47" fmla="*/ 510 h 3489"/>
                    <a:gd name="T48" fmla="*/ 1528 w 2782"/>
                    <a:gd name="T49" fmla="*/ 409 h 3489"/>
                    <a:gd name="T50" fmla="*/ 1630 w 2782"/>
                    <a:gd name="T51" fmla="*/ 449 h 3489"/>
                    <a:gd name="T52" fmla="*/ 1700 w 2782"/>
                    <a:gd name="T53" fmla="*/ 523 h 3489"/>
                    <a:gd name="T54" fmla="*/ 1727 w 2782"/>
                    <a:gd name="T55" fmla="*/ 635 h 3489"/>
                    <a:gd name="T56" fmla="*/ 1706 w 2782"/>
                    <a:gd name="T57" fmla="*/ 792 h 3489"/>
                    <a:gd name="T58" fmla="*/ 1574 w 2782"/>
                    <a:gd name="T59" fmla="*/ 1145 h 3489"/>
                    <a:gd name="T60" fmla="*/ 1486 w 2782"/>
                    <a:gd name="T61" fmla="*/ 1369 h 3489"/>
                    <a:gd name="T62" fmla="*/ 1538 w 2782"/>
                    <a:gd name="T63" fmla="*/ 1349 h 3489"/>
                    <a:gd name="T64" fmla="*/ 1613 w 2782"/>
                    <a:gd name="T65" fmla="*/ 1270 h 3489"/>
                    <a:gd name="T66" fmla="*/ 1717 w 2782"/>
                    <a:gd name="T67" fmla="*/ 1093 h 3489"/>
                    <a:gd name="T68" fmla="*/ 1860 w 2782"/>
                    <a:gd name="T69" fmla="*/ 727 h 3489"/>
                    <a:gd name="T70" fmla="*/ 2019 w 2782"/>
                    <a:gd name="T71" fmla="*/ 249 h 3489"/>
                    <a:gd name="T72" fmla="*/ 2102 w 2782"/>
                    <a:gd name="T73" fmla="*/ 86 h 3489"/>
                    <a:gd name="T74" fmla="*/ 2204 w 2782"/>
                    <a:gd name="T75" fmla="*/ 8 h 3489"/>
                    <a:gd name="T76" fmla="*/ 2343 w 2782"/>
                    <a:gd name="T77" fmla="*/ 12 h 3489"/>
                    <a:gd name="T78" fmla="*/ 2444 w 2782"/>
                    <a:gd name="T79" fmla="*/ 70 h 3489"/>
                    <a:gd name="T80" fmla="*/ 2488 w 2782"/>
                    <a:gd name="T81" fmla="*/ 184 h 3489"/>
                    <a:gd name="T82" fmla="*/ 2469 w 2782"/>
                    <a:gd name="T83" fmla="*/ 366 h 3489"/>
                    <a:gd name="T84" fmla="*/ 2381 w 2782"/>
                    <a:gd name="T85" fmla="*/ 627 h 3489"/>
                    <a:gd name="T86" fmla="*/ 2109 w 2782"/>
                    <a:gd name="T87" fmla="*/ 1244 h 3489"/>
                    <a:gd name="T88" fmla="*/ 1858 w 2782"/>
                    <a:gd name="T89" fmla="*/ 1800 h 3489"/>
                    <a:gd name="T90" fmla="*/ 1757 w 2782"/>
                    <a:gd name="T91" fmla="*/ 2094 h 3489"/>
                    <a:gd name="T92" fmla="*/ 1794 w 2782"/>
                    <a:gd name="T93" fmla="*/ 2109 h 3489"/>
                    <a:gd name="T94" fmla="*/ 2120 w 2782"/>
                    <a:gd name="T95" fmla="*/ 1860 h 3489"/>
                    <a:gd name="T96" fmla="*/ 2348 w 2782"/>
                    <a:gd name="T97" fmla="*/ 1728 h 3489"/>
                    <a:gd name="T98" fmla="*/ 2530 w 2782"/>
                    <a:gd name="T99" fmla="*/ 1687 h 3489"/>
                    <a:gd name="T100" fmla="*/ 2657 w 2782"/>
                    <a:gd name="T101" fmla="*/ 1731 h 3489"/>
                    <a:gd name="T102" fmla="*/ 2748 w 2782"/>
                    <a:gd name="T103" fmla="*/ 1803 h 3489"/>
                    <a:gd name="T104" fmla="*/ 2782 w 2782"/>
                    <a:gd name="T105" fmla="*/ 1892 h 3489"/>
                    <a:gd name="T106" fmla="*/ 2740 w 2782"/>
                    <a:gd name="T107" fmla="*/ 1992 h 3489"/>
                    <a:gd name="T108" fmla="*/ 2512 w 2782"/>
                    <a:gd name="T109" fmla="*/ 2173 h 3489"/>
                    <a:gd name="T110" fmla="*/ 2002 w 2782"/>
                    <a:gd name="T111" fmla="*/ 2611 h 3489"/>
                    <a:gd name="T112" fmla="*/ 1717 w 2782"/>
                    <a:gd name="T113" fmla="*/ 2903 h 3489"/>
                    <a:gd name="T114" fmla="*/ 1620 w 2782"/>
                    <a:gd name="T115" fmla="*/ 3001 h 3489"/>
                    <a:gd name="T116" fmla="*/ 1469 w 2782"/>
                    <a:gd name="T117" fmla="*/ 3074 h 3489"/>
                    <a:gd name="T118" fmla="*/ 1241 w 2782"/>
                    <a:gd name="T119" fmla="*/ 3127 h 3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82" h="3489">
                      <a:moveTo>
                        <a:pt x="0" y="3096"/>
                      </a:moveTo>
                      <a:lnTo>
                        <a:pt x="183" y="2631"/>
                      </a:lnTo>
                      <a:lnTo>
                        <a:pt x="180" y="2630"/>
                      </a:lnTo>
                      <a:lnTo>
                        <a:pt x="172" y="2626"/>
                      </a:lnTo>
                      <a:lnTo>
                        <a:pt x="158" y="2618"/>
                      </a:lnTo>
                      <a:lnTo>
                        <a:pt x="141" y="2606"/>
                      </a:lnTo>
                      <a:lnTo>
                        <a:pt x="132" y="2599"/>
                      </a:lnTo>
                      <a:lnTo>
                        <a:pt x="122" y="2589"/>
                      </a:lnTo>
                      <a:lnTo>
                        <a:pt x="111" y="2578"/>
                      </a:lnTo>
                      <a:lnTo>
                        <a:pt x="100" y="2565"/>
                      </a:lnTo>
                      <a:lnTo>
                        <a:pt x="91" y="2550"/>
                      </a:lnTo>
                      <a:lnTo>
                        <a:pt x="80" y="2534"/>
                      </a:lnTo>
                      <a:lnTo>
                        <a:pt x="70" y="2514"/>
                      </a:lnTo>
                      <a:lnTo>
                        <a:pt x="60" y="2494"/>
                      </a:lnTo>
                      <a:lnTo>
                        <a:pt x="51" y="2471"/>
                      </a:lnTo>
                      <a:lnTo>
                        <a:pt x="42" y="2445"/>
                      </a:lnTo>
                      <a:lnTo>
                        <a:pt x="34" y="2417"/>
                      </a:lnTo>
                      <a:lnTo>
                        <a:pt x="28" y="2387"/>
                      </a:lnTo>
                      <a:lnTo>
                        <a:pt x="22" y="2353"/>
                      </a:lnTo>
                      <a:lnTo>
                        <a:pt x="18" y="2318"/>
                      </a:lnTo>
                      <a:lnTo>
                        <a:pt x="15" y="2277"/>
                      </a:lnTo>
                      <a:lnTo>
                        <a:pt x="13" y="2235"/>
                      </a:lnTo>
                      <a:lnTo>
                        <a:pt x="13" y="2190"/>
                      </a:lnTo>
                      <a:lnTo>
                        <a:pt x="15" y="2141"/>
                      </a:lnTo>
                      <a:lnTo>
                        <a:pt x="18" y="2089"/>
                      </a:lnTo>
                      <a:lnTo>
                        <a:pt x="25" y="2034"/>
                      </a:lnTo>
                      <a:lnTo>
                        <a:pt x="32" y="1975"/>
                      </a:lnTo>
                      <a:lnTo>
                        <a:pt x="43" y="1911"/>
                      </a:lnTo>
                      <a:lnTo>
                        <a:pt x="55" y="1844"/>
                      </a:lnTo>
                      <a:lnTo>
                        <a:pt x="71" y="1773"/>
                      </a:lnTo>
                      <a:lnTo>
                        <a:pt x="87" y="1701"/>
                      </a:lnTo>
                      <a:lnTo>
                        <a:pt x="101" y="1632"/>
                      </a:lnTo>
                      <a:lnTo>
                        <a:pt x="115" y="1564"/>
                      </a:lnTo>
                      <a:lnTo>
                        <a:pt x="128" y="1499"/>
                      </a:lnTo>
                      <a:lnTo>
                        <a:pt x="151" y="1374"/>
                      </a:lnTo>
                      <a:lnTo>
                        <a:pt x="171" y="1258"/>
                      </a:lnTo>
                      <a:lnTo>
                        <a:pt x="189" y="1152"/>
                      </a:lnTo>
                      <a:lnTo>
                        <a:pt x="204" y="1055"/>
                      </a:lnTo>
                      <a:lnTo>
                        <a:pt x="219" y="966"/>
                      </a:lnTo>
                      <a:lnTo>
                        <a:pt x="234" y="886"/>
                      </a:lnTo>
                      <a:lnTo>
                        <a:pt x="242" y="851"/>
                      </a:lnTo>
                      <a:lnTo>
                        <a:pt x="249" y="816"/>
                      </a:lnTo>
                      <a:lnTo>
                        <a:pt x="258" y="785"/>
                      </a:lnTo>
                      <a:lnTo>
                        <a:pt x="267" y="754"/>
                      </a:lnTo>
                      <a:lnTo>
                        <a:pt x="275" y="727"/>
                      </a:lnTo>
                      <a:lnTo>
                        <a:pt x="285" y="702"/>
                      </a:lnTo>
                      <a:lnTo>
                        <a:pt x="295" y="681"/>
                      </a:lnTo>
                      <a:lnTo>
                        <a:pt x="306" y="660"/>
                      </a:lnTo>
                      <a:lnTo>
                        <a:pt x="317" y="643"/>
                      </a:lnTo>
                      <a:lnTo>
                        <a:pt x="330" y="627"/>
                      </a:lnTo>
                      <a:lnTo>
                        <a:pt x="344" y="614"/>
                      </a:lnTo>
                      <a:lnTo>
                        <a:pt x="359" y="603"/>
                      </a:lnTo>
                      <a:lnTo>
                        <a:pt x="375" y="595"/>
                      </a:lnTo>
                      <a:lnTo>
                        <a:pt x="392" y="589"/>
                      </a:lnTo>
                      <a:lnTo>
                        <a:pt x="411" y="586"/>
                      </a:lnTo>
                      <a:lnTo>
                        <a:pt x="431" y="585"/>
                      </a:lnTo>
                      <a:lnTo>
                        <a:pt x="451" y="585"/>
                      </a:lnTo>
                      <a:lnTo>
                        <a:pt x="471" y="586"/>
                      </a:lnTo>
                      <a:lnTo>
                        <a:pt x="488" y="587"/>
                      </a:lnTo>
                      <a:lnTo>
                        <a:pt x="504" y="589"/>
                      </a:lnTo>
                      <a:lnTo>
                        <a:pt x="521" y="591"/>
                      </a:lnTo>
                      <a:lnTo>
                        <a:pt x="535" y="593"/>
                      </a:lnTo>
                      <a:lnTo>
                        <a:pt x="549" y="596"/>
                      </a:lnTo>
                      <a:lnTo>
                        <a:pt x="561" y="600"/>
                      </a:lnTo>
                      <a:lnTo>
                        <a:pt x="573" y="604"/>
                      </a:lnTo>
                      <a:lnTo>
                        <a:pt x="582" y="608"/>
                      </a:lnTo>
                      <a:lnTo>
                        <a:pt x="592" y="613"/>
                      </a:lnTo>
                      <a:lnTo>
                        <a:pt x="601" y="618"/>
                      </a:lnTo>
                      <a:lnTo>
                        <a:pt x="609" y="623"/>
                      </a:lnTo>
                      <a:lnTo>
                        <a:pt x="616" y="630"/>
                      </a:lnTo>
                      <a:lnTo>
                        <a:pt x="622" y="636"/>
                      </a:lnTo>
                      <a:lnTo>
                        <a:pt x="629" y="643"/>
                      </a:lnTo>
                      <a:lnTo>
                        <a:pt x="633" y="651"/>
                      </a:lnTo>
                      <a:lnTo>
                        <a:pt x="638" y="658"/>
                      </a:lnTo>
                      <a:lnTo>
                        <a:pt x="642" y="666"/>
                      </a:lnTo>
                      <a:lnTo>
                        <a:pt x="645" y="673"/>
                      </a:lnTo>
                      <a:lnTo>
                        <a:pt x="650" y="692"/>
                      </a:lnTo>
                      <a:lnTo>
                        <a:pt x="655" y="710"/>
                      </a:lnTo>
                      <a:lnTo>
                        <a:pt x="657" y="729"/>
                      </a:lnTo>
                      <a:lnTo>
                        <a:pt x="659" y="751"/>
                      </a:lnTo>
                      <a:lnTo>
                        <a:pt x="659" y="774"/>
                      </a:lnTo>
                      <a:lnTo>
                        <a:pt x="660" y="797"/>
                      </a:lnTo>
                      <a:lnTo>
                        <a:pt x="659" y="850"/>
                      </a:lnTo>
                      <a:lnTo>
                        <a:pt x="656" y="911"/>
                      </a:lnTo>
                      <a:lnTo>
                        <a:pt x="651" y="977"/>
                      </a:lnTo>
                      <a:lnTo>
                        <a:pt x="645" y="1040"/>
                      </a:lnTo>
                      <a:lnTo>
                        <a:pt x="640" y="1098"/>
                      </a:lnTo>
                      <a:lnTo>
                        <a:pt x="634" y="1145"/>
                      </a:lnTo>
                      <a:lnTo>
                        <a:pt x="631" y="1177"/>
                      </a:lnTo>
                      <a:lnTo>
                        <a:pt x="630" y="1189"/>
                      </a:lnTo>
                      <a:lnTo>
                        <a:pt x="632" y="1179"/>
                      </a:lnTo>
                      <a:lnTo>
                        <a:pt x="637" y="1155"/>
                      </a:lnTo>
                      <a:lnTo>
                        <a:pt x="647" y="1115"/>
                      </a:lnTo>
                      <a:lnTo>
                        <a:pt x="660" y="1063"/>
                      </a:lnTo>
                      <a:lnTo>
                        <a:pt x="676" y="1002"/>
                      </a:lnTo>
                      <a:lnTo>
                        <a:pt x="696" y="935"/>
                      </a:lnTo>
                      <a:lnTo>
                        <a:pt x="718" y="863"/>
                      </a:lnTo>
                      <a:lnTo>
                        <a:pt x="743" y="788"/>
                      </a:lnTo>
                      <a:lnTo>
                        <a:pt x="757" y="750"/>
                      </a:lnTo>
                      <a:lnTo>
                        <a:pt x="770" y="713"/>
                      </a:lnTo>
                      <a:lnTo>
                        <a:pt x="785" y="678"/>
                      </a:lnTo>
                      <a:lnTo>
                        <a:pt x="801" y="642"/>
                      </a:lnTo>
                      <a:lnTo>
                        <a:pt x="816" y="607"/>
                      </a:lnTo>
                      <a:lnTo>
                        <a:pt x="832" y="575"/>
                      </a:lnTo>
                      <a:lnTo>
                        <a:pt x="848" y="544"/>
                      </a:lnTo>
                      <a:lnTo>
                        <a:pt x="865" y="515"/>
                      </a:lnTo>
                      <a:lnTo>
                        <a:pt x="883" y="489"/>
                      </a:lnTo>
                      <a:lnTo>
                        <a:pt x="900" y="466"/>
                      </a:lnTo>
                      <a:lnTo>
                        <a:pt x="917" y="445"/>
                      </a:lnTo>
                      <a:lnTo>
                        <a:pt x="936" y="429"/>
                      </a:lnTo>
                      <a:lnTo>
                        <a:pt x="954" y="415"/>
                      </a:lnTo>
                      <a:lnTo>
                        <a:pt x="973" y="405"/>
                      </a:lnTo>
                      <a:lnTo>
                        <a:pt x="992" y="400"/>
                      </a:lnTo>
                      <a:lnTo>
                        <a:pt x="1011" y="400"/>
                      </a:lnTo>
                      <a:lnTo>
                        <a:pt x="1030" y="401"/>
                      </a:lnTo>
                      <a:lnTo>
                        <a:pt x="1048" y="403"/>
                      </a:lnTo>
                      <a:lnTo>
                        <a:pt x="1065" y="406"/>
                      </a:lnTo>
                      <a:lnTo>
                        <a:pt x="1081" y="409"/>
                      </a:lnTo>
                      <a:lnTo>
                        <a:pt x="1097" y="414"/>
                      </a:lnTo>
                      <a:lnTo>
                        <a:pt x="1111" y="418"/>
                      </a:lnTo>
                      <a:lnTo>
                        <a:pt x="1124" y="423"/>
                      </a:lnTo>
                      <a:lnTo>
                        <a:pt x="1137" y="429"/>
                      </a:lnTo>
                      <a:lnTo>
                        <a:pt x="1147" y="435"/>
                      </a:lnTo>
                      <a:lnTo>
                        <a:pt x="1158" y="443"/>
                      </a:lnTo>
                      <a:lnTo>
                        <a:pt x="1168" y="450"/>
                      </a:lnTo>
                      <a:lnTo>
                        <a:pt x="1178" y="459"/>
                      </a:lnTo>
                      <a:lnTo>
                        <a:pt x="1185" y="469"/>
                      </a:lnTo>
                      <a:lnTo>
                        <a:pt x="1193" y="479"/>
                      </a:lnTo>
                      <a:lnTo>
                        <a:pt x="1198" y="489"/>
                      </a:lnTo>
                      <a:lnTo>
                        <a:pt x="1204" y="501"/>
                      </a:lnTo>
                      <a:lnTo>
                        <a:pt x="1208" y="513"/>
                      </a:lnTo>
                      <a:lnTo>
                        <a:pt x="1212" y="526"/>
                      </a:lnTo>
                      <a:lnTo>
                        <a:pt x="1214" y="540"/>
                      </a:lnTo>
                      <a:lnTo>
                        <a:pt x="1217" y="555"/>
                      </a:lnTo>
                      <a:lnTo>
                        <a:pt x="1218" y="572"/>
                      </a:lnTo>
                      <a:lnTo>
                        <a:pt x="1218" y="588"/>
                      </a:lnTo>
                      <a:lnTo>
                        <a:pt x="1218" y="605"/>
                      </a:lnTo>
                      <a:lnTo>
                        <a:pt x="1215" y="623"/>
                      </a:lnTo>
                      <a:lnTo>
                        <a:pt x="1213" y="643"/>
                      </a:lnTo>
                      <a:lnTo>
                        <a:pt x="1210" y="663"/>
                      </a:lnTo>
                      <a:lnTo>
                        <a:pt x="1206" y="685"/>
                      </a:lnTo>
                      <a:lnTo>
                        <a:pt x="1201" y="707"/>
                      </a:lnTo>
                      <a:lnTo>
                        <a:pt x="1188" y="754"/>
                      </a:lnTo>
                      <a:lnTo>
                        <a:pt x="1173" y="806"/>
                      </a:lnTo>
                      <a:lnTo>
                        <a:pt x="1143" y="906"/>
                      </a:lnTo>
                      <a:lnTo>
                        <a:pt x="1119" y="987"/>
                      </a:lnTo>
                      <a:lnTo>
                        <a:pt x="1102" y="1052"/>
                      </a:lnTo>
                      <a:lnTo>
                        <a:pt x="1090" y="1102"/>
                      </a:lnTo>
                      <a:lnTo>
                        <a:pt x="1081" y="1138"/>
                      </a:lnTo>
                      <a:lnTo>
                        <a:pt x="1077" y="1162"/>
                      </a:lnTo>
                      <a:lnTo>
                        <a:pt x="1075" y="1176"/>
                      </a:lnTo>
                      <a:lnTo>
                        <a:pt x="1075" y="1181"/>
                      </a:lnTo>
                      <a:lnTo>
                        <a:pt x="1078" y="1171"/>
                      </a:lnTo>
                      <a:lnTo>
                        <a:pt x="1088" y="1145"/>
                      </a:lnTo>
                      <a:lnTo>
                        <a:pt x="1103" y="1105"/>
                      </a:lnTo>
                      <a:lnTo>
                        <a:pt x="1124" y="1053"/>
                      </a:lnTo>
                      <a:lnTo>
                        <a:pt x="1150" y="991"/>
                      </a:lnTo>
                      <a:lnTo>
                        <a:pt x="1178" y="923"/>
                      </a:lnTo>
                      <a:lnTo>
                        <a:pt x="1210" y="851"/>
                      </a:lnTo>
                      <a:lnTo>
                        <a:pt x="1245" y="777"/>
                      </a:lnTo>
                      <a:lnTo>
                        <a:pt x="1263" y="739"/>
                      </a:lnTo>
                      <a:lnTo>
                        <a:pt x="1281" y="702"/>
                      </a:lnTo>
                      <a:lnTo>
                        <a:pt x="1301" y="667"/>
                      </a:lnTo>
                      <a:lnTo>
                        <a:pt x="1320" y="632"/>
                      </a:lnTo>
                      <a:lnTo>
                        <a:pt x="1340" y="599"/>
                      </a:lnTo>
                      <a:lnTo>
                        <a:pt x="1359" y="567"/>
                      </a:lnTo>
                      <a:lnTo>
                        <a:pt x="1379" y="537"/>
                      </a:lnTo>
                      <a:lnTo>
                        <a:pt x="1398" y="510"/>
                      </a:lnTo>
                      <a:lnTo>
                        <a:pt x="1418" y="485"/>
                      </a:lnTo>
                      <a:lnTo>
                        <a:pt x="1437" y="463"/>
                      </a:lnTo>
                      <a:lnTo>
                        <a:pt x="1455" y="445"/>
                      </a:lnTo>
                      <a:lnTo>
                        <a:pt x="1475" y="430"/>
                      </a:lnTo>
                      <a:lnTo>
                        <a:pt x="1493" y="418"/>
                      </a:lnTo>
                      <a:lnTo>
                        <a:pt x="1510" y="411"/>
                      </a:lnTo>
                      <a:lnTo>
                        <a:pt x="1528" y="409"/>
                      </a:lnTo>
                      <a:lnTo>
                        <a:pt x="1544" y="411"/>
                      </a:lnTo>
                      <a:lnTo>
                        <a:pt x="1560" y="416"/>
                      </a:lnTo>
                      <a:lnTo>
                        <a:pt x="1575" y="421"/>
                      </a:lnTo>
                      <a:lnTo>
                        <a:pt x="1590" y="428"/>
                      </a:lnTo>
                      <a:lnTo>
                        <a:pt x="1605" y="434"/>
                      </a:lnTo>
                      <a:lnTo>
                        <a:pt x="1617" y="442"/>
                      </a:lnTo>
                      <a:lnTo>
                        <a:pt x="1630" y="449"/>
                      </a:lnTo>
                      <a:lnTo>
                        <a:pt x="1642" y="458"/>
                      </a:lnTo>
                      <a:lnTo>
                        <a:pt x="1654" y="467"/>
                      </a:lnTo>
                      <a:lnTo>
                        <a:pt x="1665" y="476"/>
                      </a:lnTo>
                      <a:lnTo>
                        <a:pt x="1675" y="487"/>
                      </a:lnTo>
                      <a:lnTo>
                        <a:pt x="1683" y="499"/>
                      </a:lnTo>
                      <a:lnTo>
                        <a:pt x="1692" y="511"/>
                      </a:lnTo>
                      <a:lnTo>
                        <a:pt x="1700" y="523"/>
                      </a:lnTo>
                      <a:lnTo>
                        <a:pt x="1706" y="537"/>
                      </a:lnTo>
                      <a:lnTo>
                        <a:pt x="1711" y="551"/>
                      </a:lnTo>
                      <a:lnTo>
                        <a:pt x="1717" y="566"/>
                      </a:lnTo>
                      <a:lnTo>
                        <a:pt x="1720" y="582"/>
                      </a:lnTo>
                      <a:lnTo>
                        <a:pt x="1723" y="599"/>
                      </a:lnTo>
                      <a:lnTo>
                        <a:pt x="1726" y="617"/>
                      </a:lnTo>
                      <a:lnTo>
                        <a:pt x="1727" y="635"/>
                      </a:lnTo>
                      <a:lnTo>
                        <a:pt x="1727" y="655"/>
                      </a:lnTo>
                      <a:lnTo>
                        <a:pt x="1727" y="675"/>
                      </a:lnTo>
                      <a:lnTo>
                        <a:pt x="1724" y="696"/>
                      </a:lnTo>
                      <a:lnTo>
                        <a:pt x="1721" y="719"/>
                      </a:lnTo>
                      <a:lnTo>
                        <a:pt x="1718" y="742"/>
                      </a:lnTo>
                      <a:lnTo>
                        <a:pt x="1713" y="766"/>
                      </a:lnTo>
                      <a:lnTo>
                        <a:pt x="1706" y="792"/>
                      </a:lnTo>
                      <a:lnTo>
                        <a:pt x="1699" y="818"/>
                      </a:lnTo>
                      <a:lnTo>
                        <a:pt x="1691" y="846"/>
                      </a:lnTo>
                      <a:lnTo>
                        <a:pt x="1681" y="874"/>
                      </a:lnTo>
                      <a:lnTo>
                        <a:pt x="1670" y="905"/>
                      </a:lnTo>
                      <a:lnTo>
                        <a:pt x="1659" y="936"/>
                      </a:lnTo>
                      <a:lnTo>
                        <a:pt x="1612" y="1051"/>
                      </a:lnTo>
                      <a:lnTo>
                        <a:pt x="1574" y="1145"/>
                      </a:lnTo>
                      <a:lnTo>
                        <a:pt x="1544" y="1221"/>
                      </a:lnTo>
                      <a:lnTo>
                        <a:pt x="1520" y="1278"/>
                      </a:lnTo>
                      <a:lnTo>
                        <a:pt x="1503" y="1320"/>
                      </a:lnTo>
                      <a:lnTo>
                        <a:pt x="1492" y="1348"/>
                      </a:lnTo>
                      <a:lnTo>
                        <a:pt x="1486" y="1363"/>
                      </a:lnTo>
                      <a:lnTo>
                        <a:pt x="1483" y="1369"/>
                      </a:lnTo>
                      <a:lnTo>
                        <a:pt x="1486" y="1369"/>
                      </a:lnTo>
                      <a:lnTo>
                        <a:pt x="1490" y="1369"/>
                      </a:lnTo>
                      <a:lnTo>
                        <a:pt x="1498" y="1368"/>
                      </a:lnTo>
                      <a:lnTo>
                        <a:pt x="1508" y="1364"/>
                      </a:lnTo>
                      <a:lnTo>
                        <a:pt x="1515" y="1362"/>
                      </a:lnTo>
                      <a:lnTo>
                        <a:pt x="1521" y="1359"/>
                      </a:lnTo>
                      <a:lnTo>
                        <a:pt x="1529" y="1355"/>
                      </a:lnTo>
                      <a:lnTo>
                        <a:pt x="1538" y="1349"/>
                      </a:lnTo>
                      <a:lnTo>
                        <a:pt x="1547" y="1343"/>
                      </a:lnTo>
                      <a:lnTo>
                        <a:pt x="1556" y="1334"/>
                      </a:lnTo>
                      <a:lnTo>
                        <a:pt x="1567" y="1324"/>
                      </a:lnTo>
                      <a:lnTo>
                        <a:pt x="1577" y="1314"/>
                      </a:lnTo>
                      <a:lnTo>
                        <a:pt x="1589" y="1302"/>
                      </a:lnTo>
                      <a:lnTo>
                        <a:pt x="1601" y="1287"/>
                      </a:lnTo>
                      <a:lnTo>
                        <a:pt x="1613" y="1270"/>
                      </a:lnTo>
                      <a:lnTo>
                        <a:pt x="1627" y="1252"/>
                      </a:lnTo>
                      <a:lnTo>
                        <a:pt x="1640" y="1231"/>
                      </a:lnTo>
                      <a:lnTo>
                        <a:pt x="1655" y="1209"/>
                      </a:lnTo>
                      <a:lnTo>
                        <a:pt x="1669" y="1184"/>
                      </a:lnTo>
                      <a:lnTo>
                        <a:pt x="1684" y="1156"/>
                      </a:lnTo>
                      <a:lnTo>
                        <a:pt x="1701" y="1125"/>
                      </a:lnTo>
                      <a:lnTo>
                        <a:pt x="1717" y="1093"/>
                      </a:lnTo>
                      <a:lnTo>
                        <a:pt x="1733" y="1057"/>
                      </a:lnTo>
                      <a:lnTo>
                        <a:pt x="1750" y="1018"/>
                      </a:lnTo>
                      <a:lnTo>
                        <a:pt x="1768" y="976"/>
                      </a:lnTo>
                      <a:lnTo>
                        <a:pt x="1786" y="931"/>
                      </a:lnTo>
                      <a:lnTo>
                        <a:pt x="1804" y="883"/>
                      </a:lnTo>
                      <a:lnTo>
                        <a:pt x="1823" y="831"/>
                      </a:lnTo>
                      <a:lnTo>
                        <a:pt x="1860" y="727"/>
                      </a:lnTo>
                      <a:lnTo>
                        <a:pt x="1892" y="630"/>
                      </a:lnTo>
                      <a:lnTo>
                        <a:pt x="1921" y="540"/>
                      </a:lnTo>
                      <a:lnTo>
                        <a:pt x="1948" y="457"/>
                      </a:lnTo>
                      <a:lnTo>
                        <a:pt x="1973" y="380"/>
                      </a:lnTo>
                      <a:lnTo>
                        <a:pt x="1997" y="311"/>
                      </a:lnTo>
                      <a:lnTo>
                        <a:pt x="2009" y="279"/>
                      </a:lnTo>
                      <a:lnTo>
                        <a:pt x="2019" y="249"/>
                      </a:lnTo>
                      <a:lnTo>
                        <a:pt x="2031" y="220"/>
                      </a:lnTo>
                      <a:lnTo>
                        <a:pt x="2042" y="193"/>
                      </a:lnTo>
                      <a:lnTo>
                        <a:pt x="2054" y="168"/>
                      </a:lnTo>
                      <a:lnTo>
                        <a:pt x="2065" y="145"/>
                      </a:lnTo>
                      <a:lnTo>
                        <a:pt x="2077" y="124"/>
                      </a:lnTo>
                      <a:lnTo>
                        <a:pt x="2089" y="103"/>
                      </a:lnTo>
                      <a:lnTo>
                        <a:pt x="2102" y="86"/>
                      </a:lnTo>
                      <a:lnTo>
                        <a:pt x="2115" y="69"/>
                      </a:lnTo>
                      <a:lnTo>
                        <a:pt x="2128" y="54"/>
                      </a:lnTo>
                      <a:lnTo>
                        <a:pt x="2142" y="41"/>
                      </a:lnTo>
                      <a:lnTo>
                        <a:pt x="2157" y="31"/>
                      </a:lnTo>
                      <a:lnTo>
                        <a:pt x="2172" y="21"/>
                      </a:lnTo>
                      <a:lnTo>
                        <a:pt x="2188" y="13"/>
                      </a:lnTo>
                      <a:lnTo>
                        <a:pt x="2204" y="8"/>
                      </a:lnTo>
                      <a:lnTo>
                        <a:pt x="2223" y="4"/>
                      </a:lnTo>
                      <a:lnTo>
                        <a:pt x="2241" y="1"/>
                      </a:lnTo>
                      <a:lnTo>
                        <a:pt x="2262" y="0"/>
                      </a:lnTo>
                      <a:lnTo>
                        <a:pt x="2282" y="3"/>
                      </a:lnTo>
                      <a:lnTo>
                        <a:pt x="2304" y="5"/>
                      </a:lnTo>
                      <a:lnTo>
                        <a:pt x="2323" y="8"/>
                      </a:lnTo>
                      <a:lnTo>
                        <a:pt x="2343" y="12"/>
                      </a:lnTo>
                      <a:lnTo>
                        <a:pt x="2360" y="18"/>
                      </a:lnTo>
                      <a:lnTo>
                        <a:pt x="2377" y="24"/>
                      </a:lnTo>
                      <a:lnTo>
                        <a:pt x="2392" y="31"/>
                      </a:lnTo>
                      <a:lnTo>
                        <a:pt x="2407" y="39"/>
                      </a:lnTo>
                      <a:lnTo>
                        <a:pt x="2420" y="48"/>
                      </a:lnTo>
                      <a:lnTo>
                        <a:pt x="2433" y="59"/>
                      </a:lnTo>
                      <a:lnTo>
                        <a:pt x="2444" y="70"/>
                      </a:lnTo>
                      <a:lnTo>
                        <a:pt x="2454" y="83"/>
                      </a:lnTo>
                      <a:lnTo>
                        <a:pt x="2464" y="97"/>
                      </a:lnTo>
                      <a:lnTo>
                        <a:pt x="2471" y="111"/>
                      </a:lnTo>
                      <a:lnTo>
                        <a:pt x="2477" y="127"/>
                      </a:lnTo>
                      <a:lnTo>
                        <a:pt x="2482" y="145"/>
                      </a:lnTo>
                      <a:lnTo>
                        <a:pt x="2486" y="164"/>
                      </a:lnTo>
                      <a:lnTo>
                        <a:pt x="2488" y="184"/>
                      </a:lnTo>
                      <a:lnTo>
                        <a:pt x="2490" y="205"/>
                      </a:lnTo>
                      <a:lnTo>
                        <a:pt x="2490" y="229"/>
                      </a:lnTo>
                      <a:lnTo>
                        <a:pt x="2488" y="252"/>
                      </a:lnTo>
                      <a:lnTo>
                        <a:pt x="2485" y="278"/>
                      </a:lnTo>
                      <a:lnTo>
                        <a:pt x="2482" y="307"/>
                      </a:lnTo>
                      <a:lnTo>
                        <a:pt x="2477" y="335"/>
                      </a:lnTo>
                      <a:lnTo>
                        <a:pt x="2469" y="366"/>
                      </a:lnTo>
                      <a:lnTo>
                        <a:pt x="2461" y="397"/>
                      </a:lnTo>
                      <a:lnTo>
                        <a:pt x="2452" y="432"/>
                      </a:lnTo>
                      <a:lnTo>
                        <a:pt x="2441" y="467"/>
                      </a:lnTo>
                      <a:lnTo>
                        <a:pt x="2428" y="504"/>
                      </a:lnTo>
                      <a:lnTo>
                        <a:pt x="2414" y="543"/>
                      </a:lnTo>
                      <a:lnTo>
                        <a:pt x="2399" y="585"/>
                      </a:lnTo>
                      <a:lnTo>
                        <a:pt x="2381" y="627"/>
                      </a:lnTo>
                      <a:lnTo>
                        <a:pt x="2363" y="671"/>
                      </a:lnTo>
                      <a:lnTo>
                        <a:pt x="2323" y="764"/>
                      </a:lnTo>
                      <a:lnTo>
                        <a:pt x="2282" y="858"/>
                      </a:lnTo>
                      <a:lnTo>
                        <a:pt x="2240" y="954"/>
                      </a:lnTo>
                      <a:lnTo>
                        <a:pt x="2196" y="1052"/>
                      </a:lnTo>
                      <a:lnTo>
                        <a:pt x="2152" y="1149"/>
                      </a:lnTo>
                      <a:lnTo>
                        <a:pt x="2109" y="1244"/>
                      </a:lnTo>
                      <a:lnTo>
                        <a:pt x="2067" y="1337"/>
                      </a:lnTo>
                      <a:lnTo>
                        <a:pt x="2026" y="1428"/>
                      </a:lnTo>
                      <a:lnTo>
                        <a:pt x="1986" y="1514"/>
                      </a:lnTo>
                      <a:lnTo>
                        <a:pt x="1949" y="1596"/>
                      </a:lnTo>
                      <a:lnTo>
                        <a:pt x="1916" y="1671"/>
                      </a:lnTo>
                      <a:lnTo>
                        <a:pt x="1884" y="1740"/>
                      </a:lnTo>
                      <a:lnTo>
                        <a:pt x="1858" y="1800"/>
                      </a:lnTo>
                      <a:lnTo>
                        <a:pt x="1836" y="1852"/>
                      </a:lnTo>
                      <a:lnTo>
                        <a:pt x="1820" y="1896"/>
                      </a:lnTo>
                      <a:lnTo>
                        <a:pt x="1808" y="1927"/>
                      </a:lnTo>
                      <a:lnTo>
                        <a:pt x="1793" y="1978"/>
                      </a:lnTo>
                      <a:lnTo>
                        <a:pt x="1778" y="2022"/>
                      </a:lnTo>
                      <a:lnTo>
                        <a:pt x="1767" y="2061"/>
                      </a:lnTo>
                      <a:lnTo>
                        <a:pt x="1757" y="2094"/>
                      </a:lnTo>
                      <a:lnTo>
                        <a:pt x="1749" y="2121"/>
                      </a:lnTo>
                      <a:lnTo>
                        <a:pt x="1744" y="2139"/>
                      </a:lnTo>
                      <a:lnTo>
                        <a:pt x="1741" y="2151"/>
                      </a:lnTo>
                      <a:lnTo>
                        <a:pt x="1740" y="2155"/>
                      </a:lnTo>
                      <a:lnTo>
                        <a:pt x="1746" y="2150"/>
                      </a:lnTo>
                      <a:lnTo>
                        <a:pt x="1764" y="2134"/>
                      </a:lnTo>
                      <a:lnTo>
                        <a:pt x="1794" y="2109"/>
                      </a:lnTo>
                      <a:lnTo>
                        <a:pt x="1833" y="2076"/>
                      </a:lnTo>
                      <a:lnTo>
                        <a:pt x="1880" y="2038"/>
                      </a:lnTo>
                      <a:lnTo>
                        <a:pt x="1933" y="1996"/>
                      </a:lnTo>
                      <a:lnTo>
                        <a:pt x="1992" y="1952"/>
                      </a:lnTo>
                      <a:lnTo>
                        <a:pt x="2055" y="1905"/>
                      </a:lnTo>
                      <a:lnTo>
                        <a:pt x="2088" y="1883"/>
                      </a:lnTo>
                      <a:lnTo>
                        <a:pt x="2120" y="1860"/>
                      </a:lnTo>
                      <a:lnTo>
                        <a:pt x="2153" y="1838"/>
                      </a:lnTo>
                      <a:lnTo>
                        <a:pt x="2186" y="1817"/>
                      </a:lnTo>
                      <a:lnTo>
                        <a:pt x="2219" y="1797"/>
                      </a:lnTo>
                      <a:lnTo>
                        <a:pt x="2252" y="1778"/>
                      </a:lnTo>
                      <a:lnTo>
                        <a:pt x="2284" y="1759"/>
                      </a:lnTo>
                      <a:lnTo>
                        <a:pt x="2317" y="1743"/>
                      </a:lnTo>
                      <a:lnTo>
                        <a:pt x="2348" y="1728"/>
                      </a:lnTo>
                      <a:lnTo>
                        <a:pt x="2378" y="1715"/>
                      </a:lnTo>
                      <a:lnTo>
                        <a:pt x="2407" y="1704"/>
                      </a:lnTo>
                      <a:lnTo>
                        <a:pt x="2434" y="1696"/>
                      </a:lnTo>
                      <a:lnTo>
                        <a:pt x="2461" y="1689"/>
                      </a:lnTo>
                      <a:lnTo>
                        <a:pt x="2485" y="1686"/>
                      </a:lnTo>
                      <a:lnTo>
                        <a:pt x="2509" y="1685"/>
                      </a:lnTo>
                      <a:lnTo>
                        <a:pt x="2530" y="1687"/>
                      </a:lnTo>
                      <a:lnTo>
                        <a:pt x="2549" y="1691"/>
                      </a:lnTo>
                      <a:lnTo>
                        <a:pt x="2568" y="1697"/>
                      </a:lnTo>
                      <a:lnTo>
                        <a:pt x="2588" y="1702"/>
                      </a:lnTo>
                      <a:lnTo>
                        <a:pt x="2606" y="1708"/>
                      </a:lnTo>
                      <a:lnTo>
                        <a:pt x="2624" y="1715"/>
                      </a:lnTo>
                      <a:lnTo>
                        <a:pt x="2641" y="1723"/>
                      </a:lnTo>
                      <a:lnTo>
                        <a:pt x="2657" y="1731"/>
                      </a:lnTo>
                      <a:lnTo>
                        <a:pt x="2673" y="1740"/>
                      </a:lnTo>
                      <a:lnTo>
                        <a:pt x="2687" y="1749"/>
                      </a:lnTo>
                      <a:lnTo>
                        <a:pt x="2701" y="1758"/>
                      </a:lnTo>
                      <a:lnTo>
                        <a:pt x="2714" y="1769"/>
                      </a:lnTo>
                      <a:lnTo>
                        <a:pt x="2727" y="1780"/>
                      </a:lnTo>
                      <a:lnTo>
                        <a:pt x="2738" y="1791"/>
                      </a:lnTo>
                      <a:lnTo>
                        <a:pt x="2748" y="1803"/>
                      </a:lnTo>
                      <a:lnTo>
                        <a:pt x="2756" y="1814"/>
                      </a:lnTo>
                      <a:lnTo>
                        <a:pt x="2764" y="1826"/>
                      </a:lnTo>
                      <a:lnTo>
                        <a:pt x="2771" y="1839"/>
                      </a:lnTo>
                      <a:lnTo>
                        <a:pt x="2776" y="1852"/>
                      </a:lnTo>
                      <a:lnTo>
                        <a:pt x="2779" y="1865"/>
                      </a:lnTo>
                      <a:lnTo>
                        <a:pt x="2781" y="1879"/>
                      </a:lnTo>
                      <a:lnTo>
                        <a:pt x="2782" y="1892"/>
                      </a:lnTo>
                      <a:lnTo>
                        <a:pt x="2781" y="1906"/>
                      </a:lnTo>
                      <a:lnTo>
                        <a:pt x="2779" y="1921"/>
                      </a:lnTo>
                      <a:lnTo>
                        <a:pt x="2775" y="1935"/>
                      </a:lnTo>
                      <a:lnTo>
                        <a:pt x="2768" y="1949"/>
                      </a:lnTo>
                      <a:lnTo>
                        <a:pt x="2761" y="1964"/>
                      </a:lnTo>
                      <a:lnTo>
                        <a:pt x="2751" y="1978"/>
                      </a:lnTo>
                      <a:lnTo>
                        <a:pt x="2740" y="1992"/>
                      </a:lnTo>
                      <a:lnTo>
                        <a:pt x="2726" y="2007"/>
                      </a:lnTo>
                      <a:lnTo>
                        <a:pt x="2711" y="2021"/>
                      </a:lnTo>
                      <a:lnTo>
                        <a:pt x="2694" y="2036"/>
                      </a:lnTo>
                      <a:lnTo>
                        <a:pt x="2674" y="2050"/>
                      </a:lnTo>
                      <a:lnTo>
                        <a:pt x="2628" y="2083"/>
                      </a:lnTo>
                      <a:lnTo>
                        <a:pt x="2574" y="2125"/>
                      </a:lnTo>
                      <a:lnTo>
                        <a:pt x="2512" y="2173"/>
                      </a:lnTo>
                      <a:lnTo>
                        <a:pt x="2445" y="2227"/>
                      </a:lnTo>
                      <a:lnTo>
                        <a:pt x="2374" y="2285"/>
                      </a:lnTo>
                      <a:lnTo>
                        <a:pt x="2299" y="2348"/>
                      </a:lnTo>
                      <a:lnTo>
                        <a:pt x="2224" y="2413"/>
                      </a:lnTo>
                      <a:lnTo>
                        <a:pt x="2148" y="2479"/>
                      </a:lnTo>
                      <a:lnTo>
                        <a:pt x="2073" y="2545"/>
                      </a:lnTo>
                      <a:lnTo>
                        <a:pt x="2002" y="2611"/>
                      </a:lnTo>
                      <a:lnTo>
                        <a:pt x="1934" y="2673"/>
                      </a:lnTo>
                      <a:lnTo>
                        <a:pt x="1873" y="2734"/>
                      </a:lnTo>
                      <a:lnTo>
                        <a:pt x="1816" y="2789"/>
                      </a:lnTo>
                      <a:lnTo>
                        <a:pt x="1770" y="2840"/>
                      </a:lnTo>
                      <a:lnTo>
                        <a:pt x="1749" y="2863"/>
                      </a:lnTo>
                      <a:lnTo>
                        <a:pt x="1731" y="2883"/>
                      </a:lnTo>
                      <a:lnTo>
                        <a:pt x="1717" y="2903"/>
                      </a:lnTo>
                      <a:lnTo>
                        <a:pt x="1704" y="2919"/>
                      </a:lnTo>
                      <a:lnTo>
                        <a:pt x="1693" y="2935"/>
                      </a:lnTo>
                      <a:lnTo>
                        <a:pt x="1680" y="2949"/>
                      </a:lnTo>
                      <a:lnTo>
                        <a:pt x="1667" y="2963"/>
                      </a:lnTo>
                      <a:lnTo>
                        <a:pt x="1652" y="2977"/>
                      </a:lnTo>
                      <a:lnTo>
                        <a:pt x="1636" y="2989"/>
                      </a:lnTo>
                      <a:lnTo>
                        <a:pt x="1620" y="3001"/>
                      </a:lnTo>
                      <a:lnTo>
                        <a:pt x="1602" y="3013"/>
                      </a:lnTo>
                      <a:lnTo>
                        <a:pt x="1584" y="3023"/>
                      </a:lnTo>
                      <a:lnTo>
                        <a:pt x="1566" y="3034"/>
                      </a:lnTo>
                      <a:lnTo>
                        <a:pt x="1547" y="3042"/>
                      </a:lnTo>
                      <a:lnTo>
                        <a:pt x="1528" y="3051"/>
                      </a:lnTo>
                      <a:lnTo>
                        <a:pt x="1508" y="3060"/>
                      </a:lnTo>
                      <a:lnTo>
                        <a:pt x="1469" y="3074"/>
                      </a:lnTo>
                      <a:lnTo>
                        <a:pt x="1431" y="3087"/>
                      </a:lnTo>
                      <a:lnTo>
                        <a:pt x="1394" y="3097"/>
                      </a:lnTo>
                      <a:lnTo>
                        <a:pt x="1358" y="3106"/>
                      </a:lnTo>
                      <a:lnTo>
                        <a:pt x="1326" y="3113"/>
                      </a:lnTo>
                      <a:lnTo>
                        <a:pt x="1298" y="3118"/>
                      </a:lnTo>
                      <a:lnTo>
                        <a:pt x="1257" y="3125"/>
                      </a:lnTo>
                      <a:lnTo>
                        <a:pt x="1241" y="3127"/>
                      </a:lnTo>
                      <a:lnTo>
                        <a:pt x="1131" y="3489"/>
                      </a:lnTo>
                      <a:lnTo>
                        <a:pt x="0" y="3096"/>
                      </a:lnTo>
                      <a:lnTo>
                        <a:pt x="0" y="3096"/>
                      </a:lnTo>
                      <a:close/>
                    </a:path>
                  </a:pathLst>
                </a:custGeom>
                <a:solidFill>
                  <a:srgbClr val="FFBD8B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íṩľïḓê"/>
              <p:cNvGrpSpPr/>
              <p:nvPr/>
            </p:nvGrpSpPr>
            <p:grpSpPr>
              <a:xfrm>
                <a:off x="3771767" y="4037255"/>
                <a:ext cx="1743771" cy="2820744"/>
                <a:chOff x="3983736" y="4037255"/>
                <a:chExt cx="1743771" cy="2820744"/>
              </a:xfrm>
            </p:grpSpPr>
            <p:sp>
              <p:nvSpPr>
                <p:cNvPr id="19" name="íṥḷîḍe"/>
                <p:cNvSpPr/>
                <p:nvPr/>
              </p:nvSpPr>
              <p:spPr bwMode="auto">
                <a:xfrm>
                  <a:off x="4587430" y="5595921"/>
                  <a:ext cx="1140077" cy="1262078"/>
                </a:xfrm>
                <a:custGeom>
                  <a:avLst/>
                  <a:gdLst>
                    <a:gd name="T0" fmla="*/ 812 w 2713"/>
                    <a:gd name="T1" fmla="*/ 2998 h 2998"/>
                    <a:gd name="T2" fmla="*/ 0 w 2713"/>
                    <a:gd name="T3" fmla="*/ 599 h 2998"/>
                    <a:gd name="T4" fmla="*/ 1680 w 2713"/>
                    <a:gd name="T5" fmla="*/ 0 h 2998"/>
                    <a:gd name="T6" fmla="*/ 2713 w 2713"/>
                    <a:gd name="T7" fmla="*/ 2998 h 2998"/>
                    <a:gd name="T8" fmla="*/ 812 w 2713"/>
                    <a:gd name="T9" fmla="*/ 2998 h 2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13" h="2998">
                      <a:moveTo>
                        <a:pt x="812" y="2998"/>
                      </a:moveTo>
                      <a:lnTo>
                        <a:pt x="0" y="599"/>
                      </a:lnTo>
                      <a:lnTo>
                        <a:pt x="1680" y="0"/>
                      </a:lnTo>
                      <a:lnTo>
                        <a:pt x="2713" y="2998"/>
                      </a:lnTo>
                      <a:lnTo>
                        <a:pt x="812" y="2998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85000"/>
                  </a:sys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iṩḻíḓè"/>
                <p:cNvSpPr/>
                <p:nvPr/>
              </p:nvSpPr>
              <p:spPr bwMode="auto">
                <a:xfrm>
                  <a:off x="4940812" y="5595921"/>
                  <a:ext cx="786695" cy="1262078"/>
                </a:xfrm>
                <a:custGeom>
                  <a:avLst/>
                  <a:gdLst>
                    <a:gd name="T0" fmla="*/ 0 w 1874"/>
                    <a:gd name="T1" fmla="*/ 300 h 2998"/>
                    <a:gd name="T2" fmla="*/ 841 w 1874"/>
                    <a:gd name="T3" fmla="*/ 0 h 2998"/>
                    <a:gd name="T4" fmla="*/ 1874 w 1874"/>
                    <a:gd name="T5" fmla="*/ 2998 h 2998"/>
                    <a:gd name="T6" fmla="*/ 986 w 1874"/>
                    <a:gd name="T7" fmla="*/ 2998 h 2998"/>
                    <a:gd name="T8" fmla="*/ 0 w 1874"/>
                    <a:gd name="T9" fmla="*/ 300 h 2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4" h="2998">
                      <a:moveTo>
                        <a:pt x="0" y="300"/>
                      </a:moveTo>
                      <a:lnTo>
                        <a:pt x="841" y="0"/>
                      </a:lnTo>
                      <a:lnTo>
                        <a:pt x="1874" y="2998"/>
                      </a:lnTo>
                      <a:lnTo>
                        <a:pt x="986" y="2998"/>
                      </a:lnTo>
                      <a:lnTo>
                        <a:pt x="0" y="30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iṥḻîḑê"/>
                <p:cNvSpPr/>
                <p:nvPr/>
              </p:nvSpPr>
              <p:spPr bwMode="auto">
                <a:xfrm>
                  <a:off x="4581119" y="5448678"/>
                  <a:ext cx="654178" cy="380727"/>
                </a:xfrm>
                <a:custGeom>
                  <a:avLst/>
                  <a:gdLst>
                    <a:gd name="T0" fmla="*/ 146 w 1554"/>
                    <a:gd name="T1" fmla="*/ 904 h 904"/>
                    <a:gd name="T2" fmla="*/ 0 w 1554"/>
                    <a:gd name="T3" fmla="*/ 485 h 904"/>
                    <a:gd name="T4" fmla="*/ 1410 w 1554"/>
                    <a:gd name="T5" fmla="*/ 0 h 904"/>
                    <a:gd name="T6" fmla="*/ 1554 w 1554"/>
                    <a:gd name="T7" fmla="*/ 403 h 904"/>
                    <a:gd name="T8" fmla="*/ 146 w 1554"/>
                    <a:gd name="T9" fmla="*/ 904 h 9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4" h="904">
                      <a:moveTo>
                        <a:pt x="146" y="904"/>
                      </a:moveTo>
                      <a:lnTo>
                        <a:pt x="0" y="485"/>
                      </a:lnTo>
                      <a:lnTo>
                        <a:pt x="1410" y="0"/>
                      </a:lnTo>
                      <a:lnTo>
                        <a:pt x="1554" y="403"/>
                      </a:lnTo>
                      <a:lnTo>
                        <a:pt x="146" y="904"/>
                      </a:lnTo>
                      <a:close/>
                    </a:path>
                  </a:pathLst>
                </a:custGeom>
                <a:solidFill>
                  <a:srgbClr val="FF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ïṥḻiḍè"/>
                <p:cNvSpPr/>
                <p:nvPr/>
              </p:nvSpPr>
              <p:spPr bwMode="auto">
                <a:xfrm>
                  <a:off x="3983736" y="4037255"/>
                  <a:ext cx="1129560" cy="1596529"/>
                </a:xfrm>
                <a:custGeom>
                  <a:avLst/>
                  <a:gdLst>
                    <a:gd name="T0" fmla="*/ 1412 w 2688"/>
                    <a:gd name="T1" fmla="*/ 3458 h 3793"/>
                    <a:gd name="T2" fmla="*/ 1277 w 2688"/>
                    <a:gd name="T3" fmla="*/ 3410 h 3793"/>
                    <a:gd name="T4" fmla="*/ 1090 w 2688"/>
                    <a:gd name="T5" fmla="*/ 3290 h 3793"/>
                    <a:gd name="T6" fmla="*/ 834 w 2688"/>
                    <a:gd name="T7" fmla="*/ 3059 h 3793"/>
                    <a:gd name="T8" fmla="*/ 540 w 2688"/>
                    <a:gd name="T9" fmla="*/ 2792 h 3793"/>
                    <a:gd name="T10" fmla="*/ 151 w 2688"/>
                    <a:gd name="T11" fmla="*/ 2476 h 3793"/>
                    <a:gd name="T12" fmla="*/ 17 w 2688"/>
                    <a:gd name="T13" fmla="*/ 2321 h 3793"/>
                    <a:gd name="T14" fmla="*/ 22 w 2688"/>
                    <a:gd name="T15" fmla="*/ 2184 h 3793"/>
                    <a:gd name="T16" fmla="*/ 119 w 2688"/>
                    <a:gd name="T17" fmla="*/ 2092 h 3793"/>
                    <a:gd name="T18" fmla="*/ 230 w 2688"/>
                    <a:gd name="T19" fmla="*/ 2065 h 3793"/>
                    <a:gd name="T20" fmla="*/ 347 w 2688"/>
                    <a:gd name="T21" fmla="*/ 2089 h 3793"/>
                    <a:gd name="T22" fmla="*/ 533 w 2688"/>
                    <a:gd name="T23" fmla="*/ 2192 h 3793"/>
                    <a:gd name="T24" fmla="*/ 976 w 2688"/>
                    <a:gd name="T25" fmla="*/ 2526 h 3793"/>
                    <a:gd name="T26" fmla="*/ 891 w 2688"/>
                    <a:gd name="T27" fmla="*/ 2254 h 3793"/>
                    <a:gd name="T28" fmla="*/ 623 w 2688"/>
                    <a:gd name="T29" fmla="*/ 1546 h 3793"/>
                    <a:gd name="T30" fmla="*/ 380 w 2688"/>
                    <a:gd name="T31" fmla="*/ 993 h 3793"/>
                    <a:gd name="T32" fmla="*/ 285 w 2688"/>
                    <a:gd name="T33" fmla="*/ 714 h 3793"/>
                    <a:gd name="T34" fmla="*/ 251 w 2688"/>
                    <a:gd name="T35" fmla="*/ 490 h 3793"/>
                    <a:gd name="T36" fmla="*/ 298 w 2688"/>
                    <a:gd name="T37" fmla="*/ 350 h 3793"/>
                    <a:gd name="T38" fmla="*/ 443 w 2688"/>
                    <a:gd name="T39" fmla="*/ 332 h 3793"/>
                    <a:gd name="T40" fmla="*/ 658 w 2688"/>
                    <a:gd name="T41" fmla="*/ 590 h 3793"/>
                    <a:gd name="T42" fmla="*/ 888 w 2688"/>
                    <a:gd name="T43" fmla="*/ 1025 h 3793"/>
                    <a:gd name="T44" fmla="*/ 1185 w 2688"/>
                    <a:gd name="T45" fmla="*/ 1717 h 3793"/>
                    <a:gd name="T46" fmla="*/ 1114 w 2688"/>
                    <a:gd name="T47" fmla="*/ 1457 h 3793"/>
                    <a:gd name="T48" fmla="*/ 922 w 2688"/>
                    <a:gd name="T49" fmla="*/ 736 h 3793"/>
                    <a:gd name="T50" fmla="*/ 813 w 2688"/>
                    <a:gd name="T51" fmla="*/ 245 h 3793"/>
                    <a:gd name="T52" fmla="*/ 827 w 2688"/>
                    <a:gd name="T53" fmla="*/ 64 h 3793"/>
                    <a:gd name="T54" fmla="*/ 899 w 2688"/>
                    <a:gd name="T55" fmla="*/ 1 h 3793"/>
                    <a:gd name="T56" fmla="*/ 999 w 2688"/>
                    <a:gd name="T57" fmla="*/ 21 h 3793"/>
                    <a:gd name="T58" fmla="*/ 1096 w 2688"/>
                    <a:gd name="T59" fmla="*/ 82 h 3793"/>
                    <a:gd name="T60" fmla="*/ 1209 w 2688"/>
                    <a:gd name="T61" fmla="*/ 297 h 3793"/>
                    <a:gd name="T62" fmla="*/ 1388 w 2688"/>
                    <a:gd name="T63" fmla="*/ 823 h 3793"/>
                    <a:gd name="T64" fmla="*/ 1579 w 2688"/>
                    <a:gd name="T65" fmla="*/ 1469 h 3793"/>
                    <a:gd name="T66" fmla="*/ 1483 w 2688"/>
                    <a:gd name="T67" fmla="*/ 1001 h 3793"/>
                    <a:gd name="T68" fmla="*/ 1413 w 2688"/>
                    <a:gd name="T69" fmla="*/ 514 h 3793"/>
                    <a:gd name="T70" fmla="*/ 1417 w 2688"/>
                    <a:gd name="T71" fmla="*/ 123 h 3793"/>
                    <a:gd name="T72" fmla="*/ 1558 w 2688"/>
                    <a:gd name="T73" fmla="*/ 26 h 3793"/>
                    <a:gd name="T74" fmla="*/ 1738 w 2688"/>
                    <a:gd name="T75" fmla="*/ 273 h 3793"/>
                    <a:gd name="T76" fmla="*/ 1878 w 2688"/>
                    <a:gd name="T77" fmla="*/ 700 h 3793"/>
                    <a:gd name="T78" fmla="*/ 1990 w 2688"/>
                    <a:gd name="T79" fmla="*/ 1246 h 3793"/>
                    <a:gd name="T80" fmla="*/ 2037 w 2688"/>
                    <a:gd name="T81" fmla="*/ 1456 h 3793"/>
                    <a:gd name="T82" fmla="*/ 2083 w 2688"/>
                    <a:gd name="T83" fmla="*/ 1387 h 3793"/>
                    <a:gd name="T84" fmla="*/ 2099 w 2688"/>
                    <a:gd name="T85" fmla="*/ 1263 h 3793"/>
                    <a:gd name="T86" fmla="*/ 2070 w 2688"/>
                    <a:gd name="T87" fmla="*/ 1048 h 3793"/>
                    <a:gd name="T88" fmla="*/ 2021 w 2688"/>
                    <a:gd name="T89" fmla="*/ 743 h 3793"/>
                    <a:gd name="T90" fmla="*/ 2066 w 2688"/>
                    <a:gd name="T91" fmla="*/ 470 h 3793"/>
                    <a:gd name="T92" fmla="*/ 2175 w 2688"/>
                    <a:gd name="T93" fmla="*/ 352 h 3793"/>
                    <a:gd name="T94" fmla="*/ 2311 w 2688"/>
                    <a:gd name="T95" fmla="*/ 514 h 3793"/>
                    <a:gd name="T96" fmla="*/ 2456 w 2688"/>
                    <a:gd name="T97" fmla="*/ 1170 h 3793"/>
                    <a:gd name="T98" fmla="*/ 2634 w 2688"/>
                    <a:gd name="T99" fmla="*/ 2115 h 3793"/>
                    <a:gd name="T100" fmla="*/ 2685 w 2688"/>
                    <a:gd name="T101" fmla="*/ 2445 h 3793"/>
                    <a:gd name="T102" fmla="*/ 2678 w 2688"/>
                    <a:gd name="T103" fmla="*/ 2643 h 3793"/>
                    <a:gd name="T104" fmla="*/ 2623 w 2688"/>
                    <a:gd name="T105" fmla="*/ 2860 h 3793"/>
                    <a:gd name="T106" fmla="*/ 2542 w 2688"/>
                    <a:gd name="T107" fmla="*/ 2996 h 3793"/>
                    <a:gd name="T108" fmla="*/ 2571 w 2688"/>
                    <a:gd name="T109" fmla="*/ 3205 h 3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88" h="3793">
                      <a:moveTo>
                        <a:pt x="1559" y="3793"/>
                      </a:moveTo>
                      <a:lnTo>
                        <a:pt x="1469" y="3459"/>
                      </a:lnTo>
                      <a:lnTo>
                        <a:pt x="1467" y="3460"/>
                      </a:lnTo>
                      <a:lnTo>
                        <a:pt x="1459" y="3460"/>
                      </a:lnTo>
                      <a:lnTo>
                        <a:pt x="1449" y="3461"/>
                      </a:lnTo>
                      <a:lnTo>
                        <a:pt x="1432" y="3460"/>
                      </a:lnTo>
                      <a:lnTo>
                        <a:pt x="1412" y="3458"/>
                      </a:lnTo>
                      <a:lnTo>
                        <a:pt x="1386" y="3452"/>
                      </a:lnTo>
                      <a:lnTo>
                        <a:pt x="1371" y="3448"/>
                      </a:lnTo>
                      <a:lnTo>
                        <a:pt x="1355" y="3442"/>
                      </a:lnTo>
                      <a:lnTo>
                        <a:pt x="1337" y="3437"/>
                      </a:lnTo>
                      <a:lnTo>
                        <a:pt x="1319" y="3429"/>
                      </a:lnTo>
                      <a:lnTo>
                        <a:pt x="1298" y="3421"/>
                      </a:lnTo>
                      <a:lnTo>
                        <a:pt x="1277" y="3410"/>
                      </a:lnTo>
                      <a:lnTo>
                        <a:pt x="1254" y="3398"/>
                      </a:lnTo>
                      <a:lnTo>
                        <a:pt x="1230" y="3385"/>
                      </a:lnTo>
                      <a:lnTo>
                        <a:pt x="1206" y="3370"/>
                      </a:lnTo>
                      <a:lnTo>
                        <a:pt x="1178" y="3353"/>
                      </a:lnTo>
                      <a:lnTo>
                        <a:pt x="1150" y="3334"/>
                      </a:lnTo>
                      <a:lnTo>
                        <a:pt x="1121" y="3313"/>
                      </a:lnTo>
                      <a:lnTo>
                        <a:pt x="1090" y="3290"/>
                      </a:lnTo>
                      <a:lnTo>
                        <a:pt x="1057" y="3265"/>
                      </a:lnTo>
                      <a:lnTo>
                        <a:pt x="1024" y="3237"/>
                      </a:lnTo>
                      <a:lnTo>
                        <a:pt x="988" y="3207"/>
                      </a:lnTo>
                      <a:lnTo>
                        <a:pt x="953" y="3174"/>
                      </a:lnTo>
                      <a:lnTo>
                        <a:pt x="914" y="3138"/>
                      </a:lnTo>
                      <a:lnTo>
                        <a:pt x="875" y="3101"/>
                      </a:lnTo>
                      <a:lnTo>
                        <a:pt x="834" y="3059"/>
                      </a:lnTo>
                      <a:lnTo>
                        <a:pt x="792" y="3017"/>
                      </a:lnTo>
                      <a:lnTo>
                        <a:pt x="749" y="2976"/>
                      </a:lnTo>
                      <a:lnTo>
                        <a:pt x="707" y="2937"/>
                      </a:lnTo>
                      <a:lnTo>
                        <a:pt x="664" y="2899"/>
                      </a:lnTo>
                      <a:lnTo>
                        <a:pt x="623" y="2863"/>
                      </a:lnTo>
                      <a:lnTo>
                        <a:pt x="581" y="2827"/>
                      </a:lnTo>
                      <a:lnTo>
                        <a:pt x="540" y="2792"/>
                      </a:lnTo>
                      <a:lnTo>
                        <a:pt x="499" y="2759"/>
                      </a:lnTo>
                      <a:lnTo>
                        <a:pt x="420" y="2695"/>
                      </a:lnTo>
                      <a:lnTo>
                        <a:pt x="344" y="2635"/>
                      </a:lnTo>
                      <a:lnTo>
                        <a:pt x="274" y="2579"/>
                      </a:lnTo>
                      <a:lnTo>
                        <a:pt x="209" y="2526"/>
                      </a:lnTo>
                      <a:lnTo>
                        <a:pt x="179" y="2500"/>
                      </a:lnTo>
                      <a:lnTo>
                        <a:pt x="151" y="2476"/>
                      </a:lnTo>
                      <a:lnTo>
                        <a:pt x="125" y="2451"/>
                      </a:lnTo>
                      <a:lnTo>
                        <a:pt x="101" y="2429"/>
                      </a:lnTo>
                      <a:lnTo>
                        <a:pt x="79" y="2406"/>
                      </a:lnTo>
                      <a:lnTo>
                        <a:pt x="60" y="2383"/>
                      </a:lnTo>
                      <a:lnTo>
                        <a:pt x="43" y="2362"/>
                      </a:lnTo>
                      <a:lnTo>
                        <a:pt x="29" y="2341"/>
                      </a:lnTo>
                      <a:lnTo>
                        <a:pt x="17" y="2321"/>
                      </a:lnTo>
                      <a:lnTo>
                        <a:pt x="8" y="2300"/>
                      </a:lnTo>
                      <a:lnTo>
                        <a:pt x="2" y="2281"/>
                      </a:lnTo>
                      <a:lnTo>
                        <a:pt x="0" y="2260"/>
                      </a:lnTo>
                      <a:lnTo>
                        <a:pt x="0" y="2242"/>
                      </a:lnTo>
                      <a:lnTo>
                        <a:pt x="4" y="2222"/>
                      </a:lnTo>
                      <a:lnTo>
                        <a:pt x="11" y="2203"/>
                      </a:lnTo>
                      <a:lnTo>
                        <a:pt x="22" y="2184"/>
                      </a:lnTo>
                      <a:lnTo>
                        <a:pt x="35" y="2167"/>
                      </a:lnTo>
                      <a:lnTo>
                        <a:pt x="48" y="2151"/>
                      </a:lnTo>
                      <a:lnTo>
                        <a:pt x="62" y="2136"/>
                      </a:lnTo>
                      <a:lnTo>
                        <a:pt x="76" y="2123"/>
                      </a:lnTo>
                      <a:lnTo>
                        <a:pt x="90" y="2111"/>
                      </a:lnTo>
                      <a:lnTo>
                        <a:pt x="104" y="2101"/>
                      </a:lnTo>
                      <a:lnTo>
                        <a:pt x="119" y="2092"/>
                      </a:lnTo>
                      <a:lnTo>
                        <a:pt x="135" y="2085"/>
                      </a:lnTo>
                      <a:lnTo>
                        <a:pt x="150" y="2078"/>
                      </a:lnTo>
                      <a:lnTo>
                        <a:pt x="166" y="2074"/>
                      </a:lnTo>
                      <a:lnTo>
                        <a:pt x="181" y="2070"/>
                      </a:lnTo>
                      <a:lnTo>
                        <a:pt x="197" y="2067"/>
                      </a:lnTo>
                      <a:lnTo>
                        <a:pt x="213" y="2066"/>
                      </a:lnTo>
                      <a:lnTo>
                        <a:pt x="230" y="2065"/>
                      </a:lnTo>
                      <a:lnTo>
                        <a:pt x="246" y="2066"/>
                      </a:lnTo>
                      <a:lnTo>
                        <a:pt x="263" y="2069"/>
                      </a:lnTo>
                      <a:lnTo>
                        <a:pt x="279" y="2071"/>
                      </a:lnTo>
                      <a:lnTo>
                        <a:pt x="297" y="2074"/>
                      </a:lnTo>
                      <a:lnTo>
                        <a:pt x="313" y="2078"/>
                      </a:lnTo>
                      <a:lnTo>
                        <a:pt x="330" y="2084"/>
                      </a:lnTo>
                      <a:lnTo>
                        <a:pt x="347" y="2089"/>
                      </a:lnTo>
                      <a:lnTo>
                        <a:pt x="364" y="2097"/>
                      </a:lnTo>
                      <a:lnTo>
                        <a:pt x="381" y="2103"/>
                      </a:lnTo>
                      <a:lnTo>
                        <a:pt x="398" y="2112"/>
                      </a:lnTo>
                      <a:lnTo>
                        <a:pt x="433" y="2129"/>
                      </a:lnTo>
                      <a:lnTo>
                        <a:pt x="466" y="2149"/>
                      </a:lnTo>
                      <a:lnTo>
                        <a:pt x="500" y="2169"/>
                      </a:lnTo>
                      <a:lnTo>
                        <a:pt x="533" y="2192"/>
                      </a:lnTo>
                      <a:lnTo>
                        <a:pt x="604" y="2242"/>
                      </a:lnTo>
                      <a:lnTo>
                        <a:pt x="678" y="2297"/>
                      </a:lnTo>
                      <a:lnTo>
                        <a:pt x="755" y="2354"/>
                      </a:lnTo>
                      <a:lnTo>
                        <a:pt x="827" y="2409"/>
                      </a:lnTo>
                      <a:lnTo>
                        <a:pt x="891" y="2459"/>
                      </a:lnTo>
                      <a:lnTo>
                        <a:pt x="942" y="2499"/>
                      </a:lnTo>
                      <a:lnTo>
                        <a:pt x="976" y="2526"/>
                      </a:lnTo>
                      <a:lnTo>
                        <a:pt x="988" y="2536"/>
                      </a:lnTo>
                      <a:lnTo>
                        <a:pt x="986" y="2527"/>
                      </a:lnTo>
                      <a:lnTo>
                        <a:pt x="976" y="2500"/>
                      </a:lnTo>
                      <a:lnTo>
                        <a:pt x="962" y="2458"/>
                      </a:lnTo>
                      <a:lnTo>
                        <a:pt x="943" y="2402"/>
                      </a:lnTo>
                      <a:lnTo>
                        <a:pt x="919" y="2334"/>
                      </a:lnTo>
                      <a:lnTo>
                        <a:pt x="891" y="2254"/>
                      </a:lnTo>
                      <a:lnTo>
                        <a:pt x="860" y="2166"/>
                      </a:lnTo>
                      <a:lnTo>
                        <a:pt x="825" y="2071"/>
                      </a:lnTo>
                      <a:lnTo>
                        <a:pt x="788" y="1970"/>
                      </a:lnTo>
                      <a:lnTo>
                        <a:pt x="749" y="1865"/>
                      </a:lnTo>
                      <a:lnTo>
                        <a:pt x="708" y="1759"/>
                      </a:lnTo>
                      <a:lnTo>
                        <a:pt x="666" y="1652"/>
                      </a:lnTo>
                      <a:lnTo>
                        <a:pt x="623" y="1546"/>
                      </a:lnTo>
                      <a:lnTo>
                        <a:pt x="580" y="1443"/>
                      </a:lnTo>
                      <a:lnTo>
                        <a:pt x="537" y="1345"/>
                      </a:lnTo>
                      <a:lnTo>
                        <a:pt x="494" y="1253"/>
                      </a:lnTo>
                      <a:lnTo>
                        <a:pt x="453" y="1165"/>
                      </a:lnTo>
                      <a:lnTo>
                        <a:pt x="416" y="1079"/>
                      </a:lnTo>
                      <a:lnTo>
                        <a:pt x="397" y="1035"/>
                      </a:lnTo>
                      <a:lnTo>
                        <a:pt x="380" y="993"/>
                      </a:lnTo>
                      <a:lnTo>
                        <a:pt x="364" y="951"/>
                      </a:lnTo>
                      <a:lnTo>
                        <a:pt x="347" y="909"/>
                      </a:lnTo>
                      <a:lnTo>
                        <a:pt x="333" y="869"/>
                      </a:lnTo>
                      <a:lnTo>
                        <a:pt x="319" y="829"/>
                      </a:lnTo>
                      <a:lnTo>
                        <a:pt x="306" y="790"/>
                      </a:lnTo>
                      <a:lnTo>
                        <a:pt x="296" y="751"/>
                      </a:lnTo>
                      <a:lnTo>
                        <a:pt x="285" y="714"/>
                      </a:lnTo>
                      <a:lnTo>
                        <a:pt x="276" y="678"/>
                      </a:lnTo>
                      <a:lnTo>
                        <a:pt x="269" y="644"/>
                      </a:lnTo>
                      <a:lnTo>
                        <a:pt x="262" y="610"/>
                      </a:lnTo>
                      <a:lnTo>
                        <a:pt x="257" y="578"/>
                      </a:lnTo>
                      <a:lnTo>
                        <a:pt x="253" y="546"/>
                      </a:lnTo>
                      <a:lnTo>
                        <a:pt x="251" y="517"/>
                      </a:lnTo>
                      <a:lnTo>
                        <a:pt x="251" y="490"/>
                      </a:lnTo>
                      <a:lnTo>
                        <a:pt x="252" y="464"/>
                      </a:lnTo>
                      <a:lnTo>
                        <a:pt x="256" y="440"/>
                      </a:lnTo>
                      <a:lnTo>
                        <a:pt x="260" y="418"/>
                      </a:lnTo>
                      <a:lnTo>
                        <a:pt x="266" y="398"/>
                      </a:lnTo>
                      <a:lnTo>
                        <a:pt x="275" y="380"/>
                      </a:lnTo>
                      <a:lnTo>
                        <a:pt x="286" y="364"/>
                      </a:lnTo>
                      <a:lnTo>
                        <a:pt x="298" y="350"/>
                      </a:lnTo>
                      <a:lnTo>
                        <a:pt x="312" y="339"/>
                      </a:lnTo>
                      <a:lnTo>
                        <a:pt x="328" y="329"/>
                      </a:lnTo>
                      <a:lnTo>
                        <a:pt x="347" y="323"/>
                      </a:lnTo>
                      <a:lnTo>
                        <a:pt x="368" y="318"/>
                      </a:lnTo>
                      <a:lnTo>
                        <a:pt x="391" y="317"/>
                      </a:lnTo>
                      <a:lnTo>
                        <a:pt x="416" y="320"/>
                      </a:lnTo>
                      <a:lnTo>
                        <a:pt x="443" y="332"/>
                      </a:lnTo>
                      <a:lnTo>
                        <a:pt x="471" y="352"/>
                      </a:lnTo>
                      <a:lnTo>
                        <a:pt x="499" y="378"/>
                      </a:lnTo>
                      <a:lnTo>
                        <a:pt x="529" y="409"/>
                      </a:lnTo>
                      <a:lnTo>
                        <a:pt x="560" y="447"/>
                      </a:lnTo>
                      <a:lnTo>
                        <a:pt x="592" y="490"/>
                      </a:lnTo>
                      <a:lnTo>
                        <a:pt x="624" y="538"/>
                      </a:lnTo>
                      <a:lnTo>
                        <a:pt x="658" y="590"/>
                      </a:lnTo>
                      <a:lnTo>
                        <a:pt x="691" y="645"/>
                      </a:lnTo>
                      <a:lnTo>
                        <a:pt x="724" y="703"/>
                      </a:lnTo>
                      <a:lnTo>
                        <a:pt x="757" y="764"/>
                      </a:lnTo>
                      <a:lnTo>
                        <a:pt x="791" y="828"/>
                      </a:lnTo>
                      <a:lnTo>
                        <a:pt x="823" y="893"/>
                      </a:lnTo>
                      <a:lnTo>
                        <a:pt x="855" y="959"/>
                      </a:lnTo>
                      <a:lnTo>
                        <a:pt x="888" y="1025"/>
                      </a:lnTo>
                      <a:lnTo>
                        <a:pt x="948" y="1157"/>
                      </a:lnTo>
                      <a:lnTo>
                        <a:pt x="1006" y="1284"/>
                      </a:lnTo>
                      <a:lnTo>
                        <a:pt x="1057" y="1404"/>
                      </a:lnTo>
                      <a:lnTo>
                        <a:pt x="1102" y="1511"/>
                      </a:lnTo>
                      <a:lnTo>
                        <a:pt x="1140" y="1602"/>
                      </a:lnTo>
                      <a:lnTo>
                        <a:pt x="1167" y="1673"/>
                      </a:lnTo>
                      <a:lnTo>
                        <a:pt x="1185" y="1717"/>
                      </a:lnTo>
                      <a:lnTo>
                        <a:pt x="1190" y="1733"/>
                      </a:lnTo>
                      <a:lnTo>
                        <a:pt x="1188" y="1725"/>
                      </a:lnTo>
                      <a:lnTo>
                        <a:pt x="1181" y="1699"/>
                      </a:lnTo>
                      <a:lnTo>
                        <a:pt x="1170" y="1657"/>
                      </a:lnTo>
                      <a:lnTo>
                        <a:pt x="1154" y="1602"/>
                      </a:lnTo>
                      <a:lnTo>
                        <a:pt x="1135" y="1535"/>
                      </a:lnTo>
                      <a:lnTo>
                        <a:pt x="1114" y="1457"/>
                      </a:lnTo>
                      <a:lnTo>
                        <a:pt x="1090" y="1370"/>
                      </a:lnTo>
                      <a:lnTo>
                        <a:pt x="1064" y="1274"/>
                      </a:lnTo>
                      <a:lnTo>
                        <a:pt x="1037" y="1174"/>
                      </a:lnTo>
                      <a:lnTo>
                        <a:pt x="1009" y="1068"/>
                      </a:lnTo>
                      <a:lnTo>
                        <a:pt x="980" y="959"/>
                      </a:lnTo>
                      <a:lnTo>
                        <a:pt x="950" y="847"/>
                      </a:lnTo>
                      <a:lnTo>
                        <a:pt x="922" y="736"/>
                      </a:lnTo>
                      <a:lnTo>
                        <a:pt x="894" y="627"/>
                      </a:lnTo>
                      <a:lnTo>
                        <a:pt x="868" y="519"/>
                      </a:lnTo>
                      <a:lnTo>
                        <a:pt x="843" y="417"/>
                      </a:lnTo>
                      <a:lnTo>
                        <a:pt x="834" y="368"/>
                      </a:lnTo>
                      <a:lnTo>
                        <a:pt x="825" y="324"/>
                      </a:lnTo>
                      <a:lnTo>
                        <a:pt x="819" y="283"/>
                      </a:lnTo>
                      <a:lnTo>
                        <a:pt x="813" y="245"/>
                      </a:lnTo>
                      <a:lnTo>
                        <a:pt x="811" y="210"/>
                      </a:lnTo>
                      <a:lnTo>
                        <a:pt x="810" y="179"/>
                      </a:lnTo>
                      <a:lnTo>
                        <a:pt x="810" y="149"/>
                      </a:lnTo>
                      <a:lnTo>
                        <a:pt x="812" y="125"/>
                      </a:lnTo>
                      <a:lnTo>
                        <a:pt x="816" y="102"/>
                      </a:lnTo>
                      <a:lnTo>
                        <a:pt x="821" y="81"/>
                      </a:lnTo>
                      <a:lnTo>
                        <a:pt x="827" y="64"/>
                      </a:lnTo>
                      <a:lnTo>
                        <a:pt x="835" y="48"/>
                      </a:lnTo>
                      <a:lnTo>
                        <a:pt x="843" y="35"/>
                      </a:lnTo>
                      <a:lnTo>
                        <a:pt x="853" y="25"/>
                      </a:lnTo>
                      <a:lnTo>
                        <a:pt x="863" y="16"/>
                      </a:lnTo>
                      <a:lnTo>
                        <a:pt x="875" y="9"/>
                      </a:lnTo>
                      <a:lnTo>
                        <a:pt x="887" y="4"/>
                      </a:lnTo>
                      <a:lnTo>
                        <a:pt x="899" y="1"/>
                      </a:lnTo>
                      <a:lnTo>
                        <a:pt x="913" y="0"/>
                      </a:lnTo>
                      <a:lnTo>
                        <a:pt x="926" y="0"/>
                      </a:lnTo>
                      <a:lnTo>
                        <a:pt x="941" y="2"/>
                      </a:lnTo>
                      <a:lnTo>
                        <a:pt x="955" y="4"/>
                      </a:lnTo>
                      <a:lnTo>
                        <a:pt x="969" y="9"/>
                      </a:lnTo>
                      <a:lnTo>
                        <a:pt x="984" y="14"/>
                      </a:lnTo>
                      <a:lnTo>
                        <a:pt x="999" y="21"/>
                      </a:lnTo>
                      <a:lnTo>
                        <a:pt x="1013" y="27"/>
                      </a:lnTo>
                      <a:lnTo>
                        <a:pt x="1028" y="36"/>
                      </a:lnTo>
                      <a:lnTo>
                        <a:pt x="1042" y="43"/>
                      </a:lnTo>
                      <a:lnTo>
                        <a:pt x="1056" y="53"/>
                      </a:lnTo>
                      <a:lnTo>
                        <a:pt x="1070" y="63"/>
                      </a:lnTo>
                      <a:lnTo>
                        <a:pt x="1083" y="73"/>
                      </a:lnTo>
                      <a:lnTo>
                        <a:pt x="1096" y="82"/>
                      </a:lnTo>
                      <a:lnTo>
                        <a:pt x="1109" y="95"/>
                      </a:lnTo>
                      <a:lnTo>
                        <a:pt x="1123" y="116"/>
                      </a:lnTo>
                      <a:lnTo>
                        <a:pt x="1139" y="142"/>
                      </a:lnTo>
                      <a:lnTo>
                        <a:pt x="1155" y="173"/>
                      </a:lnTo>
                      <a:lnTo>
                        <a:pt x="1172" y="210"/>
                      </a:lnTo>
                      <a:lnTo>
                        <a:pt x="1189" y="251"/>
                      </a:lnTo>
                      <a:lnTo>
                        <a:pt x="1209" y="297"/>
                      </a:lnTo>
                      <a:lnTo>
                        <a:pt x="1227" y="346"/>
                      </a:lnTo>
                      <a:lnTo>
                        <a:pt x="1247" y="399"/>
                      </a:lnTo>
                      <a:lnTo>
                        <a:pt x="1267" y="455"/>
                      </a:lnTo>
                      <a:lnTo>
                        <a:pt x="1288" y="513"/>
                      </a:lnTo>
                      <a:lnTo>
                        <a:pt x="1308" y="572"/>
                      </a:lnTo>
                      <a:lnTo>
                        <a:pt x="1348" y="697"/>
                      </a:lnTo>
                      <a:lnTo>
                        <a:pt x="1388" y="823"/>
                      </a:lnTo>
                      <a:lnTo>
                        <a:pt x="1427" y="949"/>
                      </a:lnTo>
                      <a:lnTo>
                        <a:pt x="1464" y="1069"/>
                      </a:lnTo>
                      <a:lnTo>
                        <a:pt x="1496" y="1180"/>
                      </a:lnTo>
                      <a:lnTo>
                        <a:pt x="1525" y="1280"/>
                      </a:lnTo>
                      <a:lnTo>
                        <a:pt x="1549" y="1364"/>
                      </a:lnTo>
                      <a:lnTo>
                        <a:pt x="1568" y="1428"/>
                      </a:lnTo>
                      <a:lnTo>
                        <a:pt x="1579" y="1469"/>
                      </a:lnTo>
                      <a:lnTo>
                        <a:pt x="1583" y="1484"/>
                      </a:lnTo>
                      <a:lnTo>
                        <a:pt x="1579" y="1467"/>
                      </a:lnTo>
                      <a:lnTo>
                        <a:pt x="1568" y="1418"/>
                      </a:lnTo>
                      <a:lnTo>
                        <a:pt x="1551" y="1343"/>
                      </a:lnTo>
                      <a:lnTo>
                        <a:pt x="1531" y="1244"/>
                      </a:lnTo>
                      <a:lnTo>
                        <a:pt x="1507" y="1128"/>
                      </a:lnTo>
                      <a:lnTo>
                        <a:pt x="1483" y="1001"/>
                      </a:lnTo>
                      <a:lnTo>
                        <a:pt x="1471" y="933"/>
                      </a:lnTo>
                      <a:lnTo>
                        <a:pt x="1459" y="863"/>
                      </a:lnTo>
                      <a:lnTo>
                        <a:pt x="1449" y="793"/>
                      </a:lnTo>
                      <a:lnTo>
                        <a:pt x="1438" y="723"/>
                      </a:lnTo>
                      <a:lnTo>
                        <a:pt x="1428" y="652"/>
                      </a:lnTo>
                      <a:lnTo>
                        <a:pt x="1421" y="582"/>
                      </a:lnTo>
                      <a:lnTo>
                        <a:pt x="1413" y="514"/>
                      </a:lnTo>
                      <a:lnTo>
                        <a:pt x="1408" y="448"/>
                      </a:lnTo>
                      <a:lnTo>
                        <a:pt x="1403" y="384"/>
                      </a:lnTo>
                      <a:lnTo>
                        <a:pt x="1402" y="324"/>
                      </a:lnTo>
                      <a:lnTo>
                        <a:pt x="1402" y="267"/>
                      </a:lnTo>
                      <a:lnTo>
                        <a:pt x="1404" y="214"/>
                      </a:lnTo>
                      <a:lnTo>
                        <a:pt x="1410" y="167"/>
                      </a:lnTo>
                      <a:lnTo>
                        <a:pt x="1417" y="123"/>
                      </a:lnTo>
                      <a:lnTo>
                        <a:pt x="1427" y="88"/>
                      </a:lnTo>
                      <a:lnTo>
                        <a:pt x="1441" y="58"/>
                      </a:lnTo>
                      <a:lnTo>
                        <a:pt x="1457" y="35"/>
                      </a:lnTo>
                      <a:lnTo>
                        <a:pt x="1477" y="20"/>
                      </a:lnTo>
                      <a:lnTo>
                        <a:pt x="1501" y="13"/>
                      </a:lnTo>
                      <a:lnTo>
                        <a:pt x="1529" y="15"/>
                      </a:lnTo>
                      <a:lnTo>
                        <a:pt x="1558" y="26"/>
                      </a:lnTo>
                      <a:lnTo>
                        <a:pt x="1586" y="43"/>
                      </a:lnTo>
                      <a:lnTo>
                        <a:pt x="1613" y="68"/>
                      </a:lnTo>
                      <a:lnTo>
                        <a:pt x="1640" y="99"/>
                      </a:lnTo>
                      <a:lnTo>
                        <a:pt x="1666" y="134"/>
                      </a:lnTo>
                      <a:lnTo>
                        <a:pt x="1691" y="176"/>
                      </a:lnTo>
                      <a:lnTo>
                        <a:pt x="1714" y="222"/>
                      </a:lnTo>
                      <a:lnTo>
                        <a:pt x="1738" y="273"/>
                      </a:lnTo>
                      <a:lnTo>
                        <a:pt x="1761" y="326"/>
                      </a:lnTo>
                      <a:lnTo>
                        <a:pt x="1783" y="383"/>
                      </a:lnTo>
                      <a:lnTo>
                        <a:pt x="1803" y="443"/>
                      </a:lnTo>
                      <a:lnTo>
                        <a:pt x="1823" y="505"/>
                      </a:lnTo>
                      <a:lnTo>
                        <a:pt x="1842" y="569"/>
                      </a:lnTo>
                      <a:lnTo>
                        <a:pt x="1860" y="634"/>
                      </a:lnTo>
                      <a:lnTo>
                        <a:pt x="1878" y="700"/>
                      </a:lnTo>
                      <a:lnTo>
                        <a:pt x="1894" y="766"/>
                      </a:lnTo>
                      <a:lnTo>
                        <a:pt x="1909" y="832"/>
                      </a:lnTo>
                      <a:lnTo>
                        <a:pt x="1923" y="897"/>
                      </a:lnTo>
                      <a:lnTo>
                        <a:pt x="1937" y="961"/>
                      </a:lnTo>
                      <a:lnTo>
                        <a:pt x="1950" y="1024"/>
                      </a:lnTo>
                      <a:lnTo>
                        <a:pt x="1972" y="1141"/>
                      </a:lnTo>
                      <a:lnTo>
                        <a:pt x="1990" y="1246"/>
                      </a:lnTo>
                      <a:lnTo>
                        <a:pt x="2004" y="1335"/>
                      </a:lnTo>
                      <a:lnTo>
                        <a:pt x="2015" y="1403"/>
                      </a:lnTo>
                      <a:lnTo>
                        <a:pt x="2021" y="1446"/>
                      </a:lnTo>
                      <a:lnTo>
                        <a:pt x="2024" y="1462"/>
                      </a:lnTo>
                      <a:lnTo>
                        <a:pt x="2025" y="1462"/>
                      </a:lnTo>
                      <a:lnTo>
                        <a:pt x="2030" y="1459"/>
                      </a:lnTo>
                      <a:lnTo>
                        <a:pt x="2037" y="1456"/>
                      </a:lnTo>
                      <a:lnTo>
                        <a:pt x="2045" y="1450"/>
                      </a:lnTo>
                      <a:lnTo>
                        <a:pt x="2055" y="1440"/>
                      </a:lnTo>
                      <a:lnTo>
                        <a:pt x="2065" y="1427"/>
                      </a:lnTo>
                      <a:lnTo>
                        <a:pt x="2069" y="1418"/>
                      </a:lnTo>
                      <a:lnTo>
                        <a:pt x="2074" y="1410"/>
                      </a:lnTo>
                      <a:lnTo>
                        <a:pt x="2079" y="1399"/>
                      </a:lnTo>
                      <a:lnTo>
                        <a:pt x="2083" y="1387"/>
                      </a:lnTo>
                      <a:lnTo>
                        <a:pt x="2087" y="1374"/>
                      </a:lnTo>
                      <a:lnTo>
                        <a:pt x="2091" y="1360"/>
                      </a:lnTo>
                      <a:lnTo>
                        <a:pt x="2094" y="1344"/>
                      </a:lnTo>
                      <a:lnTo>
                        <a:pt x="2096" y="1326"/>
                      </a:lnTo>
                      <a:lnTo>
                        <a:pt x="2098" y="1307"/>
                      </a:lnTo>
                      <a:lnTo>
                        <a:pt x="2099" y="1285"/>
                      </a:lnTo>
                      <a:lnTo>
                        <a:pt x="2099" y="1263"/>
                      </a:lnTo>
                      <a:lnTo>
                        <a:pt x="2098" y="1239"/>
                      </a:lnTo>
                      <a:lnTo>
                        <a:pt x="2096" y="1212"/>
                      </a:lnTo>
                      <a:lnTo>
                        <a:pt x="2094" y="1184"/>
                      </a:lnTo>
                      <a:lnTo>
                        <a:pt x="2089" y="1153"/>
                      </a:lnTo>
                      <a:lnTo>
                        <a:pt x="2084" y="1120"/>
                      </a:lnTo>
                      <a:lnTo>
                        <a:pt x="2078" y="1085"/>
                      </a:lnTo>
                      <a:lnTo>
                        <a:pt x="2070" y="1048"/>
                      </a:lnTo>
                      <a:lnTo>
                        <a:pt x="2060" y="1008"/>
                      </a:lnTo>
                      <a:lnTo>
                        <a:pt x="2049" y="966"/>
                      </a:lnTo>
                      <a:lnTo>
                        <a:pt x="2040" y="923"/>
                      </a:lnTo>
                      <a:lnTo>
                        <a:pt x="2031" y="879"/>
                      </a:lnTo>
                      <a:lnTo>
                        <a:pt x="2026" y="833"/>
                      </a:lnTo>
                      <a:lnTo>
                        <a:pt x="2022" y="788"/>
                      </a:lnTo>
                      <a:lnTo>
                        <a:pt x="2021" y="743"/>
                      </a:lnTo>
                      <a:lnTo>
                        <a:pt x="2022" y="699"/>
                      </a:lnTo>
                      <a:lnTo>
                        <a:pt x="2026" y="657"/>
                      </a:lnTo>
                      <a:lnTo>
                        <a:pt x="2030" y="615"/>
                      </a:lnTo>
                      <a:lnTo>
                        <a:pt x="2037" y="575"/>
                      </a:lnTo>
                      <a:lnTo>
                        <a:pt x="2045" y="538"/>
                      </a:lnTo>
                      <a:lnTo>
                        <a:pt x="2055" y="502"/>
                      </a:lnTo>
                      <a:lnTo>
                        <a:pt x="2066" y="470"/>
                      </a:lnTo>
                      <a:lnTo>
                        <a:pt x="2079" y="440"/>
                      </a:lnTo>
                      <a:lnTo>
                        <a:pt x="2092" y="414"/>
                      </a:lnTo>
                      <a:lnTo>
                        <a:pt x="2107" y="393"/>
                      </a:lnTo>
                      <a:lnTo>
                        <a:pt x="2123" y="376"/>
                      </a:lnTo>
                      <a:lnTo>
                        <a:pt x="2139" y="363"/>
                      </a:lnTo>
                      <a:lnTo>
                        <a:pt x="2156" y="355"/>
                      </a:lnTo>
                      <a:lnTo>
                        <a:pt x="2175" y="352"/>
                      </a:lnTo>
                      <a:lnTo>
                        <a:pt x="2193" y="355"/>
                      </a:lnTo>
                      <a:lnTo>
                        <a:pt x="2213" y="365"/>
                      </a:lnTo>
                      <a:lnTo>
                        <a:pt x="2232" y="380"/>
                      </a:lnTo>
                      <a:lnTo>
                        <a:pt x="2252" y="403"/>
                      </a:lnTo>
                      <a:lnTo>
                        <a:pt x="2271" y="432"/>
                      </a:lnTo>
                      <a:lnTo>
                        <a:pt x="2292" y="470"/>
                      </a:lnTo>
                      <a:lnTo>
                        <a:pt x="2311" y="514"/>
                      </a:lnTo>
                      <a:lnTo>
                        <a:pt x="2330" y="567"/>
                      </a:lnTo>
                      <a:lnTo>
                        <a:pt x="2350" y="630"/>
                      </a:lnTo>
                      <a:lnTo>
                        <a:pt x="2369" y="700"/>
                      </a:lnTo>
                      <a:lnTo>
                        <a:pt x="2388" y="780"/>
                      </a:lnTo>
                      <a:lnTo>
                        <a:pt x="2406" y="870"/>
                      </a:lnTo>
                      <a:lnTo>
                        <a:pt x="2423" y="969"/>
                      </a:lnTo>
                      <a:lnTo>
                        <a:pt x="2456" y="1170"/>
                      </a:lnTo>
                      <a:lnTo>
                        <a:pt x="2487" y="1350"/>
                      </a:lnTo>
                      <a:lnTo>
                        <a:pt x="2517" y="1514"/>
                      </a:lnTo>
                      <a:lnTo>
                        <a:pt x="2544" y="1662"/>
                      </a:lnTo>
                      <a:lnTo>
                        <a:pt x="2570" y="1794"/>
                      </a:lnTo>
                      <a:lnTo>
                        <a:pt x="2594" y="1913"/>
                      </a:lnTo>
                      <a:lnTo>
                        <a:pt x="2616" y="2019"/>
                      </a:lnTo>
                      <a:lnTo>
                        <a:pt x="2634" y="2115"/>
                      </a:lnTo>
                      <a:lnTo>
                        <a:pt x="2651" y="2200"/>
                      </a:lnTo>
                      <a:lnTo>
                        <a:pt x="2664" y="2278"/>
                      </a:lnTo>
                      <a:lnTo>
                        <a:pt x="2670" y="2315"/>
                      </a:lnTo>
                      <a:lnTo>
                        <a:pt x="2675" y="2349"/>
                      </a:lnTo>
                      <a:lnTo>
                        <a:pt x="2679" y="2382"/>
                      </a:lnTo>
                      <a:lnTo>
                        <a:pt x="2683" y="2415"/>
                      </a:lnTo>
                      <a:lnTo>
                        <a:pt x="2685" y="2445"/>
                      </a:lnTo>
                      <a:lnTo>
                        <a:pt x="2687" y="2475"/>
                      </a:lnTo>
                      <a:lnTo>
                        <a:pt x="2688" y="2503"/>
                      </a:lnTo>
                      <a:lnTo>
                        <a:pt x="2688" y="2533"/>
                      </a:lnTo>
                      <a:lnTo>
                        <a:pt x="2687" y="2561"/>
                      </a:lnTo>
                      <a:lnTo>
                        <a:pt x="2685" y="2588"/>
                      </a:lnTo>
                      <a:lnTo>
                        <a:pt x="2683" y="2616"/>
                      </a:lnTo>
                      <a:lnTo>
                        <a:pt x="2678" y="2643"/>
                      </a:lnTo>
                      <a:lnTo>
                        <a:pt x="2674" y="2670"/>
                      </a:lnTo>
                      <a:lnTo>
                        <a:pt x="2670" y="2696"/>
                      </a:lnTo>
                      <a:lnTo>
                        <a:pt x="2664" y="2721"/>
                      </a:lnTo>
                      <a:lnTo>
                        <a:pt x="2660" y="2745"/>
                      </a:lnTo>
                      <a:lnTo>
                        <a:pt x="2648" y="2787"/>
                      </a:lnTo>
                      <a:lnTo>
                        <a:pt x="2636" y="2826"/>
                      </a:lnTo>
                      <a:lnTo>
                        <a:pt x="2623" y="2860"/>
                      </a:lnTo>
                      <a:lnTo>
                        <a:pt x="2610" y="2890"/>
                      </a:lnTo>
                      <a:lnTo>
                        <a:pt x="2597" y="2917"/>
                      </a:lnTo>
                      <a:lnTo>
                        <a:pt x="2585" y="2938"/>
                      </a:lnTo>
                      <a:lnTo>
                        <a:pt x="2574" y="2958"/>
                      </a:lnTo>
                      <a:lnTo>
                        <a:pt x="2562" y="2973"/>
                      </a:lnTo>
                      <a:lnTo>
                        <a:pt x="2551" y="2986"/>
                      </a:lnTo>
                      <a:lnTo>
                        <a:pt x="2542" y="2996"/>
                      </a:lnTo>
                      <a:lnTo>
                        <a:pt x="2529" y="3009"/>
                      </a:lnTo>
                      <a:lnTo>
                        <a:pt x="2524" y="3012"/>
                      </a:lnTo>
                      <a:lnTo>
                        <a:pt x="2527" y="3022"/>
                      </a:lnTo>
                      <a:lnTo>
                        <a:pt x="2534" y="3048"/>
                      </a:lnTo>
                      <a:lnTo>
                        <a:pt x="2543" y="3089"/>
                      </a:lnTo>
                      <a:lnTo>
                        <a:pt x="2556" y="3143"/>
                      </a:lnTo>
                      <a:lnTo>
                        <a:pt x="2571" y="3205"/>
                      </a:lnTo>
                      <a:lnTo>
                        <a:pt x="2589" y="3275"/>
                      </a:lnTo>
                      <a:lnTo>
                        <a:pt x="2607" y="3349"/>
                      </a:lnTo>
                      <a:lnTo>
                        <a:pt x="2627" y="3425"/>
                      </a:lnTo>
                      <a:lnTo>
                        <a:pt x="1559" y="3793"/>
                      </a:lnTo>
                      <a:lnTo>
                        <a:pt x="1559" y="3793"/>
                      </a:lnTo>
                      <a:close/>
                    </a:path>
                  </a:pathLst>
                </a:custGeom>
                <a:solidFill>
                  <a:srgbClr val="FFBD8B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3" name="iSľîḑè"/>
            <p:cNvGrpSpPr/>
            <p:nvPr/>
          </p:nvGrpSpPr>
          <p:grpSpPr>
            <a:xfrm>
              <a:off x="2194814" y="3929599"/>
              <a:ext cx="1502816" cy="1843865"/>
              <a:chOff x="166254" y="4184498"/>
              <a:chExt cx="1436666" cy="1762702"/>
            </a:xfrm>
          </p:grpSpPr>
          <p:sp>
            <p:nvSpPr>
              <p:cNvPr id="14" name="ïṡḻîďê"/>
              <p:cNvSpPr/>
              <p:nvPr/>
            </p:nvSpPr>
            <p:spPr bwMode="auto">
              <a:xfrm>
                <a:off x="220944" y="4184498"/>
                <a:ext cx="1381976" cy="1762702"/>
              </a:xfrm>
              <a:custGeom>
                <a:avLst/>
                <a:gdLst>
                  <a:gd name="T0" fmla="*/ 17 w 3283"/>
                  <a:gd name="T1" fmla="*/ 411 h 4187"/>
                  <a:gd name="T2" fmla="*/ 2685 w 3283"/>
                  <a:gd name="T3" fmla="*/ 0 h 4187"/>
                  <a:gd name="T4" fmla="*/ 2689 w 3283"/>
                  <a:gd name="T5" fmla="*/ 0 h 4187"/>
                  <a:gd name="T6" fmla="*/ 2694 w 3283"/>
                  <a:gd name="T7" fmla="*/ 1 h 4187"/>
                  <a:gd name="T8" fmla="*/ 2697 w 3283"/>
                  <a:gd name="T9" fmla="*/ 2 h 4187"/>
                  <a:gd name="T10" fmla="*/ 2700 w 3283"/>
                  <a:gd name="T11" fmla="*/ 4 h 4187"/>
                  <a:gd name="T12" fmla="*/ 2703 w 3283"/>
                  <a:gd name="T13" fmla="*/ 6 h 4187"/>
                  <a:gd name="T14" fmla="*/ 2706 w 3283"/>
                  <a:gd name="T15" fmla="*/ 9 h 4187"/>
                  <a:gd name="T16" fmla="*/ 2708 w 3283"/>
                  <a:gd name="T17" fmla="*/ 13 h 4187"/>
                  <a:gd name="T18" fmla="*/ 2709 w 3283"/>
                  <a:gd name="T19" fmla="*/ 17 h 4187"/>
                  <a:gd name="T20" fmla="*/ 3283 w 3283"/>
                  <a:gd name="T21" fmla="*/ 3752 h 4187"/>
                  <a:gd name="T22" fmla="*/ 3283 w 3283"/>
                  <a:gd name="T23" fmla="*/ 3757 h 4187"/>
                  <a:gd name="T24" fmla="*/ 3282 w 3283"/>
                  <a:gd name="T25" fmla="*/ 3761 h 4187"/>
                  <a:gd name="T26" fmla="*/ 3281 w 3283"/>
                  <a:gd name="T27" fmla="*/ 3764 h 4187"/>
                  <a:gd name="T28" fmla="*/ 3278 w 3283"/>
                  <a:gd name="T29" fmla="*/ 3767 h 4187"/>
                  <a:gd name="T30" fmla="*/ 3276 w 3283"/>
                  <a:gd name="T31" fmla="*/ 3771 h 4187"/>
                  <a:gd name="T32" fmla="*/ 3273 w 3283"/>
                  <a:gd name="T33" fmla="*/ 3773 h 4187"/>
                  <a:gd name="T34" fmla="*/ 3270 w 3283"/>
                  <a:gd name="T35" fmla="*/ 3775 h 4187"/>
                  <a:gd name="T36" fmla="*/ 3265 w 3283"/>
                  <a:gd name="T37" fmla="*/ 3776 h 4187"/>
                  <a:gd name="T38" fmla="*/ 596 w 3283"/>
                  <a:gd name="T39" fmla="*/ 4186 h 4187"/>
                  <a:gd name="T40" fmla="*/ 592 w 3283"/>
                  <a:gd name="T41" fmla="*/ 4187 h 4187"/>
                  <a:gd name="T42" fmla="*/ 589 w 3283"/>
                  <a:gd name="T43" fmla="*/ 4186 h 4187"/>
                  <a:gd name="T44" fmla="*/ 584 w 3283"/>
                  <a:gd name="T45" fmla="*/ 4185 h 4187"/>
                  <a:gd name="T46" fmla="*/ 581 w 3283"/>
                  <a:gd name="T47" fmla="*/ 4183 h 4187"/>
                  <a:gd name="T48" fmla="*/ 579 w 3283"/>
                  <a:gd name="T49" fmla="*/ 4181 h 4187"/>
                  <a:gd name="T50" fmla="*/ 576 w 3283"/>
                  <a:gd name="T51" fmla="*/ 4177 h 4187"/>
                  <a:gd name="T52" fmla="*/ 575 w 3283"/>
                  <a:gd name="T53" fmla="*/ 4173 h 4187"/>
                  <a:gd name="T54" fmla="*/ 574 w 3283"/>
                  <a:gd name="T55" fmla="*/ 4170 h 4187"/>
                  <a:gd name="T56" fmla="*/ 0 w 3283"/>
                  <a:gd name="T57" fmla="*/ 433 h 4187"/>
                  <a:gd name="T58" fmla="*/ 0 w 3283"/>
                  <a:gd name="T59" fmla="*/ 430 h 4187"/>
                  <a:gd name="T60" fmla="*/ 0 w 3283"/>
                  <a:gd name="T61" fmla="*/ 426 h 4187"/>
                  <a:gd name="T62" fmla="*/ 2 w 3283"/>
                  <a:gd name="T63" fmla="*/ 422 h 4187"/>
                  <a:gd name="T64" fmla="*/ 3 w 3283"/>
                  <a:gd name="T65" fmla="*/ 418 h 4187"/>
                  <a:gd name="T66" fmla="*/ 6 w 3283"/>
                  <a:gd name="T67" fmla="*/ 416 h 4187"/>
                  <a:gd name="T68" fmla="*/ 9 w 3283"/>
                  <a:gd name="T69" fmla="*/ 413 h 4187"/>
                  <a:gd name="T70" fmla="*/ 13 w 3283"/>
                  <a:gd name="T71" fmla="*/ 412 h 4187"/>
                  <a:gd name="T72" fmla="*/ 17 w 3283"/>
                  <a:gd name="T73" fmla="*/ 411 h 4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83" h="4187">
                    <a:moveTo>
                      <a:pt x="17" y="411"/>
                    </a:moveTo>
                    <a:lnTo>
                      <a:pt x="2685" y="0"/>
                    </a:lnTo>
                    <a:lnTo>
                      <a:pt x="2689" y="0"/>
                    </a:lnTo>
                    <a:lnTo>
                      <a:pt x="2694" y="1"/>
                    </a:lnTo>
                    <a:lnTo>
                      <a:pt x="2697" y="2"/>
                    </a:lnTo>
                    <a:lnTo>
                      <a:pt x="2700" y="4"/>
                    </a:lnTo>
                    <a:lnTo>
                      <a:pt x="2703" y="6"/>
                    </a:lnTo>
                    <a:lnTo>
                      <a:pt x="2706" y="9"/>
                    </a:lnTo>
                    <a:lnTo>
                      <a:pt x="2708" y="13"/>
                    </a:lnTo>
                    <a:lnTo>
                      <a:pt x="2709" y="17"/>
                    </a:lnTo>
                    <a:lnTo>
                      <a:pt x="3283" y="3752"/>
                    </a:lnTo>
                    <a:lnTo>
                      <a:pt x="3283" y="3757"/>
                    </a:lnTo>
                    <a:lnTo>
                      <a:pt x="3282" y="3761"/>
                    </a:lnTo>
                    <a:lnTo>
                      <a:pt x="3281" y="3764"/>
                    </a:lnTo>
                    <a:lnTo>
                      <a:pt x="3278" y="3767"/>
                    </a:lnTo>
                    <a:lnTo>
                      <a:pt x="3276" y="3771"/>
                    </a:lnTo>
                    <a:lnTo>
                      <a:pt x="3273" y="3773"/>
                    </a:lnTo>
                    <a:lnTo>
                      <a:pt x="3270" y="3775"/>
                    </a:lnTo>
                    <a:lnTo>
                      <a:pt x="3265" y="3776"/>
                    </a:lnTo>
                    <a:lnTo>
                      <a:pt x="596" y="4186"/>
                    </a:lnTo>
                    <a:lnTo>
                      <a:pt x="592" y="4187"/>
                    </a:lnTo>
                    <a:lnTo>
                      <a:pt x="589" y="4186"/>
                    </a:lnTo>
                    <a:lnTo>
                      <a:pt x="584" y="4185"/>
                    </a:lnTo>
                    <a:lnTo>
                      <a:pt x="581" y="4183"/>
                    </a:lnTo>
                    <a:lnTo>
                      <a:pt x="579" y="4181"/>
                    </a:lnTo>
                    <a:lnTo>
                      <a:pt x="576" y="4177"/>
                    </a:lnTo>
                    <a:lnTo>
                      <a:pt x="575" y="4173"/>
                    </a:lnTo>
                    <a:lnTo>
                      <a:pt x="574" y="4170"/>
                    </a:lnTo>
                    <a:lnTo>
                      <a:pt x="0" y="433"/>
                    </a:lnTo>
                    <a:lnTo>
                      <a:pt x="0" y="430"/>
                    </a:lnTo>
                    <a:lnTo>
                      <a:pt x="0" y="426"/>
                    </a:lnTo>
                    <a:lnTo>
                      <a:pt x="2" y="422"/>
                    </a:lnTo>
                    <a:lnTo>
                      <a:pt x="3" y="418"/>
                    </a:lnTo>
                    <a:lnTo>
                      <a:pt x="6" y="416"/>
                    </a:lnTo>
                    <a:lnTo>
                      <a:pt x="9" y="413"/>
                    </a:lnTo>
                    <a:lnTo>
                      <a:pt x="13" y="412"/>
                    </a:lnTo>
                    <a:lnTo>
                      <a:pt x="17" y="411"/>
                    </a:lnTo>
                    <a:close/>
                  </a:path>
                </a:pathLst>
              </a:custGeom>
              <a:solidFill>
                <a:srgbClr val="F0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îš1iḋè"/>
              <p:cNvSpPr/>
              <p:nvPr/>
            </p:nvSpPr>
            <p:spPr bwMode="auto">
              <a:xfrm>
                <a:off x="166254" y="4443223"/>
                <a:ext cx="351279" cy="1421941"/>
              </a:xfrm>
              <a:custGeom>
                <a:avLst/>
                <a:gdLst>
                  <a:gd name="T0" fmla="*/ 324 w 835"/>
                  <a:gd name="T1" fmla="*/ 27 h 3383"/>
                  <a:gd name="T2" fmla="*/ 341 w 835"/>
                  <a:gd name="T3" fmla="*/ 112 h 3383"/>
                  <a:gd name="T4" fmla="*/ 97 w 835"/>
                  <a:gd name="T5" fmla="*/ 195 h 3383"/>
                  <a:gd name="T6" fmla="*/ 13 w 835"/>
                  <a:gd name="T7" fmla="*/ 156 h 3383"/>
                  <a:gd name="T8" fmla="*/ 12 w 835"/>
                  <a:gd name="T9" fmla="*/ 68 h 3383"/>
                  <a:gd name="T10" fmla="*/ 748 w 835"/>
                  <a:gd name="T11" fmla="*/ 3188 h 3383"/>
                  <a:gd name="T12" fmla="*/ 827 w 835"/>
                  <a:gd name="T13" fmla="*/ 3234 h 3383"/>
                  <a:gd name="T14" fmla="*/ 819 w 835"/>
                  <a:gd name="T15" fmla="*/ 3321 h 3383"/>
                  <a:gd name="T16" fmla="*/ 561 w 835"/>
                  <a:gd name="T17" fmla="*/ 3383 h 3383"/>
                  <a:gd name="T18" fmla="*/ 492 w 835"/>
                  <a:gd name="T19" fmla="*/ 3320 h 3383"/>
                  <a:gd name="T20" fmla="*/ 517 w 835"/>
                  <a:gd name="T21" fmla="*/ 3237 h 3383"/>
                  <a:gd name="T22" fmla="*/ 723 w 835"/>
                  <a:gd name="T23" fmla="*/ 2870 h 3383"/>
                  <a:gd name="T24" fmla="*/ 786 w 835"/>
                  <a:gd name="T25" fmla="*/ 2939 h 3383"/>
                  <a:gd name="T26" fmla="*/ 753 w 835"/>
                  <a:gd name="T27" fmla="*/ 3019 h 3383"/>
                  <a:gd name="T28" fmla="*/ 488 w 835"/>
                  <a:gd name="T29" fmla="*/ 3056 h 3383"/>
                  <a:gd name="T30" fmla="*/ 441 w 835"/>
                  <a:gd name="T31" fmla="*/ 2983 h 3383"/>
                  <a:gd name="T32" fmla="*/ 487 w 835"/>
                  <a:gd name="T33" fmla="*/ 2903 h 3383"/>
                  <a:gd name="T34" fmla="*/ 696 w 835"/>
                  <a:gd name="T35" fmla="*/ 2561 h 3383"/>
                  <a:gd name="T36" fmla="*/ 737 w 835"/>
                  <a:gd name="T37" fmla="*/ 2637 h 3383"/>
                  <a:gd name="T38" fmla="*/ 683 w 835"/>
                  <a:gd name="T39" fmla="*/ 2712 h 3383"/>
                  <a:gd name="T40" fmla="*/ 419 w 835"/>
                  <a:gd name="T41" fmla="*/ 2723 h 3383"/>
                  <a:gd name="T42" fmla="*/ 394 w 835"/>
                  <a:gd name="T43" fmla="*/ 2639 h 3383"/>
                  <a:gd name="T44" fmla="*/ 463 w 835"/>
                  <a:gd name="T45" fmla="*/ 2577 h 3383"/>
                  <a:gd name="T46" fmla="*/ 667 w 835"/>
                  <a:gd name="T47" fmla="*/ 2262 h 3383"/>
                  <a:gd name="T48" fmla="*/ 684 w 835"/>
                  <a:gd name="T49" fmla="*/ 2347 h 3383"/>
                  <a:gd name="T50" fmla="*/ 440 w 835"/>
                  <a:gd name="T51" fmla="*/ 2430 h 3383"/>
                  <a:gd name="T52" fmla="*/ 356 w 835"/>
                  <a:gd name="T53" fmla="*/ 2391 h 3383"/>
                  <a:gd name="T54" fmla="*/ 356 w 835"/>
                  <a:gd name="T55" fmla="*/ 2303 h 3383"/>
                  <a:gd name="T56" fmla="*/ 552 w 835"/>
                  <a:gd name="T57" fmla="*/ 1916 h 3383"/>
                  <a:gd name="T58" fmla="*/ 632 w 835"/>
                  <a:gd name="T59" fmla="*/ 1962 h 3383"/>
                  <a:gd name="T60" fmla="*/ 624 w 835"/>
                  <a:gd name="T61" fmla="*/ 2050 h 3383"/>
                  <a:gd name="T62" fmla="*/ 366 w 835"/>
                  <a:gd name="T63" fmla="*/ 2110 h 3383"/>
                  <a:gd name="T64" fmla="*/ 297 w 835"/>
                  <a:gd name="T65" fmla="*/ 2048 h 3383"/>
                  <a:gd name="T66" fmla="*/ 321 w 835"/>
                  <a:gd name="T67" fmla="*/ 1966 h 3383"/>
                  <a:gd name="T68" fmla="*/ 527 w 835"/>
                  <a:gd name="T69" fmla="*/ 1599 h 3383"/>
                  <a:gd name="T70" fmla="*/ 590 w 835"/>
                  <a:gd name="T71" fmla="*/ 1667 h 3383"/>
                  <a:gd name="T72" fmla="*/ 558 w 835"/>
                  <a:gd name="T73" fmla="*/ 1747 h 3383"/>
                  <a:gd name="T74" fmla="*/ 294 w 835"/>
                  <a:gd name="T75" fmla="*/ 1784 h 3383"/>
                  <a:gd name="T76" fmla="*/ 245 w 835"/>
                  <a:gd name="T77" fmla="*/ 1712 h 3383"/>
                  <a:gd name="T78" fmla="*/ 293 w 835"/>
                  <a:gd name="T79" fmla="*/ 1632 h 3383"/>
                  <a:gd name="T80" fmla="*/ 501 w 835"/>
                  <a:gd name="T81" fmla="*/ 1288 h 3383"/>
                  <a:gd name="T82" fmla="*/ 542 w 835"/>
                  <a:gd name="T83" fmla="*/ 1365 h 3383"/>
                  <a:gd name="T84" fmla="*/ 487 w 835"/>
                  <a:gd name="T85" fmla="*/ 1440 h 3383"/>
                  <a:gd name="T86" fmla="*/ 224 w 835"/>
                  <a:gd name="T87" fmla="*/ 1451 h 3383"/>
                  <a:gd name="T88" fmla="*/ 199 w 835"/>
                  <a:gd name="T89" fmla="*/ 1367 h 3383"/>
                  <a:gd name="T90" fmla="*/ 267 w 835"/>
                  <a:gd name="T91" fmla="*/ 1305 h 3383"/>
                  <a:gd name="T92" fmla="*/ 471 w 835"/>
                  <a:gd name="T93" fmla="*/ 985 h 3383"/>
                  <a:gd name="T94" fmla="*/ 488 w 835"/>
                  <a:gd name="T95" fmla="*/ 1071 h 3383"/>
                  <a:gd name="T96" fmla="*/ 244 w 835"/>
                  <a:gd name="T97" fmla="*/ 1153 h 3383"/>
                  <a:gd name="T98" fmla="*/ 160 w 835"/>
                  <a:gd name="T99" fmla="*/ 1114 h 3383"/>
                  <a:gd name="T100" fmla="*/ 159 w 835"/>
                  <a:gd name="T101" fmla="*/ 1027 h 3383"/>
                  <a:gd name="T102" fmla="*/ 356 w 835"/>
                  <a:gd name="T103" fmla="*/ 639 h 3383"/>
                  <a:gd name="T104" fmla="*/ 435 w 835"/>
                  <a:gd name="T105" fmla="*/ 686 h 3383"/>
                  <a:gd name="T106" fmla="*/ 428 w 835"/>
                  <a:gd name="T107" fmla="*/ 772 h 3383"/>
                  <a:gd name="T108" fmla="*/ 170 w 835"/>
                  <a:gd name="T109" fmla="*/ 834 h 3383"/>
                  <a:gd name="T110" fmla="*/ 100 w 835"/>
                  <a:gd name="T111" fmla="*/ 771 h 3383"/>
                  <a:gd name="T112" fmla="*/ 125 w 835"/>
                  <a:gd name="T113" fmla="*/ 689 h 3383"/>
                  <a:gd name="T114" fmla="*/ 332 w 835"/>
                  <a:gd name="T115" fmla="*/ 322 h 3383"/>
                  <a:gd name="T116" fmla="*/ 394 w 835"/>
                  <a:gd name="T117" fmla="*/ 390 h 3383"/>
                  <a:gd name="T118" fmla="*/ 362 w 835"/>
                  <a:gd name="T119" fmla="*/ 471 h 3383"/>
                  <a:gd name="T120" fmla="*/ 97 w 835"/>
                  <a:gd name="T121" fmla="*/ 507 h 3383"/>
                  <a:gd name="T122" fmla="*/ 49 w 835"/>
                  <a:gd name="T123" fmla="*/ 435 h 3383"/>
                  <a:gd name="T124" fmla="*/ 96 w 835"/>
                  <a:gd name="T125" fmla="*/ 356 h 3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5" h="3383">
                    <a:moveTo>
                      <a:pt x="71" y="28"/>
                    </a:moveTo>
                    <a:lnTo>
                      <a:pt x="250" y="1"/>
                    </a:lnTo>
                    <a:lnTo>
                      <a:pt x="258" y="0"/>
                    </a:lnTo>
                    <a:lnTo>
                      <a:pt x="266" y="0"/>
                    </a:lnTo>
                    <a:lnTo>
                      <a:pt x="274" y="1"/>
                    </a:lnTo>
                    <a:lnTo>
                      <a:pt x="283" y="2"/>
                    </a:lnTo>
                    <a:lnTo>
                      <a:pt x="291" y="5"/>
                    </a:lnTo>
                    <a:lnTo>
                      <a:pt x="298" y="8"/>
                    </a:lnTo>
                    <a:lnTo>
                      <a:pt x="305" y="12"/>
                    </a:lnTo>
                    <a:lnTo>
                      <a:pt x="312" y="16"/>
                    </a:lnTo>
                    <a:lnTo>
                      <a:pt x="318" y="22"/>
                    </a:lnTo>
                    <a:lnTo>
                      <a:pt x="324" y="27"/>
                    </a:lnTo>
                    <a:lnTo>
                      <a:pt x="330" y="33"/>
                    </a:lnTo>
                    <a:lnTo>
                      <a:pt x="334" y="40"/>
                    </a:lnTo>
                    <a:lnTo>
                      <a:pt x="338" y="48"/>
                    </a:lnTo>
                    <a:lnTo>
                      <a:pt x="341" y="55"/>
                    </a:lnTo>
                    <a:lnTo>
                      <a:pt x="344" y="63"/>
                    </a:lnTo>
                    <a:lnTo>
                      <a:pt x="345" y="71"/>
                    </a:lnTo>
                    <a:lnTo>
                      <a:pt x="345" y="71"/>
                    </a:lnTo>
                    <a:lnTo>
                      <a:pt x="346" y="80"/>
                    </a:lnTo>
                    <a:lnTo>
                      <a:pt x="346" y="89"/>
                    </a:lnTo>
                    <a:lnTo>
                      <a:pt x="346" y="96"/>
                    </a:lnTo>
                    <a:lnTo>
                      <a:pt x="344" y="105"/>
                    </a:lnTo>
                    <a:lnTo>
                      <a:pt x="341" y="112"/>
                    </a:lnTo>
                    <a:lnTo>
                      <a:pt x="338" y="120"/>
                    </a:lnTo>
                    <a:lnTo>
                      <a:pt x="334" y="128"/>
                    </a:lnTo>
                    <a:lnTo>
                      <a:pt x="330" y="134"/>
                    </a:lnTo>
                    <a:lnTo>
                      <a:pt x="325" y="141"/>
                    </a:lnTo>
                    <a:lnTo>
                      <a:pt x="319" y="146"/>
                    </a:lnTo>
                    <a:lnTo>
                      <a:pt x="313" y="151"/>
                    </a:lnTo>
                    <a:lnTo>
                      <a:pt x="306" y="156"/>
                    </a:lnTo>
                    <a:lnTo>
                      <a:pt x="299" y="160"/>
                    </a:lnTo>
                    <a:lnTo>
                      <a:pt x="292" y="163"/>
                    </a:lnTo>
                    <a:lnTo>
                      <a:pt x="283" y="165"/>
                    </a:lnTo>
                    <a:lnTo>
                      <a:pt x="274" y="168"/>
                    </a:lnTo>
                    <a:lnTo>
                      <a:pt x="97" y="195"/>
                    </a:lnTo>
                    <a:lnTo>
                      <a:pt x="89" y="196"/>
                    </a:lnTo>
                    <a:lnTo>
                      <a:pt x="80" y="196"/>
                    </a:lnTo>
                    <a:lnTo>
                      <a:pt x="71" y="195"/>
                    </a:lnTo>
                    <a:lnTo>
                      <a:pt x="64" y="194"/>
                    </a:lnTo>
                    <a:lnTo>
                      <a:pt x="56" y="190"/>
                    </a:lnTo>
                    <a:lnTo>
                      <a:pt x="49" y="188"/>
                    </a:lnTo>
                    <a:lnTo>
                      <a:pt x="41" y="184"/>
                    </a:lnTo>
                    <a:lnTo>
                      <a:pt x="35" y="180"/>
                    </a:lnTo>
                    <a:lnTo>
                      <a:pt x="28" y="174"/>
                    </a:lnTo>
                    <a:lnTo>
                      <a:pt x="23" y="169"/>
                    </a:lnTo>
                    <a:lnTo>
                      <a:pt x="17" y="162"/>
                    </a:lnTo>
                    <a:lnTo>
                      <a:pt x="13" y="156"/>
                    </a:lnTo>
                    <a:lnTo>
                      <a:pt x="9" y="148"/>
                    </a:lnTo>
                    <a:lnTo>
                      <a:pt x="5" y="141"/>
                    </a:lnTo>
                    <a:lnTo>
                      <a:pt x="3" y="133"/>
                    </a:lnTo>
                    <a:lnTo>
                      <a:pt x="1" y="124"/>
                    </a:lnTo>
                    <a:lnTo>
                      <a:pt x="1" y="124"/>
                    </a:lnTo>
                    <a:lnTo>
                      <a:pt x="0" y="116"/>
                    </a:lnTo>
                    <a:lnTo>
                      <a:pt x="0" y="107"/>
                    </a:lnTo>
                    <a:lnTo>
                      <a:pt x="1" y="99"/>
                    </a:lnTo>
                    <a:lnTo>
                      <a:pt x="2" y="91"/>
                    </a:lnTo>
                    <a:lnTo>
                      <a:pt x="5" y="83"/>
                    </a:lnTo>
                    <a:lnTo>
                      <a:pt x="8" y="76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22" y="55"/>
                    </a:lnTo>
                    <a:lnTo>
                      <a:pt x="27" y="50"/>
                    </a:lnTo>
                    <a:lnTo>
                      <a:pt x="33" y="44"/>
                    </a:lnTo>
                    <a:lnTo>
                      <a:pt x="40" y="40"/>
                    </a:lnTo>
                    <a:lnTo>
                      <a:pt x="48" y="36"/>
                    </a:lnTo>
                    <a:lnTo>
                      <a:pt x="55" y="32"/>
                    </a:lnTo>
                    <a:lnTo>
                      <a:pt x="63" y="30"/>
                    </a:lnTo>
                    <a:lnTo>
                      <a:pt x="71" y="28"/>
                    </a:lnTo>
                    <a:close/>
                    <a:moveTo>
                      <a:pt x="561" y="3216"/>
                    </a:moveTo>
                    <a:lnTo>
                      <a:pt x="739" y="3188"/>
                    </a:lnTo>
                    <a:lnTo>
                      <a:pt x="748" y="3188"/>
                    </a:lnTo>
                    <a:lnTo>
                      <a:pt x="755" y="3188"/>
                    </a:lnTo>
                    <a:lnTo>
                      <a:pt x="764" y="3188"/>
                    </a:lnTo>
                    <a:lnTo>
                      <a:pt x="772" y="3190"/>
                    </a:lnTo>
                    <a:lnTo>
                      <a:pt x="780" y="3192"/>
                    </a:lnTo>
                    <a:lnTo>
                      <a:pt x="788" y="3196"/>
                    </a:lnTo>
                    <a:lnTo>
                      <a:pt x="794" y="3199"/>
                    </a:lnTo>
                    <a:lnTo>
                      <a:pt x="801" y="3204"/>
                    </a:lnTo>
                    <a:lnTo>
                      <a:pt x="807" y="3208"/>
                    </a:lnTo>
                    <a:lnTo>
                      <a:pt x="814" y="3215"/>
                    </a:lnTo>
                    <a:lnTo>
                      <a:pt x="818" y="3220"/>
                    </a:lnTo>
                    <a:lnTo>
                      <a:pt x="823" y="3228"/>
                    </a:lnTo>
                    <a:lnTo>
                      <a:pt x="827" y="3234"/>
                    </a:lnTo>
                    <a:lnTo>
                      <a:pt x="830" y="3242"/>
                    </a:lnTo>
                    <a:lnTo>
                      <a:pt x="833" y="3251"/>
                    </a:lnTo>
                    <a:lnTo>
                      <a:pt x="834" y="3258"/>
                    </a:lnTo>
                    <a:lnTo>
                      <a:pt x="834" y="3258"/>
                    </a:lnTo>
                    <a:lnTo>
                      <a:pt x="835" y="3267"/>
                    </a:lnTo>
                    <a:lnTo>
                      <a:pt x="835" y="3276"/>
                    </a:lnTo>
                    <a:lnTo>
                      <a:pt x="834" y="3284"/>
                    </a:lnTo>
                    <a:lnTo>
                      <a:pt x="833" y="3292"/>
                    </a:lnTo>
                    <a:lnTo>
                      <a:pt x="831" y="3299"/>
                    </a:lnTo>
                    <a:lnTo>
                      <a:pt x="828" y="3307"/>
                    </a:lnTo>
                    <a:lnTo>
                      <a:pt x="823" y="3315"/>
                    </a:lnTo>
                    <a:lnTo>
                      <a:pt x="819" y="3321"/>
                    </a:lnTo>
                    <a:lnTo>
                      <a:pt x="814" y="3327"/>
                    </a:lnTo>
                    <a:lnTo>
                      <a:pt x="808" y="3333"/>
                    </a:lnTo>
                    <a:lnTo>
                      <a:pt x="802" y="3338"/>
                    </a:lnTo>
                    <a:lnTo>
                      <a:pt x="795" y="3344"/>
                    </a:lnTo>
                    <a:lnTo>
                      <a:pt x="789" y="3347"/>
                    </a:lnTo>
                    <a:lnTo>
                      <a:pt x="781" y="3350"/>
                    </a:lnTo>
                    <a:lnTo>
                      <a:pt x="773" y="3353"/>
                    </a:lnTo>
                    <a:lnTo>
                      <a:pt x="764" y="3355"/>
                    </a:lnTo>
                    <a:lnTo>
                      <a:pt x="587" y="3383"/>
                    </a:lnTo>
                    <a:lnTo>
                      <a:pt x="578" y="3383"/>
                    </a:lnTo>
                    <a:lnTo>
                      <a:pt x="569" y="3383"/>
                    </a:lnTo>
                    <a:lnTo>
                      <a:pt x="561" y="3383"/>
                    </a:lnTo>
                    <a:lnTo>
                      <a:pt x="553" y="3380"/>
                    </a:lnTo>
                    <a:lnTo>
                      <a:pt x="546" y="3378"/>
                    </a:lnTo>
                    <a:lnTo>
                      <a:pt x="538" y="3375"/>
                    </a:lnTo>
                    <a:lnTo>
                      <a:pt x="531" y="3371"/>
                    </a:lnTo>
                    <a:lnTo>
                      <a:pt x="524" y="3366"/>
                    </a:lnTo>
                    <a:lnTo>
                      <a:pt x="518" y="3362"/>
                    </a:lnTo>
                    <a:lnTo>
                      <a:pt x="512" y="3356"/>
                    </a:lnTo>
                    <a:lnTo>
                      <a:pt x="507" y="3350"/>
                    </a:lnTo>
                    <a:lnTo>
                      <a:pt x="502" y="3343"/>
                    </a:lnTo>
                    <a:lnTo>
                      <a:pt x="498" y="3336"/>
                    </a:lnTo>
                    <a:lnTo>
                      <a:pt x="495" y="3329"/>
                    </a:lnTo>
                    <a:lnTo>
                      <a:pt x="492" y="3320"/>
                    </a:lnTo>
                    <a:lnTo>
                      <a:pt x="491" y="3311"/>
                    </a:lnTo>
                    <a:lnTo>
                      <a:pt x="491" y="3311"/>
                    </a:lnTo>
                    <a:lnTo>
                      <a:pt x="490" y="3304"/>
                    </a:lnTo>
                    <a:lnTo>
                      <a:pt x="490" y="3295"/>
                    </a:lnTo>
                    <a:lnTo>
                      <a:pt x="491" y="3286"/>
                    </a:lnTo>
                    <a:lnTo>
                      <a:pt x="492" y="3279"/>
                    </a:lnTo>
                    <a:lnTo>
                      <a:pt x="495" y="3270"/>
                    </a:lnTo>
                    <a:lnTo>
                      <a:pt x="497" y="3263"/>
                    </a:lnTo>
                    <a:lnTo>
                      <a:pt x="501" y="3256"/>
                    </a:lnTo>
                    <a:lnTo>
                      <a:pt x="506" y="3250"/>
                    </a:lnTo>
                    <a:lnTo>
                      <a:pt x="511" y="3243"/>
                    </a:lnTo>
                    <a:lnTo>
                      <a:pt x="517" y="3237"/>
                    </a:lnTo>
                    <a:lnTo>
                      <a:pt x="523" y="3232"/>
                    </a:lnTo>
                    <a:lnTo>
                      <a:pt x="530" y="3227"/>
                    </a:lnTo>
                    <a:lnTo>
                      <a:pt x="537" y="3224"/>
                    </a:lnTo>
                    <a:lnTo>
                      <a:pt x="545" y="3220"/>
                    </a:lnTo>
                    <a:lnTo>
                      <a:pt x="552" y="3217"/>
                    </a:lnTo>
                    <a:lnTo>
                      <a:pt x="561" y="3216"/>
                    </a:lnTo>
                    <a:close/>
                    <a:moveTo>
                      <a:pt x="512" y="2896"/>
                    </a:moveTo>
                    <a:lnTo>
                      <a:pt x="689" y="2869"/>
                    </a:lnTo>
                    <a:lnTo>
                      <a:pt x="698" y="2868"/>
                    </a:lnTo>
                    <a:lnTo>
                      <a:pt x="707" y="2868"/>
                    </a:lnTo>
                    <a:lnTo>
                      <a:pt x="715" y="2869"/>
                    </a:lnTo>
                    <a:lnTo>
                      <a:pt x="723" y="2870"/>
                    </a:lnTo>
                    <a:lnTo>
                      <a:pt x="731" y="2873"/>
                    </a:lnTo>
                    <a:lnTo>
                      <a:pt x="738" y="2876"/>
                    </a:lnTo>
                    <a:lnTo>
                      <a:pt x="746" y="2880"/>
                    </a:lnTo>
                    <a:lnTo>
                      <a:pt x="752" y="2884"/>
                    </a:lnTo>
                    <a:lnTo>
                      <a:pt x="759" y="2889"/>
                    </a:lnTo>
                    <a:lnTo>
                      <a:pt x="764" y="2895"/>
                    </a:lnTo>
                    <a:lnTo>
                      <a:pt x="769" y="2901"/>
                    </a:lnTo>
                    <a:lnTo>
                      <a:pt x="774" y="2908"/>
                    </a:lnTo>
                    <a:lnTo>
                      <a:pt x="778" y="2915"/>
                    </a:lnTo>
                    <a:lnTo>
                      <a:pt x="781" y="2923"/>
                    </a:lnTo>
                    <a:lnTo>
                      <a:pt x="783" y="2930"/>
                    </a:lnTo>
                    <a:lnTo>
                      <a:pt x="786" y="2939"/>
                    </a:lnTo>
                    <a:lnTo>
                      <a:pt x="786" y="2939"/>
                    </a:lnTo>
                    <a:lnTo>
                      <a:pt x="787" y="2948"/>
                    </a:lnTo>
                    <a:lnTo>
                      <a:pt x="787" y="2956"/>
                    </a:lnTo>
                    <a:lnTo>
                      <a:pt x="786" y="2965"/>
                    </a:lnTo>
                    <a:lnTo>
                      <a:pt x="785" y="2973"/>
                    </a:lnTo>
                    <a:lnTo>
                      <a:pt x="781" y="2980"/>
                    </a:lnTo>
                    <a:lnTo>
                      <a:pt x="778" y="2988"/>
                    </a:lnTo>
                    <a:lnTo>
                      <a:pt x="775" y="2995"/>
                    </a:lnTo>
                    <a:lnTo>
                      <a:pt x="770" y="3002"/>
                    </a:lnTo>
                    <a:lnTo>
                      <a:pt x="765" y="3008"/>
                    </a:lnTo>
                    <a:lnTo>
                      <a:pt x="760" y="3014"/>
                    </a:lnTo>
                    <a:lnTo>
                      <a:pt x="753" y="3019"/>
                    </a:lnTo>
                    <a:lnTo>
                      <a:pt x="747" y="3024"/>
                    </a:lnTo>
                    <a:lnTo>
                      <a:pt x="739" y="3028"/>
                    </a:lnTo>
                    <a:lnTo>
                      <a:pt x="732" y="3031"/>
                    </a:lnTo>
                    <a:lnTo>
                      <a:pt x="724" y="3033"/>
                    </a:lnTo>
                    <a:lnTo>
                      <a:pt x="715" y="3035"/>
                    </a:lnTo>
                    <a:lnTo>
                      <a:pt x="537" y="3062"/>
                    </a:lnTo>
                    <a:lnTo>
                      <a:pt x="528" y="3064"/>
                    </a:lnTo>
                    <a:lnTo>
                      <a:pt x="521" y="3064"/>
                    </a:lnTo>
                    <a:lnTo>
                      <a:pt x="512" y="3062"/>
                    </a:lnTo>
                    <a:lnTo>
                      <a:pt x="504" y="3061"/>
                    </a:lnTo>
                    <a:lnTo>
                      <a:pt x="496" y="3059"/>
                    </a:lnTo>
                    <a:lnTo>
                      <a:pt x="488" y="3056"/>
                    </a:lnTo>
                    <a:lnTo>
                      <a:pt x="482" y="3052"/>
                    </a:lnTo>
                    <a:lnTo>
                      <a:pt x="474" y="3047"/>
                    </a:lnTo>
                    <a:lnTo>
                      <a:pt x="469" y="3042"/>
                    </a:lnTo>
                    <a:lnTo>
                      <a:pt x="463" y="3036"/>
                    </a:lnTo>
                    <a:lnTo>
                      <a:pt x="457" y="3030"/>
                    </a:lnTo>
                    <a:lnTo>
                      <a:pt x="453" y="3024"/>
                    </a:lnTo>
                    <a:lnTo>
                      <a:pt x="448" y="3016"/>
                    </a:lnTo>
                    <a:lnTo>
                      <a:pt x="445" y="3008"/>
                    </a:lnTo>
                    <a:lnTo>
                      <a:pt x="443" y="3001"/>
                    </a:lnTo>
                    <a:lnTo>
                      <a:pt x="441" y="2992"/>
                    </a:lnTo>
                    <a:lnTo>
                      <a:pt x="441" y="2992"/>
                    </a:lnTo>
                    <a:lnTo>
                      <a:pt x="441" y="2983"/>
                    </a:lnTo>
                    <a:lnTo>
                      <a:pt x="441" y="2975"/>
                    </a:lnTo>
                    <a:lnTo>
                      <a:pt x="441" y="2967"/>
                    </a:lnTo>
                    <a:lnTo>
                      <a:pt x="443" y="2959"/>
                    </a:lnTo>
                    <a:lnTo>
                      <a:pt x="445" y="2951"/>
                    </a:lnTo>
                    <a:lnTo>
                      <a:pt x="448" y="2943"/>
                    </a:lnTo>
                    <a:lnTo>
                      <a:pt x="453" y="2937"/>
                    </a:lnTo>
                    <a:lnTo>
                      <a:pt x="457" y="2929"/>
                    </a:lnTo>
                    <a:lnTo>
                      <a:pt x="461" y="2923"/>
                    </a:lnTo>
                    <a:lnTo>
                      <a:pt x="468" y="2917"/>
                    </a:lnTo>
                    <a:lnTo>
                      <a:pt x="473" y="2912"/>
                    </a:lnTo>
                    <a:lnTo>
                      <a:pt x="481" y="2908"/>
                    </a:lnTo>
                    <a:lnTo>
                      <a:pt x="487" y="2903"/>
                    </a:lnTo>
                    <a:lnTo>
                      <a:pt x="495" y="2900"/>
                    </a:lnTo>
                    <a:lnTo>
                      <a:pt x="504" y="2898"/>
                    </a:lnTo>
                    <a:lnTo>
                      <a:pt x="512" y="2896"/>
                    </a:lnTo>
                    <a:close/>
                    <a:moveTo>
                      <a:pt x="463" y="2577"/>
                    </a:moveTo>
                    <a:lnTo>
                      <a:pt x="641" y="2550"/>
                    </a:lnTo>
                    <a:lnTo>
                      <a:pt x="649" y="2549"/>
                    </a:lnTo>
                    <a:lnTo>
                      <a:pt x="658" y="2549"/>
                    </a:lnTo>
                    <a:lnTo>
                      <a:pt x="666" y="2550"/>
                    </a:lnTo>
                    <a:lnTo>
                      <a:pt x="674" y="2551"/>
                    </a:lnTo>
                    <a:lnTo>
                      <a:pt x="682" y="2553"/>
                    </a:lnTo>
                    <a:lnTo>
                      <a:pt x="689" y="2556"/>
                    </a:lnTo>
                    <a:lnTo>
                      <a:pt x="696" y="2561"/>
                    </a:lnTo>
                    <a:lnTo>
                      <a:pt x="703" y="2565"/>
                    </a:lnTo>
                    <a:lnTo>
                      <a:pt x="709" y="2570"/>
                    </a:lnTo>
                    <a:lnTo>
                      <a:pt x="715" y="2576"/>
                    </a:lnTo>
                    <a:lnTo>
                      <a:pt x="721" y="2582"/>
                    </a:lnTo>
                    <a:lnTo>
                      <a:pt x="725" y="2589"/>
                    </a:lnTo>
                    <a:lnTo>
                      <a:pt x="729" y="2596"/>
                    </a:lnTo>
                    <a:lnTo>
                      <a:pt x="733" y="2604"/>
                    </a:lnTo>
                    <a:lnTo>
                      <a:pt x="735" y="2611"/>
                    </a:lnTo>
                    <a:lnTo>
                      <a:pt x="737" y="2620"/>
                    </a:lnTo>
                    <a:lnTo>
                      <a:pt x="737" y="2620"/>
                    </a:lnTo>
                    <a:lnTo>
                      <a:pt x="737" y="2629"/>
                    </a:lnTo>
                    <a:lnTo>
                      <a:pt x="737" y="2637"/>
                    </a:lnTo>
                    <a:lnTo>
                      <a:pt x="737" y="2645"/>
                    </a:lnTo>
                    <a:lnTo>
                      <a:pt x="735" y="2654"/>
                    </a:lnTo>
                    <a:lnTo>
                      <a:pt x="733" y="2661"/>
                    </a:lnTo>
                    <a:lnTo>
                      <a:pt x="729" y="2669"/>
                    </a:lnTo>
                    <a:lnTo>
                      <a:pt x="726" y="2675"/>
                    </a:lnTo>
                    <a:lnTo>
                      <a:pt x="721" y="2683"/>
                    </a:lnTo>
                    <a:lnTo>
                      <a:pt x="716" y="2688"/>
                    </a:lnTo>
                    <a:lnTo>
                      <a:pt x="710" y="2695"/>
                    </a:lnTo>
                    <a:lnTo>
                      <a:pt x="705" y="2700"/>
                    </a:lnTo>
                    <a:lnTo>
                      <a:pt x="697" y="2704"/>
                    </a:lnTo>
                    <a:lnTo>
                      <a:pt x="691" y="2709"/>
                    </a:lnTo>
                    <a:lnTo>
                      <a:pt x="683" y="2712"/>
                    </a:lnTo>
                    <a:lnTo>
                      <a:pt x="674" y="2714"/>
                    </a:lnTo>
                    <a:lnTo>
                      <a:pt x="667" y="2716"/>
                    </a:lnTo>
                    <a:lnTo>
                      <a:pt x="488" y="2743"/>
                    </a:lnTo>
                    <a:lnTo>
                      <a:pt x="480" y="2744"/>
                    </a:lnTo>
                    <a:lnTo>
                      <a:pt x="471" y="2744"/>
                    </a:lnTo>
                    <a:lnTo>
                      <a:pt x="463" y="2743"/>
                    </a:lnTo>
                    <a:lnTo>
                      <a:pt x="455" y="2741"/>
                    </a:lnTo>
                    <a:lnTo>
                      <a:pt x="447" y="2739"/>
                    </a:lnTo>
                    <a:lnTo>
                      <a:pt x="440" y="2736"/>
                    </a:lnTo>
                    <a:lnTo>
                      <a:pt x="432" y="2733"/>
                    </a:lnTo>
                    <a:lnTo>
                      <a:pt x="426" y="2728"/>
                    </a:lnTo>
                    <a:lnTo>
                      <a:pt x="419" y="2723"/>
                    </a:lnTo>
                    <a:lnTo>
                      <a:pt x="414" y="2717"/>
                    </a:lnTo>
                    <a:lnTo>
                      <a:pt x="408" y="2711"/>
                    </a:lnTo>
                    <a:lnTo>
                      <a:pt x="404" y="2704"/>
                    </a:lnTo>
                    <a:lnTo>
                      <a:pt x="400" y="2697"/>
                    </a:lnTo>
                    <a:lnTo>
                      <a:pt x="397" y="2689"/>
                    </a:lnTo>
                    <a:lnTo>
                      <a:pt x="394" y="2682"/>
                    </a:lnTo>
                    <a:lnTo>
                      <a:pt x="392" y="2673"/>
                    </a:lnTo>
                    <a:lnTo>
                      <a:pt x="392" y="2673"/>
                    </a:lnTo>
                    <a:lnTo>
                      <a:pt x="391" y="2664"/>
                    </a:lnTo>
                    <a:lnTo>
                      <a:pt x="391" y="2656"/>
                    </a:lnTo>
                    <a:lnTo>
                      <a:pt x="392" y="2647"/>
                    </a:lnTo>
                    <a:lnTo>
                      <a:pt x="394" y="2639"/>
                    </a:lnTo>
                    <a:lnTo>
                      <a:pt x="397" y="2632"/>
                    </a:lnTo>
                    <a:lnTo>
                      <a:pt x="400" y="2624"/>
                    </a:lnTo>
                    <a:lnTo>
                      <a:pt x="403" y="2617"/>
                    </a:lnTo>
                    <a:lnTo>
                      <a:pt x="407" y="2610"/>
                    </a:lnTo>
                    <a:lnTo>
                      <a:pt x="413" y="2604"/>
                    </a:lnTo>
                    <a:lnTo>
                      <a:pt x="418" y="2598"/>
                    </a:lnTo>
                    <a:lnTo>
                      <a:pt x="425" y="2593"/>
                    </a:lnTo>
                    <a:lnTo>
                      <a:pt x="431" y="2589"/>
                    </a:lnTo>
                    <a:lnTo>
                      <a:pt x="439" y="2584"/>
                    </a:lnTo>
                    <a:lnTo>
                      <a:pt x="446" y="2581"/>
                    </a:lnTo>
                    <a:lnTo>
                      <a:pt x="454" y="2579"/>
                    </a:lnTo>
                    <a:lnTo>
                      <a:pt x="463" y="2577"/>
                    </a:lnTo>
                    <a:close/>
                    <a:moveTo>
                      <a:pt x="415" y="2263"/>
                    </a:moveTo>
                    <a:lnTo>
                      <a:pt x="592" y="2236"/>
                    </a:lnTo>
                    <a:lnTo>
                      <a:pt x="601" y="2235"/>
                    </a:lnTo>
                    <a:lnTo>
                      <a:pt x="609" y="2235"/>
                    </a:lnTo>
                    <a:lnTo>
                      <a:pt x="618" y="2236"/>
                    </a:lnTo>
                    <a:lnTo>
                      <a:pt x="626" y="2237"/>
                    </a:lnTo>
                    <a:lnTo>
                      <a:pt x="633" y="2240"/>
                    </a:lnTo>
                    <a:lnTo>
                      <a:pt x="641" y="2244"/>
                    </a:lnTo>
                    <a:lnTo>
                      <a:pt x="648" y="2247"/>
                    </a:lnTo>
                    <a:lnTo>
                      <a:pt x="655" y="2251"/>
                    </a:lnTo>
                    <a:lnTo>
                      <a:pt x="661" y="2257"/>
                    </a:lnTo>
                    <a:lnTo>
                      <a:pt x="667" y="2262"/>
                    </a:lnTo>
                    <a:lnTo>
                      <a:pt x="672" y="2268"/>
                    </a:lnTo>
                    <a:lnTo>
                      <a:pt x="676" y="2275"/>
                    </a:lnTo>
                    <a:lnTo>
                      <a:pt x="681" y="2282"/>
                    </a:lnTo>
                    <a:lnTo>
                      <a:pt x="684" y="2290"/>
                    </a:lnTo>
                    <a:lnTo>
                      <a:pt x="686" y="2298"/>
                    </a:lnTo>
                    <a:lnTo>
                      <a:pt x="688" y="2306"/>
                    </a:lnTo>
                    <a:lnTo>
                      <a:pt x="688" y="2306"/>
                    </a:lnTo>
                    <a:lnTo>
                      <a:pt x="689" y="2315"/>
                    </a:lnTo>
                    <a:lnTo>
                      <a:pt x="689" y="2324"/>
                    </a:lnTo>
                    <a:lnTo>
                      <a:pt x="688" y="2331"/>
                    </a:lnTo>
                    <a:lnTo>
                      <a:pt x="687" y="2340"/>
                    </a:lnTo>
                    <a:lnTo>
                      <a:pt x="684" y="2347"/>
                    </a:lnTo>
                    <a:lnTo>
                      <a:pt x="681" y="2355"/>
                    </a:lnTo>
                    <a:lnTo>
                      <a:pt x="678" y="2363"/>
                    </a:lnTo>
                    <a:lnTo>
                      <a:pt x="673" y="2369"/>
                    </a:lnTo>
                    <a:lnTo>
                      <a:pt x="668" y="2376"/>
                    </a:lnTo>
                    <a:lnTo>
                      <a:pt x="662" y="2381"/>
                    </a:lnTo>
                    <a:lnTo>
                      <a:pt x="656" y="2386"/>
                    </a:lnTo>
                    <a:lnTo>
                      <a:pt x="649" y="2391"/>
                    </a:lnTo>
                    <a:lnTo>
                      <a:pt x="642" y="2395"/>
                    </a:lnTo>
                    <a:lnTo>
                      <a:pt x="634" y="2398"/>
                    </a:lnTo>
                    <a:lnTo>
                      <a:pt x="627" y="2400"/>
                    </a:lnTo>
                    <a:lnTo>
                      <a:pt x="618" y="2403"/>
                    </a:lnTo>
                    <a:lnTo>
                      <a:pt x="440" y="2430"/>
                    </a:lnTo>
                    <a:lnTo>
                      <a:pt x="431" y="2431"/>
                    </a:lnTo>
                    <a:lnTo>
                      <a:pt x="424" y="2431"/>
                    </a:lnTo>
                    <a:lnTo>
                      <a:pt x="415" y="2430"/>
                    </a:lnTo>
                    <a:lnTo>
                      <a:pt x="406" y="2429"/>
                    </a:lnTo>
                    <a:lnTo>
                      <a:pt x="399" y="2425"/>
                    </a:lnTo>
                    <a:lnTo>
                      <a:pt x="391" y="2423"/>
                    </a:lnTo>
                    <a:lnTo>
                      <a:pt x="385" y="2419"/>
                    </a:lnTo>
                    <a:lnTo>
                      <a:pt x="377" y="2414"/>
                    </a:lnTo>
                    <a:lnTo>
                      <a:pt x="372" y="2409"/>
                    </a:lnTo>
                    <a:lnTo>
                      <a:pt x="365" y="2404"/>
                    </a:lnTo>
                    <a:lnTo>
                      <a:pt x="360" y="2397"/>
                    </a:lnTo>
                    <a:lnTo>
                      <a:pt x="356" y="2391"/>
                    </a:lnTo>
                    <a:lnTo>
                      <a:pt x="351" y="2383"/>
                    </a:lnTo>
                    <a:lnTo>
                      <a:pt x="348" y="2376"/>
                    </a:lnTo>
                    <a:lnTo>
                      <a:pt x="346" y="2368"/>
                    </a:lnTo>
                    <a:lnTo>
                      <a:pt x="345" y="2359"/>
                    </a:lnTo>
                    <a:lnTo>
                      <a:pt x="345" y="2359"/>
                    </a:lnTo>
                    <a:lnTo>
                      <a:pt x="344" y="2351"/>
                    </a:lnTo>
                    <a:lnTo>
                      <a:pt x="344" y="2342"/>
                    </a:lnTo>
                    <a:lnTo>
                      <a:pt x="344" y="2334"/>
                    </a:lnTo>
                    <a:lnTo>
                      <a:pt x="346" y="2326"/>
                    </a:lnTo>
                    <a:lnTo>
                      <a:pt x="348" y="2318"/>
                    </a:lnTo>
                    <a:lnTo>
                      <a:pt x="351" y="2311"/>
                    </a:lnTo>
                    <a:lnTo>
                      <a:pt x="356" y="2303"/>
                    </a:lnTo>
                    <a:lnTo>
                      <a:pt x="360" y="2297"/>
                    </a:lnTo>
                    <a:lnTo>
                      <a:pt x="364" y="2290"/>
                    </a:lnTo>
                    <a:lnTo>
                      <a:pt x="371" y="2285"/>
                    </a:lnTo>
                    <a:lnTo>
                      <a:pt x="376" y="2279"/>
                    </a:lnTo>
                    <a:lnTo>
                      <a:pt x="384" y="2275"/>
                    </a:lnTo>
                    <a:lnTo>
                      <a:pt x="390" y="2271"/>
                    </a:lnTo>
                    <a:lnTo>
                      <a:pt x="398" y="2267"/>
                    </a:lnTo>
                    <a:lnTo>
                      <a:pt x="406" y="2265"/>
                    </a:lnTo>
                    <a:lnTo>
                      <a:pt x="415" y="2263"/>
                    </a:lnTo>
                    <a:close/>
                    <a:moveTo>
                      <a:pt x="365" y="1944"/>
                    </a:moveTo>
                    <a:lnTo>
                      <a:pt x="544" y="1917"/>
                    </a:lnTo>
                    <a:lnTo>
                      <a:pt x="552" y="1916"/>
                    </a:lnTo>
                    <a:lnTo>
                      <a:pt x="561" y="1916"/>
                    </a:lnTo>
                    <a:lnTo>
                      <a:pt x="568" y="1917"/>
                    </a:lnTo>
                    <a:lnTo>
                      <a:pt x="577" y="1918"/>
                    </a:lnTo>
                    <a:lnTo>
                      <a:pt x="585" y="1920"/>
                    </a:lnTo>
                    <a:lnTo>
                      <a:pt x="592" y="1923"/>
                    </a:lnTo>
                    <a:lnTo>
                      <a:pt x="599" y="1928"/>
                    </a:lnTo>
                    <a:lnTo>
                      <a:pt x="606" y="1932"/>
                    </a:lnTo>
                    <a:lnTo>
                      <a:pt x="613" y="1937"/>
                    </a:lnTo>
                    <a:lnTo>
                      <a:pt x="618" y="1943"/>
                    </a:lnTo>
                    <a:lnTo>
                      <a:pt x="624" y="1949"/>
                    </a:lnTo>
                    <a:lnTo>
                      <a:pt x="628" y="1956"/>
                    </a:lnTo>
                    <a:lnTo>
                      <a:pt x="632" y="1962"/>
                    </a:lnTo>
                    <a:lnTo>
                      <a:pt x="635" y="1971"/>
                    </a:lnTo>
                    <a:lnTo>
                      <a:pt x="638" y="1979"/>
                    </a:lnTo>
                    <a:lnTo>
                      <a:pt x="640" y="1987"/>
                    </a:lnTo>
                    <a:lnTo>
                      <a:pt x="640" y="1987"/>
                    </a:lnTo>
                    <a:lnTo>
                      <a:pt x="640" y="1996"/>
                    </a:lnTo>
                    <a:lnTo>
                      <a:pt x="640" y="2003"/>
                    </a:lnTo>
                    <a:lnTo>
                      <a:pt x="640" y="2012"/>
                    </a:lnTo>
                    <a:lnTo>
                      <a:pt x="638" y="2021"/>
                    </a:lnTo>
                    <a:lnTo>
                      <a:pt x="635" y="2028"/>
                    </a:lnTo>
                    <a:lnTo>
                      <a:pt x="632" y="2036"/>
                    </a:lnTo>
                    <a:lnTo>
                      <a:pt x="629" y="2042"/>
                    </a:lnTo>
                    <a:lnTo>
                      <a:pt x="624" y="2050"/>
                    </a:lnTo>
                    <a:lnTo>
                      <a:pt x="619" y="2055"/>
                    </a:lnTo>
                    <a:lnTo>
                      <a:pt x="613" y="2062"/>
                    </a:lnTo>
                    <a:lnTo>
                      <a:pt x="607" y="2067"/>
                    </a:lnTo>
                    <a:lnTo>
                      <a:pt x="601" y="2072"/>
                    </a:lnTo>
                    <a:lnTo>
                      <a:pt x="593" y="2076"/>
                    </a:lnTo>
                    <a:lnTo>
                      <a:pt x="586" y="2079"/>
                    </a:lnTo>
                    <a:lnTo>
                      <a:pt x="577" y="2081"/>
                    </a:lnTo>
                    <a:lnTo>
                      <a:pt x="569" y="2083"/>
                    </a:lnTo>
                    <a:lnTo>
                      <a:pt x="391" y="2110"/>
                    </a:lnTo>
                    <a:lnTo>
                      <a:pt x="383" y="2112"/>
                    </a:lnTo>
                    <a:lnTo>
                      <a:pt x="374" y="2112"/>
                    </a:lnTo>
                    <a:lnTo>
                      <a:pt x="366" y="2110"/>
                    </a:lnTo>
                    <a:lnTo>
                      <a:pt x="358" y="2108"/>
                    </a:lnTo>
                    <a:lnTo>
                      <a:pt x="350" y="2106"/>
                    </a:lnTo>
                    <a:lnTo>
                      <a:pt x="343" y="2103"/>
                    </a:lnTo>
                    <a:lnTo>
                      <a:pt x="335" y="2100"/>
                    </a:lnTo>
                    <a:lnTo>
                      <a:pt x="329" y="2095"/>
                    </a:lnTo>
                    <a:lnTo>
                      <a:pt x="322" y="2090"/>
                    </a:lnTo>
                    <a:lnTo>
                      <a:pt x="317" y="2085"/>
                    </a:lnTo>
                    <a:lnTo>
                      <a:pt x="311" y="2078"/>
                    </a:lnTo>
                    <a:lnTo>
                      <a:pt x="307" y="2072"/>
                    </a:lnTo>
                    <a:lnTo>
                      <a:pt x="303" y="2064"/>
                    </a:lnTo>
                    <a:lnTo>
                      <a:pt x="299" y="2056"/>
                    </a:lnTo>
                    <a:lnTo>
                      <a:pt x="297" y="2048"/>
                    </a:lnTo>
                    <a:lnTo>
                      <a:pt x="295" y="2040"/>
                    </a:lnTo>
                    <a:lnTo>
                      <a:pt x="295" y="2040"/>
                    </a:lnTo>
                    <a:lnTo>
                      <a:pt x="294" y="2032"/>
                    </a:lnTo>
                    <a:lnTo>
                      <a:pt x="294" y="2023"/>
                    </a:lnTo>
                    <a:lnTo>
                      <a:pt x="295" y="2014"/>
                    </a:lnTo>
                    <a:lnTo>
                      <a:pt x="297" y="2007"/>
                    </a:lnTo>
                    <a:lnTo>
                      <a:pt x="299" y="1999"/>
                    </a:lnTo>
                    <a:lnTo>
                      <a:pt x="303" y="1991"/>
                    </a:lnTo>
                    <a:lnTo>
                      <a:pt x="306" y="1984"/>
                    </a:lnTo>
                    <a:lnTo>
                      <a:pt x="310" y="1977"/>
                    </a:lnTo>
                    <a:lnTo>
                      <a:pt x="316" y="1971"/>
                    </a:lnTo>
                    <a:lnTo>
                      <a:pt x="321" y="1966"/>
                    </a:lnTo>
                    <a:lnTo>
                      <a:pt x="327" y="1960"/>
                    </a:lnTo>
                    <a:lnTo>
                      <a:pt x="334" y="1956"/>
                    </a:lnTo>
                    <a:lnTo>
                      <a:pt x="341" y="1951"/>
                    </a:lnTo>
                    <a:lnTo>
                      <a:pt x="349" y="1948"/>
                    </a:lnTo>
                    <a:lnTo>
                      <a:pt x="357" y="1946"/>
                    </a:lnTo>
                    <a:lnTo>
                      <a:pt x="365" y="1944"/>
                    </a:lnTo>
                    <a:close/>
                    <a:moveTo>
                      <a:pt x="317" y="1625"/>
                    </a:moveTo>
                    <a:lnTo>
                      <a:pt x="495" y="1597"/>
                    </a:lnTo>
                    <a:lnTo>
                      <a:pt x="502" y="1596"/>
                    </a:lnTo>
                    <a:lnTo>
                      <a:pt x="511" y="1596"/>
                    </a:lnTo>
                    <a:lnTo>
                      <a:pt x="520" y="1597"/>
                    </a:lnTo>
                    <a:lnTo>
                      <a:pt x="527" y="1599"/>
                    </a:lnTo>
                    <a:lnTo>
                      <a:pt x="536" y="1601"/>
                    </a:lnTo>
                    <a:lnTo>
                      <a:pt x="542" y="1604"/>
                    </a:lnTo>
                    <a:lnTo>
                      <a:pt x="550" y="1607"/>
                    </a:lnTo>
                    <a:lnTo>
                      <a:pt x="557" y="1613"/>
                    </a:lnTo>
                    <a:lnTo>
                      <a:pt x="563" y="1617"/>
                    </a:lnTo>
                    <a:lnTo>
                      <a:pt x="568" y="1624"/>
                    </a:lnTo>
                    <a:lnTo>
                      <a:pt x="574" y="1629"/>
                    </a:lnTo>
                    <a:lnTo>
                      <a:pt x="579" y="1636"/>
                    </a:lnTo>
                    <a:lnTo>
                      <a:pt x="582" y="1643"/>
                    </a:lnTo>
                    <a:lnTo>
                      <a:pt x="586" y="1651"/>
                    </a:lnTo>
                    <a:lnTo>
                      <a:pt x="589" y="1659"/>
                    </a:lnTo>
                    <a:lnTo>
                      <a:pt x="590" y="1667"/>
                    </a:lnTo>
                    <a:lnTo>
                      <a:pt x="590" y="1667"/>
                    </a:lnTo>
                    <a:lnTo>
                      <a:pt x="591" y="1676"/>
                    </a:lnTo>
                    <a:lnTo>
                      <a:pt x="591" y="1684"/>
                    </a:lnTo>
                    <a:lnTo>
                      <a:pt x="590" y="1693"/>
                    </a:lnTo>
                    <a:lnTo>
                      <a:pt x="589" y="1700"/>
                    </a:lnTo>
                    <a:lnTo>
                      <a:pt x="587" y="1708"/>
                    </a:lnTo>
                    <a:lnTo>
                      <a:pt x="584" y="1716"/>
                    </a:lnTo>
                    <a:lnTo>
                      <a:pt x="579" y="1723"/>
                    </a:lnTo>
                    <a:lnTo>
                      <a:pt x="575" y="1730"/>
                    </a:lnTo>
                    <a:lnTo>
                      <a:pt x="569" y="1736"/>
                    </a:lnTo>
                    <a:lnTo>
                      <a:pt x="564" y="1742"/>
                    </a:lnTo>
                    <a:lnTo>
                      <a:pt x="558" y="1747"/>
                    </a:lnTo>
                    <a:lnTo>
                      <a:pt x="551" y="1752"/>
                    </a:lnTo>
                    <a:lnTo>
                      <a:pt x="544" y="1756"/>
                    </a:lnTo>
                    <a:lnTo>
                      <a:pt x="536" y="1759"/>
                    </a:lnTo>
                    <a:lnTo>
                      <a:pt x="528" y="1762"/>
                    </a:lnTo>
                    <a:lnTo>
                      <a:pt x="520" y="1763"/>
                    </a:lnTo>
                    <a:lnTo>
                      <a:pt x="341" y="1791"/>
                    </a:lnTo>
                    <a:lnTo>
                      <a:pt x="334" y="1791"/>
                    </a:lnTo>
                    <a:lnTo>
                      <a:pt x="325" y="1791"/>
                    </a:lnTo>
                    <a:lnTo>
                      <a:pt x="317" y="1791"/>
                    </a:lnTo>
                    <a:lnTo>
                      <a:pt x="309" y="1789"/>
                    </a:lnTo>
                    <a:lnTo>
                      <a:pt x="300" y="1787"/>
                    </a:lnTo>
                    <a:lnTo>
                      <a:pt x="294" y="1784"/>
                    </a:lnTo>
                    <a:lnTo>
                      <a:pt x="286" y="1779"/>
                    </a:lnTo>
                    <a:lnTo>
                      <a:pt x="280" y="1775"/>
                    </a:lnTo>
                    <a:lnTo>
                      <a:pt x="273" y="1771"/>
                    </a:lnTo>
                    <a:lnTo>
                      <a:pt x="267" y="1764"/>
                    </a:lnTo>
                    <a:lnTo>
                      <a:pt x="263" y="1759"/>
                    </a:lnTo>
                    <a:lnTo>
                      <a:pt x="257" y="1751"/>
                    </a:lnTo>
                    <a:lnTo>
                      <a:pt x="254" y="1745"/>
                    </a:lnTo>
                    <a:lnTo>
                      <a:pt x="251" y="1737"/>
                    </a:lnTo>
                    <a:lnTo>
                      <a:pt x="247" y="1729"/>
                    </a:lnTo>
                    <a:lnTo>
                      <a:pt x="246" y="1720"/>
                    </a:lnTo>
                    <a:lnTo>
                      <a:pt x="246" y="1720"/>
                    </a:lnTo>
                    <a:lnTo>
                      <a:pt x="245" y="1712"/>
                    </a:lnTo>
                    <a:lnTo>
                      <a:pt x="245" y="1704"/>
                    </a:lnTo>
                    <a:lnTo>
                      <a:pt x="246" y="1695"/>
                    </a:lnTo>
                    <a:lnTo>
                      <a:pt x="247" y="1688"/>
                    </a:lnTo>
                    <a:lnTo>
                      <a:pt x="250" y="1679"/>
                    </a:lnTo>
                    <a:lnTo>
                      <a:pt x="253" y="1671"/>
                    </a:lnTo>
                    <a:lnTo>
                      <a:pt x="257" y="1665"/>
                    </a:lnTo>
                    <a:lnTo>
                      <a:pt x="262" y="1658"/>
                    </a:lnTo>
                    <a:lnTo>
                      <a:pt x="267" y="1652"/>
                    </a:lnTo>
                    <a:lnTo>
                      <a:pt x="272" y="1645"/>
                    </a:lnTo>
                    <a:lnTo>
                      <a:pt x="279" y="1641"/>
                    </a:lnTo>
                    <a:lnTo>
                      <a:pt x="285" y="1636"/>
                    </a:lnTo>
                    <a:lnTo>
                      <a:pt x="293" y="1632"/>
                    </a:lnTo>
                    <a:lnTo>
                      <a:pt x="300" y="1629"/>
                    </a:lnTo>
                    <a:lnTo>
                      <a:pt x="308" y="1626"/>
                    </a:lnTo>
                    <a:lnTo>
                      <a:pt x="317" y="1625"/>
                    </a:lnTo>
                    <a:close/>
                    <a:moveTo>
                      <a:pt x="267" y="1305"/>
                    </a:moveTo>
                    <a:lnTo>
                      <a:pt x="445" y="1278"/>
                    </a:lnTo>
                    <a:lnTo>
                      <a:pt x="454" y="1276"/>
                    </a:lnTo>
                    <a:lnTo>
                      <a:pt x="463" y="1276"/>
                    </a:lnTo>
                    <a:lnTo>
                      <a:pt x="470" y="1278"/>
                    </a:lnTo>
                    <a:lnTo>
                      <a:pt x="479" y="1279"/>
                    </a:lnTo>
                    <a:lnTo>
                      <a:pt x="486" y="1282"/>
                    </a:lnTo>
                    <a:lnTo>
                      <a:pt x="494" y="1285"/>
                    </a:lnTo>
                    <a:lnTo>
                      <a:pt x="501" y="1288"/>
                    </a:lnTo>
                    <a:lnTo>
                      <a:pt x="508" y="1293"/>
                    </a:lnTo>
                    <a:lnTo>
                      <a:pt x="514" y="1298"/>
                    </a:lnTo>
                    <a:lnTo>
                      <a:pt x="520" y="1303"/>
                    </a:lnTo>
                    <a:lnTo>
                      <a:pt x="525" y="1310"/>
                    </a:lnTo>
                    <a:lnTo>
                      <a:pt x="530" y="1316"/>
                    </a:lnTo>
                    <a:lnTo>
                      <a:pt x="534" y="1324"/>
                    </a:lnTo>
                    <a:lnTo>
                      <a:pt x="537" y="1332"/>
                    </a:lnTo>
                    <a:lnTo>
                      <a:pt x="539" y="1339"/>
                    </a:lnTo>
                    <a:lnTo>
                      <a:pt x="541" y="1348"/>
                    </a:lnTo>
                    <a:lnTo>
                      <a:pt x="541" y="1348"/>
                    </a:lnTo>
                    <a:lnTo>
                      <a:pt x="542" y="1356"/>
                    </a:lnTo>
                    <a:lnTo>
                      <a:pt x="542" y="1365"/>
                    </a:lnTo>
                    <a:lnTo>
                      <a:pt x="541" y="1373"/>
                    </a:lnTo>
                    <a:lnTo>
                      <a:pt x="539" y="1381"/>
                    </a:lnTo>
                    <a:lnTo>
                      <a:pt x="537" y="1389"/>
                    </a:lnTo>
                    <a:lnTo>
                      <a:pt x="534" y="1397"/>
                    </a:lnTo>
                    <a:lnTo>
                      <a:pt x="531" y="1404"/>
                    </a:lnTo>
                    <a:lnTo>
                      <a:pt x="526" y="1411"/>
                    </a:lnTo>
                    <a:lnTo>
                      <a:pt x="521" y="1417"/>
                    </a:lnTo>
                    <a:lnTo>
                      <a:pt x="515" y="1422"/>
                    </a:lnTo>
                    <a:lnTo>
                      <a:pt x="509" y="1428"/>
                    </a:lnTo>
                    <a:lnTo>
                      <a:pt x="502" y="1432"/>
                    </a:lnTo>
                    <a:lnTo>
                      <a:pt x="495" y="1437"/>
                    </a:lnTo>
                    <a:lnTo>
                      <a:pt x="487" y="1440"/>
                    </a:lnTo>
                    <a:lnTo>
                      <a:pt x="480" y="1442"/>
                    </a:lnTo>
                    <a:lnTo>
                      <a:pt x="471" y="1444"/>
                    </a:lnTo>
                    <a:lnTo>
                      <a:pt x="293" y="1471"/>
                    </a:lnTo>
                    <a:lnTo>
                      <a:pt x="284" y="1472"/>
                    </a:lnTo>
                    <a:lnTo>
                      <a:pt x="276" y="1472"/>
                    </a:lnTo>
                    <a:lnTo>
                      <a:pt x="268" y="1471"/>
                    </a:lnTo>
                    <a:lnTo>
                      <a:pt x="259" y="1470"/>
                    </a:lnTo>
                    <a:lnTo>
                      <a:pt x="252" y="1468"/>
                    </a:lnTo>
                    <a:lnTo>
                      <a:pt x="244" y="1465"/>
                    </a:lnTo>
                    <a:lnTo>
                      <a:pt x="238" y="1460"/>
                    </a:lnTo>
                    <a:lnTo>
                      <a:pt x="230" y="1456"/>
                    </a:lnTo>
                    <a:lnTo>
                      <a:pt x="224" y="1451"/>
                    </a:lnTo>
                    <a:lnTo>
                      <a:pt x="218" y="1445"/>
                    </a:lnTo>
                    <a:lnTo>
                      <a:pt x="213" y="1439"/>
                    </a:lnTo>
                    <a:lnTo>
                      <a:pt x="209" y="1432"/>
                    </a:lnTo>
                    <a:lnTo>
                      <a:pt x="204" y="1425"/>
                    </a:lnTo>
                    <a:lnTo>
                      <a:pt x="201" y="1417"/>
                    </a:lnTo>
                    <a:lnTo>
                      <a:pt x="199" y="1409"/>
                    </a:lnTo>
                    <a:lnTo>
                      <a:pt x="197" y="1401"/>
                    </a:lnTo>
                    <a:lnTo>
                      <a:pt x="197" y="1401"/>
                    </a:lnTo>
                    <a:lnTo>
                      <a:pt x="197" y="1392"/>
                    </a:lnTo>
                    <a:lnTo>
                      <a:pt x="197" y="1384"/>
                    </a:lnTo>
                    <a:lnTo>
                      <a:pt x="197" y="1376"/>
                    </a:lnTo>
                    <a:lnTo>
                      <a:pt x="199" y="1367"/>
                    </a:lnTo>
                    <a:lnTo>
                      <a:pt x="201" y="1360"/>
                    </a:lnTo>
                    <a:lnTo>
                      <a:pt x="204" y="1352"/>
                    </a:lnTo>
                    <a:lnTo>
                      <a:pt x="207" y="1346"/>
                    </a:lnTo>
                    <a:lnTo>
                      <a:pt x="213" y="1338"/>
                    </a:lnTo>
                    <a:lnTo>
                      <a:pt x="217" y="1332"/>
                    </a:lnTo>
                    <a:lnTo>
                      <a:pt x="224" y="1326"/>
                    </a:lnTo>
                    <a:lnTo>
                      <a:pt x="229" y="1321"/>
                    </a:lnTo>
                    <a:lnTo>
                      <a:pt x="236" y="1316"/>
                    </a:lnTo>
                    <a:lnTo>
                      <a:pt x="243" y="1312"/>
                    </a:lnTo>
                    <a:lnTo>
                      <a:pt x="251" y="1309"/>
                    </a:lnTo>
                    <a:lnTo>
                      <a:pt x="259" y="1307"/>
                    </a:lnTo>
                    <a:lnTo>
                      <a:pt x="267" y="1305"/>
                    </a:lnTo>
                    <a:close/>
                    <a:moveTo>
                      <a:pt x="218" y="987"/>
                    </a:moveTo>
                    <a:lnTo>
                      <a:pt x="397" y="959"/>
                    </a:lnTo>
                    <a:lnTo>
                      <a:pt x="405" y="958"/>
                    </a:lnTo>
                    <a:lnTo>
                      <a:pt x="414" y="958"/>
                    </a:lnTo>
                    <a:lnTo>
                      <a:pt x="421" y="959"/>
                    </a:lnTo>
                    <a:lnTo>
                      <a:pt x="430" y="961"/>
                    </a:lnTo>
                    <a:lnTo>
                      <a:pt x="438" y="964"/>
                    </a:lnTo>
                    <a:lnTo>
                      <a:pt x="445" y="966"/>
                    </a:lnTo>
                    <a:lnTo>
                      <a:pt x="452" y="970"/>
                    </a:lnTo>
                    <a:lnTo>
                      <a:pt x="459" y="975"/>
                    </a:lnTo>
                    <a:lnTo>
                      <a:pt x="466" y="980"/>
                    </a:lnTo>
                    <a:lnTo>
                      <a:pt x="471" y="985"/>
                    </a:lnTo>
                    <a:lnTo>
                      <a:pt x="477" y="992"/>
                    </a:lnTo>
                    <a:lnTo>
                      <a:pt x="481" y="998"/>
                    </a:lnTo>
                    <a:lnTo>
                      <a:pt x="485" y="1006"/>
                    </a:lnTo>
                    <a:lnTo>
                      <a:pt x="488" y="1014"/>
                    </a:lnTo>
                    <a:lnTo>
                      <a:pt x="491" y="1021"/>
                    </a:lnTo>
                    <a:lnTo>
                      <a:pt x="493" y="1030"/>
                    </a:lnTo>
                    <a:lnTo>
                      <a:pt x="493" y="1030"/>
                    </a:lnTo>
                    <a:lnTo>
                      <a:pt x="493" y="1038"/>
                    </a:lnTo>
                    <a:lnTo>
                      <a:pt x="493" y="1047"/>
                    </a:lnTo>
                    <a:lnTo>
                      <a:pt x="493" y="1055"/>
                    </a:lnTo>
                    <a:lnTo>
                      <a:pt x="491" y="1063"/>
                    </a:lnTo>
                    <a:lnTo>
                      <a:pt x="488" y="1071"/>
                    </a:lnTo>
                    <a:lnTo>
                      <a:pt x="485" y="1078"/>
                    </a:lnTo>
                    <a:lnTo>
                      <a:pt x="482" y="1086"/>
                    </a:lnTo>
                    <a:lnTo>
                      <a:pt x="477" y="1093"/>
                    </a:lnTo>
                    <a:lnTo>
                      <a:pt x="472" y="1099"/>
                    </a:lnTo>
                    <a:lnTo>
                      <a:pt x="466" y="1104"/>
                    </a:lnTo>
                    <a:lnTo>
                      <a:pt x="460" y="1110"/>
                    </a:lnTo>
                    <a:lnTo>
                      <a:pt x="453" y="1114"/>
                    </a:lnTo>
                    <a:lnTo>
                      <a:pt x="446" y="1119"/>
                    </a:lnTo>
                    <a:lnTo>
                      <a:pt x="439" y="1122"/>
                    </a:lnTo>
                    <a:lnTo>
                      <a:pt x="430" y="1124"/>
                    </a:lnTo>
                    <a:lnTo>
                      <a:pt x="423" y="1126"/>
                    </a:lnTo>
                    <a:lnTo>
                      <a:pt x="244" y="1153"/>
                    </a:lnTo>
                    <a:lnTo>
                      <a:pt x="236" y="1154"/>
                    </a:lnTo>
                    <a:lnTo>
                      <a:pt x="227" y="1154"/>
                    </a:lnTo>
                    <a:lnTo>
                      <a:pt x="219" y="1153"/>
                    </a:lnTo>
                    <a:lnTo>
                      <a:pt x="211" y="1152"/>
                    </a:lnTo>
                    <a:lnTo>
                      <a:pt x="203" y="1149"/>
                    </a:lnTo>
                    <a:lnTo>
                      <a:pt x="196" y="1146"/>
                    </a:lnTo>
                    <a:lnTo>
                      <a:pt x="188" y="1142"/>
                    </a:lnTo>
                    <a:lnTo>
                      <a:pt x="182" y="1138"/>
                    </a:lnTo>
                    <a:lnTo>
                      <a:pt x="175" y="1133"/>
                    </a:lnTo>
                    <a:lnTo>
                      <a:pt x="170" y="1127"/>
                    </a:lnTo>
                    <a:lnTo>
                      <a:pt x="164" y="1121"/>
                    </a:lnTo>
                    <a:lnTo>
                      <a:pt x="160" y="1114"/>
                    </a:lnTo>
                    <a:lnTo>
                      <a:pt x="156" y="1107"/>
                    </a:lnTo>
                    <a:lnTo>
                      <a:pt x="152" y="1099"/>
                    </a:lnTo>
                    <a:lnTo>
                      <a:pt x="150" y="1091"/>
                    </a:lnTo>
                    <a:lnTo>
                      <a:pt x="148" y="1083"/>
                    </a:lnTo>
                    <a:lnTo>
                      <a:pt x="148" y="1083"/>
                    </a:lnTo>
                    <a:lnTo>
                      <a:pt x="147" y="1074"/>
                    </a:lnTo>
                    <a:lnTo>
                      <a:pt x="147" y="1065"/>
                    </a:lnTo>
                    <a:lnTo>
                      <a:pt x="148" y="1058"/>
                    </a:lnTo>
                    <a:lnTo>
                      <a:pt x="150" y="1049"/>
                    </a:lnTo>
                    <a:lnTo>
                      <a:pt x="152" y="1042"/>
                    </a:lnTo>
                    <a:lnTo>
                      <a:pt x="156" y="1034"/>
                    </a:lnTo>
                    <a:lnTo>
                      <a:pt x="159" y="1027"/>
                    </a:lnTo>
                    <a:lnTo>
                      <a:pt x="163" y="1020"/>
                    </a:lnTo>
                    <a:lnTo>
                      <a:pt x="169" y="1014"/>
                    </a:lnTo>
                    <a:lnTo>
                      <a:pt x="174" y="1008"/>
                    </a:lnTo>
                    <a:lnTo>
                      <a:pt x="180" y="1003"/>
                    </a:lnTo>
                    <a:lnTo>
                      <a:pt x="187" y="998"/>
                    </a:lnTo>
                    <a:lnTo>
                      <a:pt x="195" y="994"/>
                    </a:lnTo>
                    <a:lnTo>
                      <a:pt x="202" y="991"/>
                    </a:lnTo>
                    <a:lnTo>
                      <a:pt x="210" y="989"/>
                    </a:lnTo>
                    <a:lnTo>
                      <a:pt x="218" y="987"/>
                    </a:lnTo>
                    <a:close/>
                    <a:moveTo>
                      <a:pt x="170" y="667"/>
                    </a:moveTo>
                    <a:lnTo>
                      <a:pt x="348" y="640"/>
                    </a:lnTo>
                    <a:lnTo>
                      <a:pt x="356" y="639"/>
                    </a:lnTo>
                    <a:lnTo>
                      <a:pt x="364" y="639"/>
                    </a:lnTo>
                    <a:lnTo>
                      <a:pt x="373" y="639"/>
                    </a:lnTo>
                    <a:lnTo>
                      <a:pt x="380" y="641"/>
                    </a:lnTo>
                    <a:lnTo>
                      <a:pt x="389" y="644"/>
                    </a:lnTo>
                    <a:lnTo>
                      <a:pt x="396" y="647"/>
                    </a:lnTo>
                    <a:lnTo>
                      <a:pt x="403" y="651"/>
                    </a:lnTo>
                    <a:lnTo>
                      <a:pt x="410" y="656"/>
                    </a:lnTo>
                    <a:lnTo>
                      <a:pt x="416" y="660"/>
                    </a:lnTo>
                    <a:lnTo>
                      <a:pt x="421" y="666"/>
                    </a:lnTo>
                    <a:lnTo>
                      <a:pt x="427" y="672"/>
                    </a:lnTo>
                    <a:lnTo>
                      <a:pt x="432" y="679"/>
                    </a:lnTo>
                    <a:lnTo>
                      <a:pt x="435" y="686"/>
                    </a:lnTo>
                    <a:lnTo>
                      <a:pt x="439" y="693"/>
                    </a:lnTo>
                    <a:lnTo>
                      <a:pt x="442" y="702"/>
                    </a:lnTo>
                    <a:lnTo>
                      <a:pt x="443" y="711"/>
                    </a:lnTo>
                    <a:lnTo>
                      <a:pt x="443" y="711"/>
                    </a:lnTo>
                    <a:lnTo>
                      <a:pt x="444" y="719"/>
                    </a:lnTo>
                    <a:lnTo>
                      <a:pt x="444" y="727"/>
                    </a:lnTo>
                    <a:lnTo>
                      <a:pt x="443" y="736"/>
                    </a:lnTo>
                    <a:lnTo>
                      <a:pt x="442" y="743"/>
                    </a:lnTo>
                    <a:lnTo>
                      <a:pt x="440" y="752"/>
                    </a:lnTo>
                    <a:lnTo>
                      <a:pt x="437" y="759"/>
                    </a:lnTo>
                    <a:lnTo>
                      <a:pt x="432" y="766"/>
                    </a:lnTo>
                    <a:lnTo>
                      <a:pt x="428" y="772"/>
                    </a:lnTo>
                    <a:lnTo>
                      <a:pt x="423" y="779"/>
                    </a:lnTo>
                    <a:lnTo>
                      <a:pt x="417" y="785"/>
                    </a:lnTo>
                    <a:lnTo>
                      <a:pt x="411" y="790"/>
                    </a:lnTo>
                    <a:lnTo>
                      <a:pt x="404" y="795"/>
                    </a:lnTo>
                    <a:lnTo>
                      <a:pt x="397" y="798"/>
                    </a:lnTo>
                    <a:lnTo>
                      <a:pt x="389" y="802"/>
                    </a:lnTo>
                    <a:lnTo>
                      <a:pt x="381" y="805"/>
                    </a:lnTo>
                    <a:lnTo>
                      <a:pt x="373" y="806"/>
                    </a:lnTo>
                    <a:lnTo>
                      <a:pt x="195" y="834"/>
                    </a:lnTo>
                    <a:lnTo>
                      <a:pt x="187" y="835"/>
                    </a:lnTo>
                    <a:lnTo>
                      <a:pt x="178" y="835"/>
                    </a:lnTo>
                    <a:lnTo>
                      <a:pt x="170" y="834"/>
                    </a:lnTo>
                    <a:lnTo>
                      <a:pt x="162" y="832"/>
                    </a:lnTo>
                    <a:lnTo>
                      <a:pt x="153" y="830"/>
                    </a:lnTo>
                    <a:lnTo>
                      <a:pt x="146" y="826"/>
                    </a:lnTo>
                    <a:lnTo>
                      <a:pt x="139" y="823"/>
                    </a:lnTo>
                    <a:lnTo>
                      <a:pt x="133" y="818"/>
                    </a:lnTo>
                    <a:lnTo>
                      <a:pt x="126" y="813"/>
                    </a:lnTo>
                    <a:lnTo>
                      <a:pt x="120" y="808"/>
                    </a:lnTo>
                    <a:lnTo>
                      <a:pt x="116" y="802"/>
                    </a:lnTo>
                    <a:lnTo>
                      <a:pt x="110" y="795"/>
                    </a:lnTo>
                    <a:lnTo>
                      <a:pt x="107" y="787"/>
                    </a:lnTo>
                    <a:lnTo>
                      <a:pt x="104" y="780"/>
                    </a:lnTo>
                    <a:lnTo>
                      <a:pt x="100" y="771"/>
                    </a:lnTo>
                    <a:lnTo>
                      <a:pt x="99" y="764"/>
                    </a:lnTo>
                    <a:lnTo>
                      <a:pt x="99" y="764"/>
                    </a:lnTo>
                    <a:lnTo>
                      <a:pt x="98" y="755"/>
                    </a:lnTo>
                    <a:lnTo>
                      <a:pt x="98" y="746"/>
                    </a:lnTo>
                    <a:lnTo>
                      <a:pt x="99" y="738"/>
                    </a:lnTo>
                    <a:lnTo>
                      <a:pt x="100" y="730"/>
                    </a:lnTo>
                    <a:lnTo>
                      <a:pt x="103" y="723"/>
                    </a:lnTo>
                    <a:lnTo>
                      <a:pt x="106" y="715"/>
                    </a:lnTo>
                    <a:lnTo>
                      <a:pt x="110" y="707"/>
                    </a:lnTo>
                    <a:lnTo>
                      <a:pt x="115" y="701"/>
                    </a:lnTo>
                    <a:lnTo>
                      <a:pt x="120" y="694"/>
                    </a:lnTo>
                    <a:lnTo>
                      <a:pt x="125" y="689"/>
                    </a:lnTo>
                    <a:lnTo>
                      <a:pt x="132" y="684"/>
                    </a:lnTo>
                    <a:lnTo>
                      <a:pt x="138" y="679"/>
                    </a:lnTo>
                    <a:lnTo>
                      <a:pt x="146" y="675"/>
                    </a:lnTo>
                    <a:lnTo>
                      <a:pt x="153" y="672"/>
                    </a:lnTo>
                    <a:lnTo>
                      <a:pt x="161" y="668"/>
                    </a:lnTo>
                    <a:lnTo>
                      <a:pt x="170" y="667"/>
                    </a:lnTo>
                    <a:close/>
                    <a:moveTo>
                      <a:pt x="120" y="348"/>
                    </a:moveTo>
                    <a:lnTo>
                      <a:pt x="298" y="320"/>
                    </a:lnTo>
                    <a:lnTo>
                      <a:pt x="307" y="319"/>
                    </a:lnTo>
                    <a:lnTo>
                      <a:pt x="316" y="319"/>
                    </a:lnTo>
                    <a:lnTo>
                      <a:pt x="323" y="320"/>
                    </a:lnTo>
                    <a:lnTo>
                      <a:pt x="332" y="322"/>
                    </a:lnTo>
                    <a:lnTo>
                      <a:pt x="339" y="324"/>
                    </a:lnTo>
                    <a:lnTo>
                      <a:pt x="347" y="328"/>
                    </a:lnTo>
                    <a:lnTo>
                      <a:pt x="354" y="331"/>
                    </a:lnTo>
                    <a:lnTo>
                      <a:pt x="361" y="335"/>
                    </a:lnTo>
                    <a:lnTo>
                      <a:pt x="367" y="341"/>
                    </a:lnTo>
                    <a:lnTo>
                      <a:pt x="373" y="346"/>
                    </a:lnTo>
                    <a:lnTo>
                      <a:pt x="378" y="353"/>
                    </a:lnTo>
                    <a:lnTo>
                      <a:pt x="383" y="359"/>
                    </a:lnTo>
                    <a:lnTo>
                      <a:pt x="387" y="367"/>
                    </a:lnTo>
                    <a:lnTo>
                      <a:pt x="390" y="374"/>
                    </a:lnTo>
                    <a:lnTo>
                      <a:pt x="392" y="383"/>
                    </a:lnTo>
                    <a:lnTo>
                      <a:pt x="394" y="390"/>
                    </a:lnTo>
                    <a:lnTo>
                      <a:pt x="394" y="390"/>
                    </a:lnTo>
                    <a:lnTo>
                      <a:pt x="396" y="399"/>
                    </a:lnTo>
                    <a:lnTo>
                      <a:pt x="396" y="408"/>
                    </a:lnTo>
                    <a:lnTo>
                      <a:pt x="394" y="416"/>
                    </a:lnTo>
                    <a:lnTo>
                      <a:pt x="392" y="424"/>
                    </a:lnTo>
                    <a:lnTo>
                      <a:pt x="390" y="432"/>
                    </a:lnTo>
                    <a:lnTo>
                      <a:pt x="387" y="439"/>
                    </a:lnTo>
                    <a:lnTo>
                      <a:pt x="384" y="447"/>
                    </a:lnTo>
                    <a:lnTo>
                      <a:pt x="379" y="453"/>
                    </a:lnTo>
                    <a:lnTo>
                      <a:pt x="374" y="460"/>
                    </a:lnTo>
                    <a:lnTo>
                      <a:pt x="368" y="465"/>
                    </a:lnTo>
                    <a:lnTo>
                      <a:pt x="362" y="471"/>
                    </a:lnTo>
                    <a:lnTo>
                      <a:pt x="356" y="475"/>
                    </a:lnTo>
                    <a:lnTo>
                      <a:pt x="348" y="479"/>
                    </a:lnTo>
                    <a:lnTo>
                      <a:pt x="340" y="482"/>
                    </a:lnTo>
                    <a:lnTo>
                      <a:pt x="333" y="485"/>
                    </a:lnTo>
                    <a:lnTo>
                      <a:pt x="324" y="487"/>
                    </a:lnTo>
                    <a:lnTo>
                      <a:pt x="146" y="514"/>
                    </a:lnTo>
                    <a:lnTo>
                      <a:pt x="137" y="515"/>
                    </a:lnTo>
                    <a:lnTo>
                      <a:pt x="129" y="515"/>
                    </a:lnTo>
                    <a:lnTo>
                      <a:pt x="121" y="514"/>
                    </a:lnTo>
                    <a:lnTo>
                      <a:pt x="112" y="513"/>
                    </a:lnTo>
                    <a:lnTo>
                      <a:pt x="105" y="511"/>
                    </a:lnTo>
                    <a:lnTo>
                      <a:pt x="97" y="507"/>
                    </a:lnTo>
                    <a:lnTo>
                      <a:pt x="90" y="503"/>
                    </a:lnTo>
                    <a:lnTo>
                      <a:pt x="83" y="499"/>
                    </a:lnTo>
                    <a:lnTo>
                      <a:pt x="77" y="493"/>
                    </a:lnTo>
                    <a:lnTo>
                      <a:pt x="71" y="488"/>
                    </a:lnTo>
                    <a:lnTo>
                      <a:pt x="66" y="481"/>
                    </a:lnTo>
                    <a:lnTo>
                      <a:pt x="62" y="475"/>
                    </a:lnTo>
                    <a:lnTo>
                      <a:pt x="57" y="468"/>
                    </a:lnTo>
                    <a:lnTo>
                      <a:pt x="54" y="461"/>
                    </a:lnTo>
                    <a:lnTo>
                      <a:pt x="52" y="452"/>
                    </a:lnTo>
                    <a:lnTo>
                      <a:pt x="50" y="443"/>
                    </a:lnTo>
                    <a:lnTo>
                      <a:pt x="50" y="443"/>
                    </a:lnTo>
                    <a:lnTo>
                      <a:pt x="49" y="435"/>
                    </a:lnTo>
                    <a:lnTo>
                      <a:pt x="49" y="427"/>
                    </a:lnTo>
                    <a:lnTo>
                      <a:pt x="50" y="419"/>
                    </a:lnTo>
                    <a:lnTo>
                      <a:pt x="52" y="410"/>
                    </a:lnTo>
                    <a:lnTo>
                      <a:pt x="54" y="402"/>
                    </a:lnTo>
                    <a:lnTo>
                      <a:pt x="57" y="395"/>
                    </a:lnTo>
                    <a:lnTo>
                      <a:pt x="61" y="388"/>
                    </a:lnTo>
                    <a:lnTo>
                      <a:pt x="66" y="381"/>
                    </a:lnTo>
                    <a:lnTo>
                      <a:pt x="70" y="375"/>
                    </a:lnTo>
                    <a:lnTo>
                      <a:pt x="77" y="369"/>
                    </a:lnTo>
                    <a:lnTo>
                      <a:pt x="82" y="363"/>
                    </a:lnTo>
                    <a:lnTo>
                      <a:pt x="89" y="359"/>
                    </a:lnTo>
                    <a:lnTo>
                      <a:pt x="96" y="356"/>
                    </a:lnTo>
                    <a:lnTo>
                      <a:pt x="104" y="352"/>
                    </a:lnTo>
                    <a:lnTo>
                      <a:pt x="112" y="349"/>
                    </a:lnTo>
                    <a:lnTo>
                      <a:pt x="120" y="348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64305" y="2972809"/>
            <a:ext cx="10477500" cy="803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对于正整数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，如果存在正整数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k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使得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 = 1 + 2 + 3 + … + k = k(k+1)/2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，则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称为三角数</a:t>
            </a:r>
            <a:r>
              <a:rPr lang="zh-CN" altLang="en-US" sz="32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32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/>
                </a:solidFill>
                <a:cs typeface="+mn-ea"/>
                <a:sym typeface="+mn-lt"/>
              </a:rPr>
              <a:t>如果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一个整数从左到右读出所有数位上的数字，与从右到左读出所有数位上的数字是一样的，则称这个数为回文数</a:t>
            </a:r>
            <a:r>
              <a:rPr lang="zh-CN" altLang="en-US" sz="32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32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/>
                </a:solidFill>
                <a:cs typeface="+mn-ea"/>
                <a:sym typeface="+mn-lt"/>
              </a:rPr>
              <a:t>如果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一个整数 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 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既是三角数又是回文数，我们称它为三角回文数。例如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66066 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是三角回文数</a:t>
            </a:r>
            <a:r>
              <a:rPr lang="zh-CN" altLang="en-US" sz="32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32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/>
                </a:solidFill>
                <a:cs typeface="+mn-ea"/>
                <a:sym typeface="+mn-lt"/>
              </a:rPr>
              <a:t>请问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，第一个大于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20220514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的三角回文数是多少？</a:t>
            </a:r>
            <a:endParaRPr lang="en-US" altLang="zh-CN" sz="32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03188" y="4732112"/>
            <a:ext cx="10183812" cy="2960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思路</a:t>
            </a:r>
            <a:endParaRPr lang="en-US" altLang="zh-CN" sz="48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本题遍历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k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，而不是遍历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20220514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对应的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k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大于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6000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，让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k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从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6000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开始。第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行把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转为字符串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s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；反串在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中的表示非常简单，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s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的反串是第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行的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s[::-1]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176" y="8035215"/>
            <a:ext cx="9802812" cy="3920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8060035" y="11184673"/>
            <a:ext cx="578421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8382 35133153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14500" y="746125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614113" y="3542036"/>
            <a:ext cx="18342887" cy="8173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 smtClean="0">
                <a:solidFill>
                  <a:schemeClr val="tx1"/>
                </a:solidFill>
                <a:cs typeface="+mn-ea"/>
                <a:sym typeface="+mn-lt"/>
              </a:rPr>
              <a:t>不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需要什么算法的题目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只要学过编程语言就能做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考核思维、逻辑、编码</a:t>
            </a:r>
            <a:r>
              <a:rPr lang="zh-CN" altLang="en-US" sz="4800" b="1" kern="100" dirty="0" smtClean="0">
                <a:solidFill>
                  <a:schemeClr val="tx1"/>
                </a:solidFill>
                <a:cs typeface="+mn-ea"/>
                <a:sym typeface="+mn-lt"/>
              </a:rPr>
              <a:t>能力   （脑筋急转弯）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这种题有“模拟题、构造题、思维题、找规律题”，统称“杂题”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每次蓝桥杯都会出现，而且可能有好几题，是重要的得分点</a:t>
            </a: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 smtClean="0">
                <a:solidFill>
                  <a:schemeClr val="tx1"/>
                </a:solidFill>
                <a:cs typeface="+mn-ea"/>
                <a:sym typeface="+mn-lt"/>
              </a:rPr>
              <a:t>杂题：可能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比较简单，也可能比较难</a:t>
            </a:r>
            <a:endParaRPr lang="en-US" sz="4800" b="1" kern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zh-CN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2.2 </a:t>
            </a:r>
            <a:r>
              <a:rPr lang="zh-CN" altLang="en-US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杂题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140742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830539" y="4769040"/>
            <a:ext cx="20722921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题目描述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有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个人出去吃饭，他们总共消费了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S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元。其中第</a:t>
            </a:r>
            <a:r>
              <a:rPr lang="en-US" altLang="zh-CN" sz="36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个人带了</a:t>
            </a:r>
            <a:r>
              <a:rPr lang="en-US" altLang="zh-CN" sz="3600" dirty="0" err="1">
                <a:solidFill>
                  <a:schemeClr val="tx1"/>
                </a:solidFill>
                <a:cs typeface="+mn-ea"/>
                <a:sym typeface="+mn-lt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元。所有人带的钱的总数是足够付账的。现在问题来了：每个人分别要出多少钱呢？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为了公平起见，我们希望在总付钱量恰好为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S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的前提下，最后每个人付的钱的标准差最小。</a:t>
            </a:r>
            <a:endParaRPr lang="en-US" altLang="zh-CN" sz="36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我们约定，每个人支付的钱数可以是任意非负实数，即可以不是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分钱的整数倍。你需要</a:t>
            </a:r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输出最小的标准差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是多少。</a:t>
            </a:r>
            <a:endParaRPr lang="en-US" altLang="zh-CN" sz="36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b="1" dirty="0">
                <a:solidFill>
                  <a:srgbClr val="C00000"/>
                </a:solidFill>
                <a:cs typeface="+mn-ea"/>
                <a:sym typeface="+mn-lt"/>
              </a:rPr>
              <a:t>标准差：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是多个数与它们平均数差值的平方平均数，一般用于刻画这些数之间的“偏差有多大”。设第</a:t>
            </a:r>
            <a:r>
              <a:rPr lang="en-US" altLang="zh-CN" sz="36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个人付的钱为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en-US" altLang="zh-CN" sz="3600" baseline="-25000" dirty="0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元，那么标准差为：</a:t>
            </a:r>
          </a:p>
        </p:txBody>
      </p:sp>
      <p:pic>
        <p:nvPicPr>
          <p:cNvPr id="1028" name="Picture 4" descr="C:\Users\ECUST\AppData\Local\Temp\ksohtml12324\wps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149" y="10510397"/>
            <a:ext cx="5729952" cy="137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208E8B-B973-74C6-5695-39433A703E6E}"/>
              </a:ext>
            </a:extLst>
          </p:cNvPr>
          <p:cNvSpPr txBox="1"/>
          <p:nvPr/>
        </p:nvSpPr>
        <p:spPr>
          <a:xfrm>
            <a:off x="1751012" y="3473450"/>
            <a:ext cx="207229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付账问题 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年第九届蓝桥杯省赛，</a:t>
            </a:r>
            <a:r>
              <a:rPr lang="en-US" altLang="zh-CN" sz="44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174  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（难度</a:t>
            </a:r>
            <a:r>
              <a:rPr lang="zh-CN" altLang="en-US" sz="4400" b="1" dirty="0" smtClean="0">
                <a:solidFill>
                  <a:srgbClr val="C00000"/>
                </a:solidFill>
                <a:cs typeface="+mn-ea"/>
                <a:sym typeface="+mn-lt"/>
              </a:rPr>
              <a:t>值      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）</a:t>
            </a:r>
            <a:endParaRPr lang="en-US" altLang="zh-CN" sz="44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ED56A0-DC7A-5B49-8C08-7AB22FABA836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9E1C283-47CE-5890-9B47-C2E19756967E}"/>
              </a:ext>
            </a:extLst>
          </p:cNvPr>
          <p:cNvSpPr/>
          <p:nvPr/>
        </p:nvSpPr>
        <p:spPr>
          <a:xfrm>
            <a:off x="18909836" y="3653232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A21E5E1F-9B8A-0ED1-B8C2-9B007D91F4E1}"/>
              </a:ext>
            </a:extLst>
          </p:cNvPr>
          <p:cNvSpPr/>
          <p:nvPr/>
        </p:nvSpPr>
        <p:spPr>
          <a:xfrm>
            <a:off x="19430448" y="3660977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83971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51013" y="3473450"/>
            <a:ext cx="2088197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思路：</a:t>
            </a:r>
            <a:endParaRPr lang="en-US" altLang="zh-CN" sz="54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如果每人带的钱够多，人均完全一样，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bi = S/n = 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avg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，标准差</a:t>
            </a:r>
            <a:r>
              <a:rPr lang="en-US" altLang="zh-CN" sz="4400" dirty="0" smtClean="0">
                <a:solidFill>
                  <a:schemeClr val="tx1"/>
                </a:solidFill>
                <a:cs typeface="+mn-ea"/>
                <a:sym typeface="+mn-lt"/>
              </a:rPr>
              <a:t>X 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= 0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4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不过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总有人钱不够，分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两种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情况讨论：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）第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人带的钱不够平均数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avg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，他只能出他带的全部钱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ai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）第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人带的钱比平均数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avg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多，他可以多摊一些。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5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C0BB4C7-7EC6-C544-B10D-3D04920CEA7F}"/>
              </a:ext>
            </a:extLst>
          </p:cNvPr>
          <p:cNvGrpSpPr>
            <a:grpSpLocks noChangeAspect="1"/>
          </p:cNvGrpSpPr>
          <p:nvPr/>
        </p:nvGrpSpPr>
        <p:grpSpPr>
          <a:xfrm>
            <a:off x="16381518" y="8921095"/>
            <a:ext cx="5861579" cy="3337580"/>
            <a:chOff x="3099887" y="3853986"/>
            <a:chExt cx="3322201" cy="1891660"/>
          </a:xfrm>
        </p:grpSpPr>
        <p:sp>
          <p:nvSpPr>
            <p:cNvPr id="6" name="îṧľide">
              <a:extLst>
                <a:ext uri="{FF2B5EF4-FFF2-40B4-BE49-F238E27FC236}">
                  <a16:creationId xmlns:a16="http://schemas.microsoft.com/office/drawing/2014/main" id="{8E7C49CA-6049-52E7-C991-885FBA32289C}"/>
                </a:ext>
              </a:extLst>
            </p:cNvPr>
            <p:cNvSpPr/>
            <p:nvPr/>
          </p:nvSpPr>
          <p:spPr bwMode="auto">
            <a:xfrm>
              <a:off x="3417129" y="3853986"/>
              <a:ext cx="2657053" cy="1759575"/>
            </a:xfrm>
            <a:custGeom>
              <a:avLst/>
              <a:gdLst>
                <a:gd name="T0" fmla="*/ 1208 w 1208"/>
                <a:gd name="T1" fmla="*/ 800 h 800"/>
                <a:gd name="T2" fmla="*/ 0 w 1208"/>
                <a:gd name="T3" fmla="*/ 800 h 800"/>
                <a:gd name="T4" fmla="*/ 0 w 1208"/>
                <a:gd name="T5" fmla="*/ 25 h 800"/>
                <a:gd name="T6" fmla="*/ 32 w 1208"/>
                <a:gd name="T7" fmla="*/ 0 h 800"/>
                <a:gd name="T8" fmla="*/ 1184 w 1208"/>
                <a:gd name="T9" fmla="*/ 0 h 800"/>
                <a:gd name="T10" fmla="*/ 1208 w 1208"/>
                <a:gd name="T11" fmla="*/ 25 h 800"/>
                <a:gd name="T12" fmla="*/ 1208 w 1208"/>
                <a:gd name="T13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800">
                  <a:moveTo>
                    <a:pt x="1208" y="800"/>
                  </a:moveTo>
                  <a:cubicBezTo>
                    <a:pt x="0" y="800"/>
                    <a:pt x="0" y="800"/>
                    <a:pt x="0" y="80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9"/>
                    <a:pt x="16" y="0"/>
                    <a:pt x="32" y="0"/>
                  </a:cubicBezTo>
                  <a:cubicBezTo>
                    <a:pt x="1184" y="0"/>
                    <a:pt x="1184" y="0"/>
                    <a:pt x="1184" y="0"/>
                  </a:cubicBezTo>
                  <a:cubicBezTo>
                    <a:pt x="1200" y="0"/>
                    <a:pt x="1208" y="9"/>
                    <a:pt x="1208" y="25"/>
                  </a:cubicBezTo>
                  <a:lnTo>
                    <a:pt x="1208" y="800"/>
                  </a:lnTo>
                  <a:close/>
                </a:path>
              </a:pathLst>
            </a:custGeom>
            <a:solidFill>
              <a:srgbClr val="556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ïṥļîḋè">
              <a:extLst>
                <a:ext uri="{FF2B5EF4-FFF2-40B4-BE49-F238E27FC236}">
                  <a16:creationId xmlns:a16="http://schemas.microsoft.com/office/drawing/2014/main" id="{4B1FC5AA-3180-492A-2D98-B82261712333}"/>
                </a:ext>
              </a:extLst>
            </p:cNvPr>
            <p:cNvSpPr/>
            <p:nvPr/>
          </p:nvSpPr>
          <p:spPr bwMode="auto">
            <a:xfrm>
              <a:off x="3522091" y="3977817"/>
              <a:ext cx="2463641" cy="15048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ïṩľîḑé">
              <a:extLst>
                <a:ext uri="{FF2B5EF4-FFF2-40B4-BE49-F238E27FC236}">
                  <a16:creationId xmlns:a16="http://schemas.microsoft.com/office/drawing/2014/main" id="{DD2738F3-5B83-087A-0A52-300E4872F731}"/>
                </a:ext>
              </a:extLst>
            </p:cNvPr>
            <p:cNvSpPr/>
            <p:nvPr/>
          </p:nvSpPr>
          <p:spPr bwMode="auto">
            <a:xfrm>
              <a:off x="3099887" y="5587615"/>
              <a:ext cx="3322201" cy="158031"/>
            </a:xfrm>
            <a:custGeom>
              <a:avLst/>
              <a:gdLst>
                <a:gd name="T0" fmla="*/ 1508 w 1510"/>
                <a:gd name="T1" fmla="*/ 44 h 72"/>
                <a:gd name="T2" fmla="*/ 1508 w 1510"/>
                <a:gd name="T3" fmla="*/ 10 h 72"/>
                <a:gd name="T4" fmla="*/ 1496 w 1510"/>
                <a:gd name="T5" fmla="*/ 0 h 72"/>
                <a:gd name="T6" fmla="*/ 16 w 1510"/>
                <a:gd name="T7" fmla="*/ 0 h 72"/>
                <a:gd name="T8" fmla="*/ 0 w 1510"/>
                <a:gd name="T9" fmla="*/ 10 h 72"/>
                <a:gd name="T10" fmla="*/ 0 w 1510"/>
                <a:gd name="T11" fmla="*/ 44 h 72"/>
                <a:gd name="T12" fmla="*/ 1 w 1510"/>
                <a:gd name="T13" fmla="*/ 44 h 72"/>
                <a:gd name="T14" fmla="*/ 59 w 1510"/>
                <a:gd name="T15" fmla="*/ 72 h 72"/>
                <a:gd name="T16" fmla="*/ 1452 w 1510"/>
                <a:gd name="T17" fmla="*/ 72 h 72"/>
                <a:gd name="T18" fmla="*/ 1510 w 1510"/>
                <a:gd name="T19" fmla="*/ 44 h 72"/>
                <a:gd name="T20" fmla="*/ 1508 w 1510"/>
                <a:gd name="T2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0" h="72">
                  <a:moveTo>
                    <a:pt x="1508" y="44"/>
                  </a:moveTo>
                  <a:cubicBezTo>
                    <a:pt x="1508" y="10"/>
                    <a:pt x="1508" y="10"/>
                    <a:pt x="1508" y="10"/>
                  </a:cubicBezTo>
                  <a:cubicBezTo>
                    <a:pt x="1508" y="2"/>
                    <a:pt x="1504" y="0"/>
                    <a:pt x="149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2"/>
                    <a:pt x="0" y="1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37" y="72"/>
                    <a:pt x="59" y="72"/>
                  </a:cubicBezTo>
                  <a:cubicBezTo>
                    <a:pt x="1452" y="72"/>
                    <a:pt x="1452" y="72"/>
                    <a:pt x="1452" y="72"/>
                  </a:cubicBezTo>
                  <a:cubicBezTo>
                    <a:pt x="1474" y="72"/>
                    <a:pt x="1510" y="44"/>
                    <a:pt x="1510" y="44"/>
                  </a:cubicBezTo>
                  <a:lnTo>
                    <a:pt x="1508" y="44"/>
                  </a:lnTo>
                  <a:close/>
                </a:path>
              </a:pathLst>
            </a:custGeom>
            <a:solidFill>
              <a:srgbClr val="556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íṡḷîḍe">
              <a:extLst>
                <a:ext uri="{FF2B5EF4-FFF2-40B4-BE49-F238E27FC236}">
                  <a16:creationId xmlns:a16="http://schemas.microsoft.com/office/drawing/2014/main" id="{39CE70B9-B223-B0AB-8475-C52EA4F4676C}"/>
                </a:ext>
              </a:extLst>
            </p:cNvPr>
            <p:cNvSpPr/>
            <p:nvPr/>
          </p:nvSpPr>
          <p:spPr bwMode="auto">
            <a:xfrm>
              <a:off x="4426645" y="5587615"/>
              <a:ext cx="673403" cy="53071"/>
            </a:xfrm>
            <a:custGeom>
              <a:avLst/>
              <a:gdLst>
                <a:gd name="T0" fmla="*/ 284 w 306"/>
                <a:gd name="T1" fmla="*/ 24 h 24"/>
                <a:gd name="T2" fmla="*/ 21 w 306"/>
                <a:gd name="T3" fmla="*/ 24 h 24"/>
                <a:gd name="T4" fmla="*/ 0 w 306"/>
                <a:gd name="T5" fmla="*/ 0 h 24"/>
                <a:gd name="T6" fmla="*/ 306 w 306"/>
                <a:gd name="T7" fmla="*/ 0 h 24"/>
                <a:gd name="T8" fmla="*/ 284 w 30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24">
                  <a:moveTo>
                    <a:pt x="284" y="2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24"/>
                    <a:pt x="0" y="0"/>
                    <a:pt x="0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0"/>
                    <a:pt x="306" y="24"/>
                    <a:pt x="284" y="2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í$1iḓe">
              <a:extLst>
                <a:ext uri="{FF2B5EF4-FFF2-40B4-BE49-F238E27FC236}">
                  <a16:creationId xmlns:a16="http://schemas.microsoft.com/office/drawing/2014/main" id="{FCA35D0D-C390-9F2A-8BCD-2488447618E2}"/>
                </a:ext>
              </a:extLst>
            </p:cNvPr>
            <p:cNvSpPr/>
            <p:nvPr/>
          </p:nvSpPr>
          <p:spPr bwMode="auto">
            <a:xfrm>
              <a:off x="4015055" y="4074522"/>
              <a:ext cx="492964" cy="158031"/>
            </a:xfrm>
            <a:custGeom>
              <a:avLst/>
              <a:gdLst>
                <a:gd name="T0" fmla="*/ 224 w 224"/>
                <a:gd name="T1" fmla="*/ 54 h 72"/>
                <a:gd name="T2" fmla="*/ 208 w 224"/>
                <a:gd name="T3" fmla="*/ 72 h 72"/>
                <a:gd name="T4" fmla="*/ 19 w 224"/>
                <a:gd name="T5" fmla="*/ 72 h 72"/>
                <a:gd name="T6" fmla="*/ 0 w 224"/>
                <a:gd name="T7" fmla="*/ 54 h 72"/>
                <a:gd name="T8" fmla="*/ 0 w 224"/>
                <a:gd name="T9" fmla="*/ 18 h 72"/>
                <a:gd name="T10" fmla="*/ 19 w 224"/>
                <a:gd name="T11" fmla="*/ 0 h 72"/>
                <a:gd name="T12" fmla="*/ 208 w 224"/>
                <a:gd name="T13" fmla="*/ 0 h 72"/>
                <a:gd name="T14" fmla="*/ 224 w 224"/>
                <a:gd name="T15" fmla="*/ 18 h 72"/>
                <a:gd name="T16" fmla="*/ 224 w 224"/>
                <a:gd name="T17" fmla="*/ 5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72">
                  <a:moveTo>
                    <a:pt x="224" y="54"/>
                  </a:moveTo>
                  <a:cubicBezTo>
                    <a:pt x="224" y="63"/>
                    <a:pt x="217" y="72"/>
                    <a:pt x="208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0" y="72"/>
                    <a:pt x="0" y="63"/>
                    <a:pt x="0" y="5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7" y="0"/>
                    <a:pt x="224" y="9"/>
                    <a:pt x="224" y="18"/>
                  </a:cubicBezTo>
                  <a:lnTo>
                    <a:pt x="224" y="54"/>
                  </a:lnTo>
                  <a:close/>
                </a:path>
              </a:pathLst>
            </a:custGeom>
            <a:solidFill>
              <a:srgbClr val="F26B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iṧļïḓè">
              <a:extLst>
                <a:ext uri="{FF2B5EF4-FFF2-40B4-BE49-F238E27FC236}">
                  <a16:creationId xmlns:a16="http://schemas.microsoft.com/office/drawing/2014/main" id="{475A19A3-EDBA-8E94-7AE2-21D92DFE9E48}"/>
                </a:ext>
              </a:extLst>
            </p:cNvPr>
            <p:cNvSpPr/>
            <p:nvPr/>
          </p:nvSpPr>
          <p:spPr bwMode="auto">
            <a:xfrm>
              <a:off x="4015055" y="4285624"/>
              <a:ext cx="1478893" cy="439894"/>
            </a:xfrm>
            <a:custGeom>
              <a:avLst/>
              <a:gdLst>
                <a:gd name="T0" fmla="*/ 672 w 672"/>
                <a:gd name="T1" fmla="*/ 182 h 200"/>
                <a:gd name="T2" fmla="*/ 654 w 672"/>
                <a:gd name="T3" fmla="*/ 200 h 200"/>
                <a:gd name="T4" fmla="*/ 18 w 672"/>
                <a:gd name="T5" fmla="*/ 200 h 200"/>
                <a:gd name="T6" fmla="*/ 0 w 672"/>
                <a:gd name="T7" fmla="*/ 182 h 200"/>
                <a:gd name="T8" fmla="*/ 0 w 672"/>
                <a:gd name="T9" fmla="*/ 18 h 200"/>
                <a:gd name="T10" fmla="*/ 18 w 672"/>
                <a:gd name="T11" fmla="*/ 0 h 200"/>
                <a:gd name="T12" fmla="*/ 654 w 672"/>
                <a:gd name="T13" fmla="*/ 0 h 200"/>
                <a:gd name="T14" fmla="*/ 672 w 672"/>
                <a:gd name="T15" fmla="*/ 18 h 200"/>
                <a:gd name="T16" fmla="*/ 672 w 672"/>
                <a:gd name="T17" fmla="*/ 18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00">
                  <a:moveTo>
                    <a:pt x="672" y="182"/>
                  </a:moveTo>
                  <a:cubicBezTo>
                    <a:pt x="672" y="192"/>
                    <a:pt x="664" y="200"/>
                    <a:pt x="654" y="200"/>
                  </a:cubicBezTo>
                  <a:cubicBezTo>
                    <a:pt x="18" y="200"/>
                    <a:pt x="18" y="200"/>
                    <a:pt x="18" y="200"/>
                  </a:cubicBezTo>
                  <a:cubicBezTo>
                    <a:pt x="8" y="200"/>
                    <a:pt x="0" y="192"/>
                    <a:pt x="0" y="18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654" y="0"/>
                    <a:pt x="654" y="0"/>
                    <a:pt x="654" y="0"/>
                  </a:cubicBezTo>
                  <a:cubicBezTo>
                    <a:pt x="664" y="0"/>
                    <a:pt x="672" y="8"/>
                    <a:pt x="672" y="18"/>
                  </a:cubicBezTo>
                  <a:lnTo>
                    <a:pt x="672" y="182"/>
                  </a:lnTo>
                  <a:close/>
                </a:path>
              </a:pathLst>
            </a:custGeom>
            <a:solidFill>
              <a:srgbClr val="5AC4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i$lïḓê">
              <a:extLst>
                <a:ext uri="{FF2B5EF4-FFF2-40B4-BE49-F238E27FC236}">
                  <a16:creationId xmlns:a16="http://schemas.microsoft.com/office/drawing/2014/main" id="{91D59089-7930-8228-B529-E59520A2F2BB}"/>
                </a:ext>
              </a:extLst>
            </p:cNvPr>
            <p:cNvSpPr/>
            <p:nvPr/>
          </p:nvSpPr>
          <p:spPr bwMode="auto">
            <a:xfrm>
              <a:off x="4015055" y="4760898"/>
              <a:ext cx="457584" cy="272427"/>
            </a:xfrm>
            <a:custGeom>
              <a:avLst/>
              <a:gdLst>
                <a:gd name="T0" fmla="*/ 208 w 208"/>
                <a:gd name="T1" fmla="*/ 107 h 124"/>
                <a:gd name="T2" fmla="*/ 190 w 208"/>
                <a:gd name="T3" fmla="*/ 124 h 124"/>
                <a:gd name="T4" fmla="*/ 19 w 208"/>
                <a:gd name="T5" fmla="*/ 124 h 124"/>
                <a:gd name="T6" fmla="*/ 0 w 208"/>
                <a:gd name="T7" fmla="*/ 107 h 124"/>
                <a:gd name="T8" fmla="*/ 0 w 208"/>
                <a:gd name="T9" fmla="*/ 18 h 124"/>
                <a:gd name="T10" fmla="*/ 19 w 208"/>
                <a:gd name="T11" fmla="*/ 0 h 124"/>
                <a:gd name="T12" fmla="*/ 190 w 208"/>
                <a:gd name="T13" fmla="*/ 0 h 124"/>
                <a:gd name="T14" fmla="*/ 208 w 208"/>
                <a:gd name="T15" fmla="*/ 18 h 124"/>
                <a:gd name="T16" fmla="*/ 208 w 208"/>
                <a:gd name="T17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24">
                  <a:moveTo>
                    <a:pt x="208" y="107"/>
                  </a:moveTo>
                  <a:cubicBezTo>
                    <a:pt x="208" y="116"/>
                    <a:pt x="200" y="124"/>
                    <a:pt x="190" y="124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10" y="124"/>
                    <a:pt x="0" y="116"/>
                    <a:pt x="0" y="10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00" y="0"/>
                    <a:pt x="208" y="9"/>
                    <a:pt x="208" y="18"/>
                  </a:cubicBezTo>
                  <a:lnTo>
                    <a:pt x="208" y="107"/>
                  </a:lnTo>
                  <a:close/>
                </a:path>
              </a:pathLst>
            </a:custGeom>
            <a:solidFill>
              <a:srgbClr val="94A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işľïdè">
              <a:extLst>
                <a:ext uri="{FF2B5EF4-FFF2-40B4-BE49-F238E27FC236}">
                  <a16:creationId xmlns:a16="http://schemas.microsoft.com/office/drawing/2014/main" id="{6F23F78E-300C-7339-268A-26913205330B}"/>
                </a:ext>
              </a:extLst>
            </p:cNvPr>
            <p:cNvSpPr/>
            <p:nvPr/>
          </p:nvSpPr>
          <p:spPr bwMode="auto">
            <a:xfrm>
              <a:off x="4525709" y="4760898"/>
              <a:ext cx="448149" cy="272427"/>
            </a:xfrm>
            <a:custGeom>
              <a:avLst/>
              <a:gdLst>
                <a:gd name="T0" fmla="*/ 204 w 204"/>
                <a:gd name="T1" fmla="*/ 106 h 124"/>
                <a:gd name="T2" fmla="*/ 186 w 204"/>
                <a:gd name="T3" fmla="*/ 124 h 124"/>
                <a:gd name="T4" fmla="*/ 18 w 204"/>
                <a:gd name="T5" fmla="*/ 124 h 124"/>
                <a:gd name="T6" fmla="*/ 0 w 204"/>
                <a:gd name="T7" fmla="*/ 106 h 124"/>
                <a:gd name="T8" fmla="*/ 0 w 204"/>
                <a:gd name="T9" fmla="*/ 18 h 124"/>
                <a:gd name="T10" fmla="*/ 18 w 204"/>
                <a:gd name="T11" fmla="*/ 0 h 124"/>
                <a:gd name="T12" fmla="*/ 186 w 204"/>
                <a:gd name="T13" fmla="*/ 0 h 124"/>
                <a:gd name="T14" fmla="*/ 204 w 204"/>
                <a:gd name="T15" fmla="*/ 18 h 124"/>
                <a:gd name="T16" fmla="*/ 204 w 204"/>
                <a:gd name="T17" fmla="*/ 10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24">
                  <a:moveTo>
                    <a:pt x="204" y="106"/>
                  </a:moveTo>
                  <a:cubicBezTo>
                    <a:pt x="204" y="116"/>
                    <a:pt x="196" y="124"/>
                    <a:pt x="186" y="124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8" y="124"/>
                    <a:pt x="0" y="116"/>
                    <a:pt x="0" y="10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6" y="0"/>
                    <a:pt x="204" y="8"/>
                    <a:pt x="204" y="18"/>
                  </a:cubicBezTo>
                  <a:lnTo>
                    <a:pt x="204" y="106"/>
                  </a:lnTo>
                  <a:close/>
                </a:path>
              </a:pathLst>
            </a:custGeom>
            <a:solidFill>
              <a:srgbClr val="94A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išlíde">
              <a:extLst>
                <a:ext uri="{FF2B5EF4-FFF2-40B4-BE49-F238E27FC236}">
                  <a16:creationId xmlns:a16="http://schemas.microsoft.com/office/drawing/2014/main" id="{B9D4E070-B42A-D95A-B588-68D5A181F593}"/>
                </a:ext>
              </a:extLst>
            </p:cNvPr>
            <p:cNvSpPr/>
            <p:nvPr/>
          </p:nvSpPr>
          <p:spPr bwMode="auto">
            <a:xfrm>
              <a:off x="5036364" y="4760898"/>
              <a:ext cx="448149" cy="272427"/>
            </a:xfrm>
            <a:custGeom>
              <a:avLst/>
              <a:gdLst>
                <a:gd name="T0" fmla="*/ 204 w 204"/>
                <a:gd name="T1" fmla="*/ 106 h 124"/>
                <a:gd name="T2" fmla="*/ 186 w 204"/>
                <a:gd name="T3" fmla="*/ 124 h 124"/>
                <a:gd name="T4" fmla="*/ 18 w 204"/>
                <a:gd name="T5" fmla="*/ 124 h 124"/>
                <a:gd name="T6" fmla="*/ 0 w 204"/>
                <a:gd name="T7" fmla="*/ 106 h 124"/>
                <a:gd name="T8" fmla="*/ 0 w 204"/>
                <a:gd name="T9" fmla="*/ 18 h 124"/>
                <a:gd name="T10" fmla="*/ 18 w 204"/>
                <a:gd name="T11" fmla="*/ 0 h 124"/>
                <a:gd name="T12" fmla="*/ 186 w 204"/>
                <a:gd name="T13" fmla="*/ 0 h 124"/>
                <a:gd name="T14" fmla="*/ 204 w 204"/>
                <a:gd name="T15" fmla="*/ 18 h 124"/>
                <a:gd name="T16" fmla="*/ 204 w 204"/>
                <a:gd name="T17" fmla="*/ 10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24">
                  <a:moveTo>
                    <a:pt x="204" y="106"/>
                  </a:moveTo>
                  <a:cubicBezTo>
                    <a:pt x="204" y="116"/>
                    <a:pt x="196" y="124"/>
                    <a:pt x="186" y="124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8" y="124"/>
                    <a:pt x="0" y="116"/>
                    <a:pt x="0" y="10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6" y="0"/>
                    <a:pt x="204" y="8"/>
                    <a:pt x="204" y="18"/>
                  </a:cubicBezTo>
                  <a:lnTo>
                    <a:pt x="204" y="106"/>
                  </a:lnTo>
                  <a:close/>
                </a:path>
              </a:pathLst>
            </a:custGeom>
            <a:solidFill>
              <a:srgbClr val="94A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íşlíḓê">
              <a:extLst>
                <a:ext uri="{FF2B5EF4-FFF2-40B4-BE49-F238E27FC236}">
                  <a16:creationId xmlns:a16="http://schemas.microsoft.com/office/drawing/2014/main" id="{CD1DBC02-44B4-E51E-9BF2-37EE04186336}"/>
                </a:ext>
              </a:extLst>
            </p:cNvPr>
            <p:cNvSpPr/>
            <p:nvPr/>
          </p:nvSpPr>
          <p:spPr bwMode="auto">
            <a:xfrm>
              <a:off x="4525709" y="5086396"/>
              <a:ext cx="448149" cy="35380"/>
            </a:xfrm>
            <a:custGeom>
              <a:avLst/>
              <a:gdLst>
                <a:gd name="T0" fmla="*/ 204 w 204"/>
                <a:gd name="T1" fmla="*/ 10 h 16"/>
                <a:gd name="T2" fmla="*/ 198 w 204"/>
                <a:gd name="T3" fmla="*/ 16 h 16"/>
                <a:gd name="T4" fmla="*/ 6 w 204"/>
                <a:gd name="T5" fmla="*/ 16 h 16"/>
                <a:gd name="T6" fmla="*/ 0 w 204"/>
                <a:gd name="T7" fmla="*/ 10 h 16"/>
                <a:gd name="T8" fmla="*/ 0 w 204"/>
                <a:gd name="T9" fmla="*/ 7 h 16"/>
                <a:gd name="T10" fmla="*/ 6 w 204"/>
                <a:gd name="T11" fmla="*/ 0 h 16"/>
                <a:gd name="T12" fmla="*/ 198 w 204"/>
                <a:gd name="T13" fmla="*/ 0 h 16"/>
                <a:gd name="T14" fmla="*/ 204 w 204"/>
                <a:gd name="T15" fmla="*/ 7 h 16"/>
                <a:gd name="T16" fmla="*/ 204 w 204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6">
                  <a:moveTo>
                    <a:pt x="204" y="10"/>
                  </a:moveTo>
                  <a:cubicBezTo>
                    <a:pt x="204" y="14"/>
                    <a:pt x="202" y="16"/>
                    <a:pt x="198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" y="16"/>
                    <a:pt x="0" y="14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4" y="3"/>
                    <a:pt x="204" y="7"/>
                  </a:cubicBezTo>
                  <a:lnTo>
                    <a:pt x="204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iṧḷíḑè">
              <a:extLst>
                <a:ext uri="{FF2B5EF4-FFF2-40B4-BE49-F238E27FC236}">
                  <a16:creationId xmlns:a16="http://schemas.microsoft.com/office/drawing/2014/main" id="{D30DB01E-7612-593F-0E95-BF444712E0D3}"/>
                </a:ext>
              </a:extLst>
            </p:cNvPr>
            <p:cNvSpPr/>
            <p:nvPr/>
          </p:nvSpPr>
          <p:spPr bwMode="auto">
            <a:xfrm>
              <a:off x="4525709" y="5147722"/>
              <a:ext cx="448149" cy="43636"/>
            </a:xfrm>
            <a:custGeom>
              <a:avLst/>
              <a:gdLst>
                <a:gd name="T0" fmla="*/ 204 w 204"/>
                <a:gd name="T1" fmla="*/ 12 h 20"/>
                <a:gd name="T2" fmla="*/ 198 w 204"/>
                <a:gd name="T3" fmla="*/ 20 h 20"/>
                <a:gd name="T4" fmla="*/ 6 w 204"/>
                <a:gd name="T5" fmla="*/ 20 h 20"/>
                <a:gd name="T6" fmla="*/ 0 w 204"/>
                <a:gd name="T7" fmla="*/ 12 h 20"/>
                <a:gd name="T8" fmla="*/ 0 w 204"/>
                <a:gd name="T9" fmla="*/ 9 h 20"/>
                <a:gd name="T10" fmla="*/ 6 w 204"/>
                <a:gd name="T11" fmla="*/ 0 h 20"/>
                <a:gd name="T12" fmla="*/ 198 w 204"/>
                <a:gd name="T13" fmla="*/ 0 h 20"/>
                <a:gd name="T14" fmla="*/ 204 w 204"/>
                <a:gd name="T15" fmla="*/ 9 h 20"/>
                <a:gd name="T16" fmla="*/ 204 w 204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0">
                  <a:moveTo>
                    <a:pt x="204" y="12"/>
                  </a:moveTo>
                  <a:cubicBezTo>
                    <a:pt x="204" y="16"/>
                    <a:pt x="202" y="20"/>
                    <a:pt x="198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2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2" y="0"/>
                    <a:pt x="6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4" y="5"/>
                    <a:pt x="204" y="9"/>
                  </a:cubicBezTo>
                  <a:lnTo>
                    <a:pt x="204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ïşļiḍè">
              <a:extLst>
                <a:ext uri="{FF2B5EF4-FFF2-40B4-BE49-F238E27FC236}">
                  <a16:creationId xmlns:a16="http://schemas.microsoft.com/office/drawing/2014/main" id="{0A3950A3-DE60-173E-6A6A-95234E66CA43}"/>
                </a:ext>
              </a:extLst>
            </p:cNvPr>
            <p:cNvSpPr/>
            <p:nvPr/>
          </p:nvSpPr>
          <p:spPr bwMode="auto">
            <a:xfrm>
              <a:off x="4525709" y="5209048"/>
              <a:ext cx="448149" cy="53071"/>
            </a:xfrm>
            <a:custGeom>
              <a:avLst/>
              <a:gdLst>
                <a:gd name="T0" fmla="*/ 204 w 204"/>
                <a:gd name="T1" fmla="*/ 13 h 24"/>
                <a:gd name="T2" fmla="*/ 198 w 204"/>
                <a:gd name="T3" fmla="*/ 24 h 24"/>
                <a:gd name="T4" fmla="*/ 6 w 204"/>
                <a:gd name="T5" fmla="*/ 24 h 24"/>
                <a:gd name="T6" fmla="*/ 0 w 204"/>
                <a:gd name="T7" fmla="*/ 13 h 24"/>
                <a:gd name="T8" fmla="*/ 0 w 204"/>
                <a:gd name="T9" fmla="*/ 10 h 24"/>
                <a:gd name="T10" fmla="*/ 6 w 204"/>
                <a:gd name="T11" fmla="*/ 0 h 24"/>
                <a:gd name="T12" fmla="*/ 198 w 204"/>
                <a:gd name="T13" fmla="*/ 0 h 24"/>
                <a:gd name="T14" fmla="*/ 204 w 204"/>
                <a:gd name="T15" fmla="*/ 10 h 24"/>
                <a:gd name="T16" fmla="*/ 204 w 204"/>
                <a:gd name="T17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4">
                  <a:moveTo>
                    <a:pt x="204" y="13"/>
                  </a:moveTo>
                  <a:cubicBezTo>
                    <a:pt x="204" y="17"/>
                    <a:pt x="202" y="24"/>
                    <a:pt x="198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2" y="24"/>
                    <a:pt x="0" y="17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2" y="0"/>
                    <a:pt x="6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4" y="6"/>
                    <a:pt x="204" y="10"/>
                  </a:cubicBezTo>
                  <a:lnTo>
                    <a:pt x="204" y="13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íṡļïḑé">
              <a:extLst>
                <a:ext uri="{FF2B5EF4-FFF2-40B4-BE49-F238E27FC236}">
                  <a16:creationId xmlns:a16="http://schemas.microsoft.com/office/drawing/2014/main" id="{F71479CA-5A4B-E04B-9752-365D43E9AADC}"/>
                </a:ext>
              </a:extLst>
            </p:cNvPr>
            <p:cNvSpPr/>
            <p:nvPr/>
          </p:nvSpPr>
          <p:spPr bwMode="auto">
            <a:xfrm>
              <a:off x="4525709" y="5279808"/>
              <a:ext cx="448149" cy="43636"/>
            </a:xfrm>
            <a:custGeom>
              <a:avLst/>
              <a:gdLst>
                <a:gd name="T0" fmla="*/ 204 w 204"/>
                <a:gd name="T1" fmla="*/ 10 h 20"/>
                <a:gd name="T2" fmla="*/ 198 w 204"/>
                <a:gd name="T3" fmla="*/ 20 h 20"/>
                <a:gd name="T4" fmla="*/ 6 w 204"/>
                <a:gd name="T5" fmla="*/ 20 h 20"/>
                <a:gd name="T6" fmla="*/ 0 w 204"/>
                <a:gd name="T7" fmla="*/ 10 h 20"/>
                <a:gd name="T8" fmla="*/ 0 w 204"/>
                <a:gd name="T9" fmla="*/ 8 h 20"/>
                <a:gd name="T10" fmla="*/ 6 w 204"/>
                <a:gd name="T11" fmla="*/ 0 h 20"/>
                <a:gd name="T12" fmla="*/ 198 w 204"/>
                <a:gd name="T13" fmla="*/ 0 h 20"/>
                <a:gd name="T14" fmla="*/ 204 w 204"/>
                <a:gd name="T15" fmla="*/ 8 h 20"/>
                <a:gd name="T16" fmla="*/ 204 w 204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0">
                  <a:moveTo>
                    <a:pt x="204" y="10"/>
                  </a:moveTo>
                  <a:cubicBezTo>
                    <a:pt x="204" y="15"/>
                    <a:pt x="202" y="20"/>
                    <a:pt x="198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2" y="20"/>
                    <a:pt x="0" y="15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4" y="3"/>
                    <a:pt x="204" y="8"/>
                  </a:cubicBezTo>
                  <a:lnTo>
                    <a:pt x="204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îṣ1îdê">
              <a:extLst>
                <a:ext uri="{FF2B5EF4-FFF2-40B4-BE49-F238E27FC236}">
                  <a16:creationId xmlns:a16="http://schemas.microsoft.com/office/drawing/2014/main" id="{6861E689-C691-C1A3-3759-CE84B8F7DA9C}"/>
                </a:ext>
              </a:extLst>
            </p:cNvPr>
            <p:cNvSpPr/>
            <p:nvPr/>
          </p:nvSpPr>
          <p:spPr bwMode="auto">
            <a:xfrm>
              <a:off x="4525709" y="5341133"/>
              <a:ext cx="237047" cy="44815"/>
            </a:xfrm>
            <a:custGeom>
              <a:avLst/>
              <a:gdLst>
                <a:gd name="T0" fmla="*/ 108 w 108"/>
                <a:gd name="T1" fmla="*/ 12 h 20"/>
                <a:gd name="T2" fmla="*/ 104 w 108"/>
                <a:gd name="T3" fmla="*/ 20 h 20"/>
                <a:gd name="T4" fmla="*/ 6 w 108"/>
                <a:gd name="T5" fmla="*/ 20 h 20"/>
                <a:gd name="T6" fmla="*/ 0 w 108"/>
                <a:gd name="T7" fmla="*/ 12 h 20"/>
                <a:gd name="T8" fmla="*/ 0 w 108"/>
                <a:gd name="T9" fmla="*/ 9 h 20"/>
                <a:gd name="T10" fmla="*/ 6 w 108"/>
                <a:gd name="T11" fmla="*/ 0 h 20"/>
                <a:gd name="T12" fmla="*/ 104 w 108"/>
                <a:gd name="T13" fmla="*/ 0 h 20"/>
                <a:gd name="T14" fmla="*/ 108 w 108"/>
                <a:gd name="T15" fmla="*/ 9 h 20"/>
                <a:gd name="T16" fmla="*/ 108 w 108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20">
                  <a:moveTo>
                    <a:pt x="108" y="12"/>
                  </a:moveTo>
                  <a:cubicBezTo>
                    <a:pt x="108" y="16"/>
                    <a:pt x="108" y="20"/>
                    <a:pt x="104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2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2" y="0"/>
                    <a:pt x="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8" y="0"/>
                    <a:pt x="108" y="5"/>
                    <a:pt x="108" y="9"/>
                  </a:cubicBezTo>
                  <a:lnTo>
                    <a:pt x="108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ïŝḷîḑê">
              <a:extLst>
                <a:ext uri="{FF2B5EF4-FFF2-40B4-BE49-F238E27FC236}">
                  <a16:creationId xmlns:a16="http://schemas.microsoft.com/office/drawing/2014/main" id="{C44B335B-00A7-6162-A7E5-3E7F8931E059}"/>
                </a:ext>
              </a:extLst>
            </p:cNvPr>
            <p:cNvSpPr/>
            <p:nvPr/>
          </p:nvSpPr>
          <p:spPr bwMode="auto">
            <a:xfrm>
              <a:off x="5036364" y="5086396"/>
              <a:ext cx="457584" cy="35380"/>
            </a:xfrm>
            <a:custGeom>
              <a:avLst/>
              <a:gdLst>
                <a:gd name="T0" fmla="*/ 208 w 208"/>
                <a:gd name="T1" fmla="*/ 10 h 16"/>
                <a:gd name="T2" fmla="*/ 201 w 208"/>
                <a:gd name="T3" fmla="*/ 16 h 16"/>
                <a:gd name="T4" fmla="*/ 10 w 208"/>
                <a:gd name="T5" fmla="*/ 16 h 16"/>
                <a:gd name="T6" fmla="*/ 0 w 208"/>
                <a:gd name="T7" fmla="*/ 10 h 16"/>
                <a:gd name="T8" fmla="*/ 0 w 208"/>
                <a:gd name="T9" fmla="*/ 7 h 16"/>
                <a:gd name="T10" fmla="*/ 10 w 208"/>
                <a:gd name="T11" fmla="*/ 0 h 16"/>
                <a:gd name="T12" fmla="*/ 201 w 208"/>
                <a:gd name="T13" fmla="*/ 0 h 16"/>
                <a:gd name="T14" fmla="*/ 208 w 208"/>
                <a:gd name="T15" fmla="*/ 7 h 16"/>
                <a:gd name="T16" fmla="*/ 208 w 20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6">
                  <a:moveTo>
                    <a:pt x="208" y="10"/>
                  </a:moveTo>
                  <a:cubicBezTo>
                    <a:pt x="208" y="14"/>
                    <a:pt x="205" y="16"/>
                    <a:pt x="201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6" y="16"/>
                    <a:pt x="0" y="14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5" y="0"/>
                    <a:pt x="208" y="3"/>
                    <a:pt x="208" y="7"/>
                  </a:cubicBezTo>
                  <a:lnTo>
                    <a:pt x="208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işľíďe">
              <a:extLst>
                <a:ext uri="{FF2B5EF4-FFF2-40B4-BE49-F238E27FC236}">
                  <a16:creationId xmlns:a16="http://schemas.microsoft.com/office/drawing/2014/main" id="{4F3022F0-164B-28B2-C64B-FD2B6BA42A0E}"/>
                </a:ext>
              </a:extLst>
            </p:cNvPr>
            <p:cNvSpPr/>
            <p:nvPr/>
          </p:nvSpPr>
          <p:spPr bwMode="auto">
            <a:xfrm>
              <a:off x="5036364" y="5147722"/>
              <a:ext cx="457584" cy="43636"/>
            </a:xfrm>
            <a:custGeom>
              <a:avLst/>
              <a:gdLst>
                <a:gd name="T0" fmla="*/ 208 w 208"/>
                <a:gd name="T1" fmla="*/ 12 h 20"/>
                <a:gd name="T2" fmla="*/ 201 w 208"/>
                <a:gd name="T3" fmla="*/ 20 h 20"/>
                <a:gd name="T4" fmla="*/ 10 w 208"/>
                <a:gd name="T5" fmla="*/ 20 h 20"/>
                <a:gd name="T6" fmla="*/ 0 w 208"/>
                <a:gd name="T7" fmla="*/ 12 h 20"/>
                <a:gd name="T8" fmla="*/ 0 w 208"/>
                <a:gd name="T9" fmla="*/ 9 h 20"/>
                <a:gd name="T10" fmla="*/ 10 w 208"/>
                <a:gd name="T11" fmla="*/ 0 h 20"/>
                <a:gd name="T12" fmla="*/ 201 w 208"/>
                <a:gd name="T13" fmla="*/ 0 h 20"/>
                <a:gd name="T14" fmla="*/ 208 w 208"/>
                <a:gd name="T15" fmla="*/ 9 h 20"/>
                <a:gd name="T16" fmla="*/ 208 w 208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208" y="12"/>
                  </a:moveTo>
                  <a:cubicBezTo>
                    <a:pt x="208" y="16"/>
                    <a:pt x="205" y="20"/>
                    <a:pt x="20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6" y="0"/>
                    <a:pt x="1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5" y="0"/>
                    <a:pt x="208" y="5"/>
                    <a:pt x="208" y="9"/>
                  </a:cubicBezTo>
                  <a:lnTo>
                    <a:pt x="208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iṧľïde">
              <a:extLst>
                <a:ext uri="{FF2B5EF4-FFF2-40B4-BE49-F238E27FC236}">
                  <a16:creationId xmlns:a16="http://schemas.microsoft.com/office/drawing/2014/main" id="{D72DFFEA-184F-AB4F-014F-C4CE278A4B4F}"/>
                </a:ext>
              </a:extLst>
            </p:cNvPr>
            <p:cNvSpPr/>
            <p:nvPr/>
          </p:nvSpPr>
          <p:spPr bwMode="auto">
            <a:xfrm>
              <a:off x="5036364" y="5209048"/>
              <a:ext cx="457584" cy="53071"/>
            </a:xfrm>
            <a:custGeom>
              <a:avLst/>
              <a:gdLst>
                <a:gd name="T0" fmla="*/ 208 w 208"/>
                <a:gd name="T1" fmla="*/ 13 h 24"/>
                <a:gd name="T2" fmla="*/ 201 w 208"/>
                <a:gd name="T3" fmla="*/ 24 h 24"/>
                <a:gd name="T4" fmla="*/ 10 w 208"/>
                <a:gd name="T5" fmla="*/ 24 h 24"/>
                <a:gd name="T6" fmla="*/ 0 w 208"/>
                <a:gd name="T7" fmla="*/ 13 h 24"/>
                <a:gd name="T8" fmla="*/ 0 w 208"/>
                <a:gd name="T9" fmla="*/ 10 h 24"/>
                <a:gd name="T10" fmla="*/ 10 w 208"/>
                <a:gd name="T11" fmla="*/ 0 h 24"/>
                <a:gd name="T12" fmla="*/ 201 w 208"/>
                <a:gd name="T13" fmla="*/ 0 h 24"/>
                <a:gd name="T14" fmla="*/ 208 w 208"/>
                <a:gd name="T15" fmla="*/ 10 h 24"/>
                <a:gd name="T16" fmla="*/ 208 w 208"/>
                <a:gd name="T17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4">
                  <a:moveTo>
                    <a:pt x="208" y="13"/>
                  </a:moveTo>
                  <a:cubicBezTo>
                    <a:pt x="208" y="17"/>
                    <a:pt x="205" y="24"/>
                    <a:pt x="20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6" y="24"/>
                    <a:pt x="0" y="17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6" y="0"/>
                    <a:pt x="1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5" y="0"/>
                    <a:pt x="208" y="6"/>
                    <a:pt x="208" y="10"/>
                  </a:cubicBezTo>
                  <a:lnTo>
                    <a:pt x="208" y="13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îsľïďé">
              <a:extLst>
                <a:ext uri="{FF2B5EF4-FFF2-40B4-BE49-F238E27FC236}">
                  <a16:creationId xmlns:a16="http://schemas.microsoft.com/office/drawing/2014/main" id="{8835849F-74CB-A03F-B84C-82DAB40FD84E}"/>
                </a:ext>
              </a:extLst>
            </p:cNvPr>
            <p:cNvSpPr/>
            <p:nvPr/>
          </p:nvSpPr>
          <p:spPr bwMode="auto">
            <a:xfrm>
              <a:off x="5036364" y="5279808"/>
              <a:ext cx="457584" cy="43636"/>
            </a:xfrm>
            <a:custGeom>
              <a:avLst/>
              <a:gdLst>
                <a:gd name="T0" fmla="*/ 208 w 208"/>
                <a:gd name="T1" fmla="*/ 10 h 20"/>
                <a:gd name="T2" fmla="*/ 201 w 208"/>
                <a:gd name="T3" fmla="*/ 20 h 20"/>
                <a:gd name="T4" fmla="*/ 10 w 208"/>
                <a:gd name="T5" fmla="*/ 20 h 20"/>
                <a:gd name="T6" fmla="*/ 0 w 208"/>
                <a:gd name="T7" fmla="*/ 10 h 20"/>
                <a:gd name="T8" fmla="*/ 0 w 208"/>
                <a:gd name="T9" fmla="*/ 8 h 20"/>
                <a:gd name="T10" fmla="*/ 10 w 208"/>
                <a:gd name="T11" fmla="*/ 0 h 20"/>
                <a:gd name="T12" fmla="*/ 201 w 208"/>
                <a:gd name="T13" fmla="*/ 0 h 20"/>
                <a:gd name="T14" fmla="*/ 208 w 208"/>
                <a:gd name="T15" fmla="*/ 8 h 20"/>
                <a:gd name="T16" fmla="*/ 208 w 208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208" y="10"/>
                  </a:moveTo>
                  <a:cubicBezTo>
                    <a:pt x="208" y="15"/>
                    <a:pt x="205" y="20"/>
                    <a:pt x="20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20"/>
                    <a:pt x="0" y="15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5" y="0"/>
                    <a:pt x="208" y="3"/>
                    <a:pt x="208" y="8"/>
                  </a:cubicBezTo>
                  <a:lnTo>
                    <a:pt x="208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íṣľïḑe">
              <a:extLst>
                <a:ext uri="{FF2B5EF4-FFF2-40B4-BE49-F238E27FC236}">
                  <a16:creationId xmlns:a16="http://schemas.microsoft.com/office/drawing/2014/main" id="{035A1223-6D65-0B65-6954-E16F801EB328}"/>
                </a:ext>
              </a:extLst>
            </p:cNvPr>
            <p:cNvSpPr/>
            <p:nvPr/>
          </p:nvSpPr>
          <p:spPr bwMode="auto">
            <a:xfrm>
              <a:off x="5036364" y="5341133"/>
              <a:ext cx="254737" cy="44815"/>
            </a:xfrm>
            <a:custGeom>
              <a:avLst/>
              <a:gdLst>
                <a:gd name="T0" fmla="*/ 116 w 116"/>
                <a:gd name="T1" fmla="*/ 12 h 20"/>
                <a:gd name="T2" fmla="*/ 107 w 116"/>
                <a:gd name="T3" fmla="*/ 20 h 20"/>
                <a:gd name="T4" fmla="*/ 10 w 116"/>
                <a:gd name="T5" fmla="*/ 20 h 20"/>
                <a:gd name="T6" fmla="*/ 0 w 116"/>
                <a:gd name="T7" fmla="*/ 12 h 20"/>
                <a:gd name="T8" fmla="*/ 0 w 116"/>
                <a:gd name="T9" fmla="*/ 9 h 20"/>
                <a:gd name="T10" fmla="*/ 10 w 116"/>
                <a:gd name="T11" fmla="*/ 0 h 20"/>
                <a:gd name="T12" fmla="*/ 107 w 116"/>
                <a:gd name="T13" fmla="*/ 0 h 20"/>
                <a:gd name="T14" fmla="*/ 116 w 116"/>
                <a:gd name="T15" fmla="*/ 9 h 20"/>
                <a:gd name="T16" fmla="*/ 116 w 116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20">
                  <a:moveTo>
                    <a:pt x="116" y="12"/>
                  </a:moveTo>
                  <a:cubicBezTo>
                    <a:pt x="116" y="16"/>
                    <a:pt x="111" y="20"/>
                    <a:pt x="107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6" y="0"/>
                    <a:pt x="10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1" y="0"/>
                    <a:pt x="116" y="5"/>
                    <a:pt x="116" y="9"/>
                  </a:cubicBezTo>
                  <a:lnTo>
                    <a:pt x="116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îṡḷïḍê">
              <a:extLst>
                <a:ext uri="{FF2B5EF4-FFF2-40B4-BE49-F238E27FC236}">
                  <a16:creationId xmlns:a16="http://schemas.microsoft.com/office/drawing/2014/main" id="{A6B31301-6FE6-AFC6-D9C8-7C7957E319FA}"/>
                </a:ext>
              </a:extLst>
            </p:cNvPr>
            <p:cNvSpPr/>
            <p:nvPr/>
          </p:nvSpPr>
          <p:spPr bwMode="auto">
            <a:xfrm>
              <a:off x="4015055" y="5086396"/>
              <a:ext cx="457584" cy="35380"/>
            </a:xfrm>
            <a:custGeom>
              <a:avLst/>
              <a:gdLst>
                <a:gd name="T0" fmla="*/ 208 w 208"/>
                <a:gd name="T1" fmla="*/ 10 h 16"/>
                <a:gd name="T2" fmla="*/ 201 w 208"/>
                <a:gd name="T3" fmla="*/ 16 h 16"/>
                <a:gd name="T4" fmla="*/ 9 w 208"/>
                <a:gd name="T5" fmla="*/ 16 h 16"/>
                <a:gd name="T6" fmla="*/ 0 w 208"/>
                <a:gd name="T7" fmla="*/ 10 h 16"/>
                <a:gd name="T8" fmla="*/ 0 w 208"/>
                <a:gd name="T9" fmla="*/ 7 h 16"/>
                <a:gd name="T10" fmla="*/ 9 w 208"/>
                <a:gd name="T11" fmla="*/ 0 h 16"/>
                <a:gd name="T12" fmla="*/ 201 w 208"/>
                <a:gd name="T13" fmla="*/ 0 h 16"/>
                <a:gd name="T14" fmla="*/ 208 w 208"/>
                <a:gd name="T15" fmla="*/ 7 h 16"/>
                <a:gd name="T16" fmla="*/ 208 w 20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6">
                  <a:moveTo>
                    <a:pt x="208" y="10"/>
                  </a:moveTo>
                  <a:cubicBezTo>
                    <a:pt x="208" y="14"/>
                    <a:pt x="204" y="16"/>
                    <a:pt x="201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0" y="14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8" y="3"/>
                    <a:pt x="208" y="7"/>
                  </a:cubicBezTo>
                  <a:lnTo>
                    <a:pt x="208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îśľïdè">
              <a:extLst>
                <a:ext uri="{FF2B5EF4-FFF2-40B4-BE49-F238E27FC236}">
                  <a16:creationId xmlns:a16="http://schemas.microsoft.com/office/drawing/2014/main" id="{42551045-0405-B6FE-3EB7-F99BAECD98AB}"/>
                </a:ext>
              </a:extLst>
            </p:cNvPr>
            <p:cNvSpPr/>
            <p:nvPr/>
          </p:nvSpPr>
          <p:spPr bwMode="auto">
            <a:xfrm>
              <a:off x="4015055" y="5147722"/>
              <a:ext cx="457584" cy="43636"/>
            </a:xfrm>
            <a:custGeom>
              <a:avLst/>
              <a:gdLst>
                <a:gd name="T0" fmla="*/ 208 w 208"/>
                <a:gd name="T1" fmla="*/ 12 h 20"/>
                <a:gd name="T2" fmla="*/ 201 w 208"/>
                <a:gd name="T3" fmla="*/ 20 h 20"/>
                <a:gd name="T4" fmla="*/ 9 w 208"/>
                <a:gd name="T5" fmla="*/ 20 h 20"/>
                <a:gd name="T6" fmla="*/ 0 w 208"/>
                <a:gd name="T7" fmla="*/ 12 h 20"/>
                <a:gd name="T8" fmla="*/ 0 w 208"/>
                <a:gd name="T9" fmla="*/ 9 h 20"/>
                <a:gd name="T10" fmla="*/ 9 w 208"/>
                <a:gd name="T11" fmla="*/ 0 h 20"/>
                <a:gd name="T12" fmla="*/ 201 w 208"/>
                <a:gd name="T13" fmla="*/ 0 h 20"/>
                <a:gd name="T14" fmla="*/ 208 w 208"/>
                <a:gd name="T15" fmla="*/ 9 h 20"/>
                <a:gd name="T16" fmla="*/ 208 w 208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208" y="12"/>
                  </a:moveTo>
                  <a:cubicBezTo>
                    <a:pt x="208" y="16"/>
                    <a:pt x="204" y="20"/>
                    <a:pt x="201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5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5" y="0"/>
                    <a:pt x="9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8" y="5"/>
                    <a:pt x="208" y="9"/>
                  </a:cubicBezTo>
                  <a:lnTo>
                    <a:pt x="208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ïşľîḓê">
              <a:extLst>
                <a:ext uri="{FF2B5EF4-FFF2-40B4-BE49-F238E27FC236}">
                  <a16:creationId xmlns:a16="http://schemas.microsoft.com/office/drawing/2014/main" id="{4430873B-C4FD-5741-3925-A63EEA418CFD}"/>
                </a:ext>
              </a:extLst>
            </p:cNvPr>
            <p:cNvSpPr/>
            <p:nvPr/>
          </p:nvSpPr>
          <p:spPr bwMode="auto">
            <a:xfrm>
              <a:off x="4015055" y="5209048"/>
              <a:ext cx="457584" cy="53071"/>
            </a:xfrm>
            <a:custGeom>
              <a:avLst/>
              <a:gdLst>
                <a:gd name="T0" fmla="*/ 208 w 208"/>
                <a:gd name="T1" fmla="*/ 13 h 24"/>
                <a:gd name="T2" fmla="*/ 201 w 208"/>
                <a:gd name="T3" fmla="*/ 24 h 24"/>
                <a:gd name="T4" fmla="*/ 9 w 208"/>
                <a:gd name="T5" fmla="*/ 24 h 24"/>
                <a:gd name="T6" fmla="*/ 0 w 208"/>
                <a:gd name="T7" fmla="*/ 13 h 24"/>
                <a:gd name="T8" fmla="*/ 0 w 208"/>
                <a:gd name="T9" fmla="*/ 10 h 24"/>
                <a:gd name="T10" fmla="*/ 9 w 208"/>
                <a:gd name="T11" fmla="*/ 0 h 24"/>
                <a:gd name="T12" fmla="*/ 201 w 208"/>
                <a:gd name="T13" fmla="*/ 0 h 24"/>
                <a:gd name="T14" fmla="*/ 208 w 208"/>
                <a:gd name="T15" fmla="*/ 10 h 24"/>
                <a:gd name="T16" fmla="*/ 208 w 208"/>
                <a:gd name="T17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4">
                  <a:moveTo>
                    <a:pt x="208" y="13"/>
                  </a:moveTo>
                  <a:cubicBezTo>
                    <a:pt x="208" y="17"/>
                    <a:pt x="204" y="24"/>
                    <a:pt x="20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5" y="24"/>
                    <a:pt x="0" y="17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5" y="0"/>
                    <a:pt x="9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8" y="6"/>
                    <a:pt x="208" y="10"/>
                  </a:cubicBezTo>
                  <a:lnTo>
                    <a:pt x="208" y="13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iṧļïdê">
              <a:extLst>
                <a:ext uri="{FF2B5EF4-FFF2-40B4-BE49-F238E27FC236}">
                  <a16:creationId xmlns:a16="http://schemas.microsoft.com/office/drawing/2014/main" id="{B76BAB77-8CB4-10B7-81D2-A15FD1DD23AB}"/>
                </a:ext>
              </a:extLst>
            </p:cNvPr>
            <p:cNvSpPr/>
            <p:nvPr/>
          </p:nvSpPr>
          <p:spPr bwMode="auto">
            <a:xfrm>
              <a:off x="4015055" y="5279808"/>
              <a:ext cx="457584" cy="43636"/>
            </a:xfrm>
            <a:custGeom>
              <a:avLst/>
              <a:gdLst>
                <a:gd name="T0" fmla="*/ 208 w 208"/>
                <a:gd name="T1" fmla="*/ 10 h 20"/>
                <a:gd name="T2" fmla="*/ 201 w 208"/>
                <a:gd name="T3" fmla="*/ 20 h 20"/>
                <a:gd name="T4" fmla="*/ 9 w 208"/>
                <a:gd name="T5" fmla="*/ 20 h 20"/>
                <a:gd name="T6" fmla="*/ 0 w 208"/>
                <a:gd name="T7" fmla="*/ 10 h 20"/>
                <a:gd name="T8" fmla="*/ 0 w 208"/>
                <a:gd name="T9" fmla="*/ 8 h 20"/>
                <a:gd name="T10" fmla="*/ 9 w 208"/>
                <a:gd name="T11" fmla="*/ 0 h 20"/>
                <a:gd name="T12" fmla="*/ 201 w 208"/>
                <a:gd name="T13" fmla="*/ 0 h 20"/>
                <a:gd name="T14" fmla="*/ 208 w 208"/>
                <a:gd name="T15" fmla="*/ 8 h 20"/>
                <a:gd name="T16" fmla="*/ 208 w 208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208" y="10"/>
                  </a:moveTo>
                  <a:cubicBezTo>
                    <a:pt x="208" y="15"/>
                    <a:pt x="204" y="20"/>
                    <a:pt x="201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8" y="3"/>
                    <a:pt x="208" y="8"/>
                  </a:cubicBezTo>
                  <a:lnTo>
                    <a:pt x="208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íSḷïde">
              <a:extLst>
                <a:ext uri="{FF2B5EF4-FFF2-40B4-BE49-F238E27FC236}">
                  <a16:creationId xmlns:a16="http://schemas.microsoft.com/office/drawing/2014/main" id="{517A9E99-6961-9578-159D-1AEA0117FFA4}"/>
                </a:ext>
              </a:extLst>
            </p:cNvPr>
            <p:cNvSpPr/>
            <p:nvPr/>
          </p:nvSpPr>
          <p:spPr bwMode="auto">
            <a:xfrm>
              <a:off x="4015055" y="5341133"/>
              <a:ext cx="246482" cy="44815"/>
            </a:xfrm>
            <a:custGeom>
              <a:avLst/>
              <a:gdLst>
                <a:gd name="T0" fmla="*/ 112 w 112"/>
                <a:gd name="T1" fmla="*/ 12 h 20"/>
                <a:gd name="T2" fmla="*/ 106 w 112"/>
                <a:gd name="T3" fmla="*/ 20 h 20"/>
                <a:gd name="T4" fmla="*/ 9 w 112"/>
                <a:gd name="T5" fmla="*/ 20 h 20"/>
                <a:gd name="T6" fmla="*/ 0 w 112"/>
                <a:gd name="T7" fmla="*/ 12 h 20"/>
                <a:gd name="T8" fmla="*/ 0 w 112"/>
                <a:gd name="T9" fmla="*/ 9 h 20"/>
                <a:gd name="T10" fmla="*/ 9 w 112"/>
                <a:gd name="T11" fmla="*/ 0 h 20"/>
                <a:gd name="T12" fmla="*/ 106 w 112"/>
                <a:gd name="T13" fmla="*/ 0 h 20"/>
                <a:gd name="T14" fmla="*/ 112 w 112"/>
                <a:gd name="T15" fmla="*/ 9 h 20"/>
                <a:gd name="T16" fmla="*/ 112 w 112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20">
                  <a:moveTo>
                    <a:pt x="112" y="12"/>
                  </a:moveTo>
                  <a:cubicBezTo>
                    <a:pt x="112" y="16"/>
                    <a:pt x="110" y="20"/>
                    <a:pt x="106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5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5" y="0"/>
                    <a:pt x="9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2" y="5"/>
                    <a:pt x="112" y="9"/>
                  </a:cubicBezTo>
                  <a:lnTo>
                    <a:pt x="112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13049A24-EE12-C980-E241-15373939F0B4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9962459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82600" y="2079715"/>
            <a:ext cx="13031017" cy="1032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zh-CN" altLang="en-US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求解步骤：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）对</a:t>
            </a:r>
            <a:r>
              <a:rPr lang="en-US" altLang="zh-CN" sz="4000" dirty="0" err="1">
                <a:solidFill>
                  <a:schemeClr val="tx1"/>
                </a:solidFill>
                <a:cs typeface="+mn-ea"/>
                <a:sym typeface="+mn-lt"/>
              </a:rPr>
              <a:t>ai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从小到大排序；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）前一部分人的钱不够，那么就出他们所有的钱；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）从总付钱数中扣除前一部分人出的钱，得剩余钱数为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S’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，以及后一部分人的出钱平均数</a:t>
            </a:r>
            <a:r>
              <a:rPr lang="en-US" altLang="zh-CN" sz="4000" dirty="0" err="1">
                <a:solidFill>
                  <a:schemeClr val="tx1"/>
                </a:solidFill>
                <a:cs typeface="+mn-ea"/>
                <a:sym typeface="+mn-lt"/>
              </a:rPr>
              <a:t>avg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’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）后一部分人的钱多，他们多出一些。怎么出？这部分人也分两类：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）比较有钱的，但是他的钱也不够</a:t>
            </a:r>
            <a:r>
              <a:rPr lang="en-US" altLang="zh-CN" sz="4000" dirty="0" err="1">
                <a:solidFill>
                  <a:schemeClr val="tx1"/>
                </a:solidFill>
                <a:cs typeface="+mn-ea"/>
                <a:sym typeface="+mn-lt"/>
              </a:rPr>
              <a:t>avg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’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，那么他的钱还是要全出；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ii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）非常有钱的，不管怎么摊他都有富余。</a:t>
            </a:r>
          </a:p>
        </p:txBody>
      </p:sp>
      <p:grpSp>
        <p:nvGrpSpPr>
          <p:cNvPr id="5" name="组合 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9B3BCCD-C2BA-F8EF-43D0-C4686D0B8DF1}"/>
              </a:ext>
            </a:extLst>
          </p:cNvPr>
          <p:cNvGrpSpPr>
            <a:grpSpLocks noChangeAspect="1"/>
          </p:cNvGrpSpPr>
          <p:nvPr/>
        </p:nvGrpSpPr>
        <p:grpSpPr>
          <a:xfrm>
            <a:off x="15684491" y="5257800"/>
            <a:ext cx="7070717" cy="6778114"/>
            <a:chOff x="4449504" y="2053841"/>
            <a:chExt cx="3292991" cy="3156719"/>
          </a:xfrm>
        </p:grpSpPr>
        <p:sp>
          <p:nvSpPr>
            <p:cNvPr id="6" name="î$1íḋe">
              <a:extLst>
                <a:ext uri="{FF2B5EF4-FFF2-40B4-BE49-F238E27FC236}">
                  <a16:creationId xmlns:a16="http://schemas.microsoft.com/office/drawing/2014/main" id="{ED408E82-6D5A-620E-F5BA-DEB632B8A5F0}"/>
                </a:ext>
              </a:extLst>
            </p:cNvPr>
            <p:cNvSpPr/>
            <p:nvPr/>
          </p:nvSpPr>
          <p:spPr bwMode="auto">
            <a:xfrm>
              <a:off x="4453719" y="3516300"/>
              <a:ext cx="3288776" cy="1694260"/>
            </a:xfrm>
            <a:custGeom>
              <a:avLst/>
              <a:gdLst>
                <a:gd name="T0" fmla="*/ 0 w 988"/>
                <a:gd name="T1" fmla="*/ 308 h 509"/>
                <a:gd name="T2" fmla="*/ 28 w 988"/>
                <a:gd name="T3" fmla="*/ 324 h 509"/>
                <a:gd name="T4" fmla="*/ 150 w 988"/>
                <a:gd name="T5" fmla="*/ 324 h 509"/>
                <a:gd name="T6" fmla="*/ 418 w 988"/>
                <a:gd name="T7" fmla="*/ 479 h 509"/>
                <a:gd name="T8" fmla="*/ 549 w 988"/>
                <a:gd name="T9" fmla="*/ 476 h 509"/>
                <a:gd name="T10" fmla="*/ 818 w 988"/>
                <a:gd name="T11" fmla="*/ 324 h 509"/>
                <a:gd name="T12" fmla="*/ 950 w 988"/>
                <a:gd name="T13" fmla="*/ 230 h 509"/>
                <a:gd name="T14" fmla="*/ 921 w 988"/>
                <a:gd name="T15" fmla="*/ 172 h 509"/>
                <a:gd name="T16" fmla="*/ 808 w 988"/>
                <a:gd name="T17" fmla="*/ 104 h 509"/>
                <a:gd name="T18" fmla="*/ 988 w 988"/>
                <a:gd name="T19" fmla="*/ 0 h 509"/>
                <a:gd name="T20" fmla="*/ 538 w 988"/>
                <a:gd name="T21" fmla="*/ 0 h 509"/>
                <a:gd name="T22" fmla="*/ 0 w 988"/>
                <a:gd name="T23" fmla="*/ 3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8" h="509">
                  <a:moveTo>
                    <a:pt x="0" y="308"/>
                  </a:moveTo>
                  <a:cubicBezTo>
                    <a:pt x="28" y="324"/>
                    <a:pt x="28" y="324"/>
                    <a:pt x="28" y="324"/>
                  </a:cubicBezTo>
                  <a:cubicBezTo>
                    <a:pt x="150" y="324"/>
                    <a:pt x="150" y="324"/>
                    <a:pt x="150" y="324"/>
                  </a:cubicBezTo>
                  <a:cubicBezTo>
                    <a:pt x="418" y="479"/>
                    <a:pt x="418" y="479"/>
                    <a:pt x="418" y="479"/>
                  </a:cubicBezTo>
                  <a:cubicBezTo>
                    <a:pt x="418" y="479"/>
                    <a:pt x="448" y="509"/>
                    <a:pt x="549" y="476"/>
                  </a:cubicBezTo>
                  <a:cubicBezTo>
                    <a:pt x="818" y="324"/>
                    <a:pt x="818" y="324"/>
                    <a:pt x="818" y="324"/>
                  </a:cubicBezTo>
                  <a:cubicBezTo>
                    <a:pt x="818" y="324"/>
                    <a:pt x="946" y="243"/>
                    <a:pt x="950" y="230"/>
                  </a:cubicBezTo>
                  <a:cubicBezTo>
                    <a:pt x="954" y="217"/>
                    <a:pt x="957" y="197"/>
                    <a:pt x="921" y="172"/>
                  </a:cubicBezTo>
                  <a:cubicBezTo>
                    <a:pt x="885" y="147"/>
                    <a:pt x="808" y="104"/>
                    <a:pt x="808" y="104"/>
                  </a:cubicBezTo>
                  <a:cubicBezTo>
                    <a:pt x="988" y="0"/>
                    <a:pt x="988" y="0"/>
                    <a:pt x="988" y="0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0" y="3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ïṣḻíḋe">
              <a:extLst>
                <a:ext uri="{FF2B5EF4-FFF2-40B4-BE49-F238E27FC236}">
                  <a16:creationId xmlns:a16="http://schemas.microsoft.com/office/drawing/2014/main" id="{82F2E4CA-491C-CD00-F5BA-7F49DE9CDD08}"/>
                </a:ext>
              </a:extLst>
            </p:cNvPr>
            <p:cNvSpPr/>
            <p:nvPr/>
          </p:nvSpPr>
          <p:spPr bwMode="auto">
            <a:xfrm>
              <a:off x="4449504" y="3089222"/>
              <a:ext cx="96935" cy="1506009"/>
            </a:xfrm>
            <a:custGeom>
              <a:avLst/>
              <a:gdLst>
                <a:gd name="T0" fmla="*/ 69 w 69"/>
                <a:gd name="T1" fmla="*/ 1072 h 1072"/>
                <a:gd name="T2" fmla="*/ 3 w 69"/>
                <a:gd name="T3" fmla="*/ 1034 h 1072"/>
                <a:gd name="T4" fmla="*/ 0 w 69"/>
                <a:gd name="T5" fmla="*/ 0 h 1072"/>
                <a:gd name="T6" fmla="*/ 67 w 69"/>
                <a:gd name="T7" fmla="*/ 38 h 1072"/>
                <a:gd name="T8" fmla="*/ 69 w 69"/>
                <a:gd name="T9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72">
                  <a:moveTo>
                    <a:pt x="69" y="1072"/>
                  </a:moveTo>
                  <a:lnTo>
                    <a:pt x="3" y="1034"/>
                  </a:lnTo>
                  <a:lnTo>
                    <a:pt x="0" y="0"/>
                  </a:lnTo>
                  <a:lnTo>
                    <a:pt x="67" y="38"/>
                  </a:lnTo>
                  <a:lnTo>
                    <a:pt x="69" y="1072"/>
                  </a:lnTo>
                  <a:close/>
                </a:path>
              </a:pathLst>
            </a:custGeom>
            <a:solidFill>
              <a:srgbClr val="171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îṥľïďe">
              <a:extLst>
                <a:ext uri="{FF2B5EF4-FFF2-40B4-BE49-F238E27FC236}">
                  <a16:creationId xmlns:a16="http://schemas.microsoft.com/office/drawing/2014/main" id="{EB2D6DF8-F30A-5947-5343-0CB54EB8CCDC}"/>
                </a:ext>
              </a:extLst>
            </p:cNvPr>
            <p:cNvSpPr/>
            <p:nvPr/>
          </p:nvSpPr>
          <p:spPr bwMode="auto">
            <a:xfrm>
              <a:off x="4449504" y="2053841"/>
              <a:ext cx="1885322" cy="1088766"/>
            </a:xfrm>
            <a:custGeom>
              <a:avLst/>
              <a:gdLst>
                <a:gd name="T0" fmla="*/ 67 w 1342"/>
                <a:gd name="T1" fmla="*/ 775 h 775"/>
                <a:gd name="T2" fmla="*/ 0 w 1342"/>
                <a:gd name="T3" fmla="*/ 737 h 775"/>
                <a:gd name="T4" fmla="*/ 1275 w 1342"/>
                <a:gd name="T5" fmla="*/ 0 h 775"/>
                <a:gd name="T6" fmla="*/ 1342 w 1342"/>
                <a:gd name="T7" fmla="*/ 41 h 775"/>
                <a:gd name="T8" fmla="*/ 67 w 1342"/>
                <a:gd name="T9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2" h="775">
                  <a:moveTo>
                    <a:pt x="67" y="775"/>
                  </a:moveTo>
                  <a:lnTo>
                    <a:pt x="0" y="737"/>
                  </a:lnTo>
                  <a:lnTo>
                    <a:pt x="1275" y="0"/>
                  </a:lnTo>
                  <a:lnTo>
                    <a:pt x="1342" y="41"/>
                  </a:lnTo>
                  <a:lnTo>
                    <a:pt x="67" y="775"/>
                  </a:lnTo>
                  <a:close/>
                </a:path>
              </a:pathLst>
            </a:custGeom>
            <a:solidFill>
              <a:srgbClr val="253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îŝḷîḓè">
              <a:extLst>
                <a:ext uri="{FF2B5EF4-FFF2-40B4-BE49-F238E27FC236}">
                  <a16:creationId xmlns:a16="http://schemas.microsoft.com/office/drawing/2014/main" id="{2317B200-583E-85D0-4CD9-5A153C086EE5}"/>
                </a:ext>
              </a:extLst>
            </p:cNvPr>
            <p:cNvSpPr/>
            <p:nvPr/>
          </p:nvSpPr>
          <p:spPr bwMode="auto">
            <a:xfrm>
              <a:off x="4543630" y="2111440"/>
              <a:ext cx="1794006" cy="2483791"/>
            </a:xfrm>
            <a:custGeom>
              <a:avLst/>
              <a:gdLst>
                <a:gd name="T0" fmla="*/ 1275 w 1277"/>
                <a:gd name="T1" fmla="*/ 0 h 1768"/>
                <a:gd name="T2" fmla="*/ 1277 w 1277"/>
                <a:gd name="T3" fmla="*/ 1033 h 1768"/>
                <a:gd name="T4" fmla="*/ 2 w 1277"/>
                <a:gd name="T5" fmla="*/ 1768 h 1768"/>
                <a:gd name="T6" fmla="*/ 0 w 1277"/>
                <a:gd name="T7" fmla="*/ 734 h 1768"/>
                <a:gd name="T8" fmla="*/ 1275 w 1277"/>
                <a:gd name="T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768">
                  <a:moveTo>
                    <a:pt x="1275" y="0"/>
                  </a:moveTo>
                  <a:lnTo>
                    <a:pt x="1277" y="1033"/>
                  </a:lnTo>
                  <a:lnTo>
                    <a:pt x="2" y="1768"/>
                  </a:lnTo>
                  <a:lnTo>
                    <a:pt x="0" y="734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212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ïŝlîḍé">
              <a:extLst>
                <a:ext uri="{FF2B5EF4-FFF2-40B4-BE49-F238E27FC236}">
                  <a16:creationId xmlns:a16="http://schemas.microsoft.com/office/drawing/2014/main" id="{2C93958D-18F9-51E5-553F-9E14F49451A6}"/>
                </a:ext>
              </a:extLst>
            </p:cNvPr>
            <p:cNvSpPr/>
            <p:nvPr/>
          </p:nvSpPr>
          <p:spPr bwMode="auto">
            <a:xfrm>
              <a:off x="4599824" y="2187303"/>
              <a:ext cx="1681617" cy="2330662"/>
            </a:xfrm>
            <a:custGeom>
              <a:avLst/>
              <a:gdLst>
                <a:gd name="T0" fmla="*/ 0 w 1197"/>
                <a:gd name="T1" fmla="*/ 690 h 1659"/>
                <a:gd name="T2" fmla="*/ 1194 w 1197"/>
                <a:gd name="T3" fmla="*/ 0 h 1659"/>
                <a:gd name="T4" fmla="*/ 1197 w 1197"/>
                <a:gd name="T5" fmla="*/ 969 h 1659"/>
                <a:gd name="T6" fmla="*/ 2 w 1197"/>
                <a:gd name="T7" fmla="*/ 1659 h 1659"/>
                <a:gd name="T8" fmla="*/ 0 w 1197"/>
                <a:gd name="T9" fmla="*/ 690 h 1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7" h="1659">
                  <a:moveTo>
                    <a:pt x="0" y="690"/>
                  </a:moveTo>
                  <a:lnTo>
                    <a:pt x="1194" y="0"/>
                  </a:lnTo>
                  <a:lnTo>
                    <a:pt x="1197" y="969"/>
                  </a:lnTo>
                  <a:lnTo>
                    <a:pt x="2" y="1659"/>
                  </a:lnTo>
                  <a:lnTo>
                    <a:pt x="0" y="6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i$1iďe">
              <a:extLst>
                <a:ext uri="{FF2B5EF4-FFF2-40B4-BE49-F238E27FC236}">
                  <a16:creationId xmlns:a16="http://schemas.microsoft.com/office/drawing/2014/main" id="{727C80BB-9550-0FBF-0E8B-552BA638EF6B}"/>
                </a:ext>
              </a:extLst>
            </p:cNvPr>
            <p:cNvSpPr/>
            <p:nvPr/>
          </p:nvSpPr>
          <p:spPr bwMode="auto">
            <a:xfrm>
              <a:off x="5638015" y="3149631"/>
              <a:ext cx="502940" cy="488891"/>
            </a:xfrm>
            <a:custGeom>
              <a:avLst/>
              <a:gdLst>
                <a:gd name="T0" fmla="*/ 358 w 358"/>
                <a:gd name="T1" fmla="*/ 142 h 348"/>
                <a:gd name="T2" fmla="*/ 0 w 358"/>
                <a:gd name="T3" fmla="*/ 348 h 348"/>
                <a:gd name="T4" fmla="*/ 0 w 358"/>
                <a:gd name="T5" fmla="*/ 334 h 348"/>
                <a:gd name="T6" fmla="*/ 358 w 358"/>
                <a:gd name="T7" fmla="*/ 128 h 348"/>
                <a:gd name="T8" fmla="*/ 358 w 358"/>
                <a:gd name="T9" fmla="*/ 142 h 348"/>
                <a:gd name="T10" fmla="*/ 358 w 358"/>
                <a:gd name="T11" fmla="*/ 95 h 348"/>
                <a:gd name="T12" fmla="*/ 0 w 358"/>
                <a:gd name="T13" fmla="*/ 301 h 348"/>
                <a:gd name="T14" fmla="*/ 0 w 358"/>
                <a:gd name="T15" fmla="*/ 315 h 348"/>
                <a:gd name="T16" fmla="*/ 358 w 358"/>
                <a:gd name="T17" fmla="*/ 109 h 348"/>
                <a:gd name="T18" fmla="*/ 358 w 358"/>
                <a:gd name="T19" fmla="*/ 95 h 348"/>
                <a:gd name="T20" fmla="*/ 358 w 358"/>
                <a:gd name="T21" fmla="*/ 64 h 348"/>
                <a:gd name="T22" fmla="*/ 0 w 358"/>
                <a:gd name="T23" fmla="*/ 270 h 348"/>
                <a:gd name="T24" fmla="*/ 0 w 358"/>
                <a:gd name="T25" fmla="*/ 284 h 348"/>
                <a:gd name="T26" fmla="*/ 358 w 358"/>
                <a:gd name="T27" fmla="*/ 78 h 348"/>
                <a:gd name="T28" fmla="*/ 358 w 358"/>
                <a:gd name="T29" fmla="*/ 64 h 348"/>
                <a:gd name="T30" fmla="*/ 358 w 358"/>
                <a:gd name="T31" fmla="*/ 33 h 348"/>
                <a:gd name="T32" fmla="*/ 0 w 358"/>
                <a:gd name="T33" fmla="*/ 239 h 348"/>
                <a:gd name="T34" fmla="*/ 0 w 358"/>
                <a:gd name="T35" fmla="*/ 254 h 348"/>
                <a:gd name="T36" fmla="*/ 358 w 358"/>
                <a:gd name="T37" fmla="*/ 47 h 348"/>
                <a:gd name="T38" fmla="*/ 358 w 358"/>
                <a:gd name="T39" fmla="*/ 33 h 348"/>
                <a:gd name="T40" fmla="*/ 358 w 358"/>
                <a:gd name="T41" fmla="*/ 0 h 348"/>
                <a:gd name="T42" fmla="*/ 0 w 358"/>
                <a:gd name="T43" fmla="*/ 209 h 348"/>
                <a:gd name="T44" fmla="*/ 0 w 358"/>
                <a:gd name="T45" fmla="*/ 220 h 348"/>
                <a:gd name="T46" fmla="*/ 358 w 358"/>
                <a:gd name="T47" fmla="*/ 14 h 348"/>
                <a:gd name="T48" fmla="*/ 358 w 358"/>
                <a:gd name="T4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8" h="348">
                  <a:moveTo>
                    <a:pt x="358" y="142"/>
                  </a:moveTo>
                  <a:lnTo>
                    <a:pt x="0" y="348"/>
                  </a:lnTo>
                  <a:lnTo>
                    <a:pt x="0" y="334"/>
                  </a:lnTo>
                  <a:lnTo>
                    <a:pt x="358" y="128"/>
                  </a:lnTo>
                  <a:lnTo>
                    <a:pt x="358" y="142"/>
                  </a:lnTo>
                  <a:close/>
                  <a:moveTo>
                    <a:pt x="358" y="95"/>
                  </a:moveTo>
                  <a:lnTo>
                    <a:pt x="0" y="301"/>
                  </a:lnTo>
                  <a:lnTo>
                    <a:pt x="0" y="315"/>
                  </a:lnTo>
                  <a:lnTo>
                    <a:pt x="358" y="109"/>
                  </a:lnTo>
                  <a:lnTo>
                    <a:pt x="358" y="95"/>
                  </a:lnTo>
                  <a:close/>
                  <a:moveTo>
                    <a:pt x="358" y="64"/>
                  </a:moveTo>
                  <a:lnTo>
                    <a:pt x="0" y="270"/>
                  </a:lnTo>
                  <a:lnTo>
                    <a:pt x="0" y="284"/>
                  </a:lnTo>
                  <a:lnTo>
                    <a:pt x="358" y="78"/>
                  </a:lnTo>
                  <a:lnTo>
                    <a:pt x="358" y="64"/>
                  </a:lnTo>
                  <a:close/>
                  <a:moveTo>
                    <a:pt x="358" y="33"/>
                  </a:moveTo>
                  <a:lnTo>
                    <a:pt x="0" y="239"/>
                  </a:lnTo>
                  <a:lnTo>
                    <a:pt x="0" y="254"/>
                  </a:lnTo>
                  <a:lnTo>
                    <a:pt x="358" y="47"/>
                  </a:lnTo>
                  <a:lnTo>
                    <a:pt x="358" y="33"/>
                  </a:lnTo>
                  <a:close/>
                  <a:moveTo>
                    <a:pt x="358" y="0"/>
                  </a:moveTo>
                  <a:lnTo>
                    <a:pt x="0" y="209"/>
                  </a:lnTo>
                  <a:lnTo>
                    <a:pt x="0" y="220"/>
                  </a:lnTo>
                  <a:lnTo>
                    <a:pt x="358" y="1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ŝ1îḑe">
              <a:extLst>
                <a:ext uri="{FF2B5EF4-FFF2-40B4-BE49-F238E27FC236}">
                  <a16:creationId xmlns:a16="http://schemas.microsoft.com/office/drawing/2014/main" id="{AF2B3F2E-18CA-A0D7-35AE-A6B41ED0C44D}"/>
                </a:ext>
              </a:extLst>
            </p:cNvPr>
            <p:cNvSpPr/>
            <p:nvPr/>
          </p:nvSpPr>
          <p:spPr bwMode="auto">
            <a:xfrm>
              <a:off x="5638015" y="2590497"/>
              <a:ext cx="502940" cy="775482"/>
            </a:xfrm>
            <a:custGeom>
              <a:avLst/>
              <a:gdLst>
                <a:gd name="T0" fmla="*/ 0 w 151"/>
                <a:gd name="T1" fmla="*/ 233 h 233"/>
                <a:gd name="T2" fmla="*/ 151 w 151"/>
                <a:gd name="T3" fmla="*/ 113 h 233"/>
                <a:gd name="T4" fmla="*/ 119 w 151"/>
                <a:gd name="T5" fmla="*/ 19 h 233"/>
                <a:gd name="T6" fmla="*/ 119 w 151"/>
                <a:gd name="T7" fmla="*/ 48 h 233"/>
                <a:gd name="T8" fmla="*/ 119 w 151"/>
                <a:gd name="T9" fmla="*/ 19 h 233"/>
                <a:gd name="T10" fmla="*/ 119 w 151"/>
                <a:gd name="T11" fmla="*/ 42 h 233"/>
                <a:gd name="T12" fmla="*/ 119 w 151"/>
                <a:gd name="T13" fmla="*/ 25 h 233"/>
                <a:gd name="T14" fmla="*/ 95 w 151"/>
                <a:gd name="T15" fmla="*/ 62 h 233"/>
                <a:gd name="T16" fmla="*/ 113 w 151"/>
                <a:gd name="T17" fmla="*/ 3 h 233"/>
                <a:gd name="T18" fmla="*/ 95 w 151"/>
                <a:gd name="T19" fmla="*/ 62 h 233"/>
                <a:gd name="T20" fmla="*/ 25 w 151"/>
                <a:gd name="T21" fmla="*/ 54 h 233"/>
                <a:gd name="T22" fmla="*/ 33 w 151"/>
                <a:gd name="T23" fmla="*/ 91 h 233"/>
                <a:gd name="T24" fmla="*/ 16 w 151"/>
                <a:gd name="T25" fmla="*/ 108 h 233"/>
                <a:gd name="T26" fmla="*/ 13 w 151"/>
                <a:gd name="T27" fmla="*/ 101 h 233"/>
                <a:gd name="T28" fmla="*/ 17 w 151"/>
                <a:gd name="T29" fmla="*/ 98 h 233"/>
                <a:gd name="T30" fmla="*/ 31 w 151"/>
                <a:gd name="T31" fmla="*/ 79 h 233"/>
                <a:gd name="T32" fmla="*/ 22 w 151"/>
                <a:gd name="T33" fmla="*/ 87 h 233"/>
                <a:gd name="T34" fmla="*/ 19 w 151"/>
                <a:gd name="T35" fmla="*/ 74 h 233"/>
                <a:gd name="T36" fmla="*/ 30 w 151"/>
                <a:gd name="T37" fmla="*/ 72 h 233"/>
                <a:gd name="T38" fmla="*/ 25 w 151"/>
                <a:gd name="T39" fmla="*/ 63 h 233"/>
                <a:gd name="T40" fmla="*/ 44 w 151"/>
                <a:gd name="T41" fmla="*/ 78 h 233"/>
                <a:gd name="T42" fmla="*/ 52 w 151"/>
                <a:gd name="T43" fmla="*/ 62 h 233"/>
                <a:gd name="T44" fmla="*/ 60 w 151"/>
                <a:gd name="T45" fmla="*/ 34 h 233"/>
                <a:gd name="T46" fmla="*/ 68 w 151"/>
                <a:gd name="T47" fmla="*/ 52 h 233"/>
                <a:gd name="T48" fmla="*/ 75 w 151"/>
                <a:gd name="T49" fmla="*/ 60 h 233"/>
                <a:gd name="T50" fmla="*/ 44 w 151"/>
                <a:gd name="T51" fmla="*/ 78 h 233"/>
                <a:gd name="T52" fmla="*/ 60 w 151"/>
                <a:gd name="T53" fmla="*/ 53 h 233"/>
                <a:gd name="T54" fmla="*/ 60 w 151"/>
                <a:gd name="T55" fmla="*/ 42 h 233"/>
                <a:gd name="T56" fmla="*/ 54 w 151"/>
                <a:gd name="T57" fmla="*/ 72 h 233"/>
                <a:gd name="T58" fmla="*/ 65 w 151"/>
                <a:gd name="T59" fmla="*/ 66 h 233"/>
                <a:gd name="T60" fmla="*/ 54 w 151"/>
                <a:gd name="T61" fmla="*/ 72 h 233"/>
                <a:gd name="T62" fmla="*/ 90 w 151"/>
                <a:gd name="T63" fmla="*/ 17 h 233"/>
                <a:gd name="T64" fmla="*/ 90 w 151"/>
                <a:gd name="T65" fmla="*/ 46 h 233"/>
                <a:gd name="T66" fmla="*/ 86 w 151"/>
                <a:gd name="T67" fmla="*/ 34 h 233"/>
                <a:gd name="T68" fmla="*/ 94 w 151"/>
                <a:gd name="T69" fmla="*/ 29 h 233"/>
                <a:gd name="T70" fmla="*/ 86 w 151"/>
                <a:gd name="T71" fmla="*/ 3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" h="233">
                  <a:moveTo>
                    <a:pt x="151" y="146"/>
                  </a:moveTo>
                  <a:cubicBezTo>
                    <a:pt x="0" y="233"/>
                    <a:pt x="0" y="233"/>
                    <a:pt x="0" y="233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51" y="113"/>
                    <a:pt x="151" y="113"/>
                    <a:pt x="151" y="113"/>
                  </a:cubicBezTo>
                  <a:lnTo>
                    <a:pt x="151" y="146"/>
                  </a:lnTo>
                  <a:close/>
                  <a:moveTo>
                    <a:pt x="119" y="19"/>
                  </a:moveTo>
                  <a:cubicBezTo>
                    <a:pt x="126" y="15"/>
                    <a:pt x="130" y="19"/>
                    <a:pt x="130" y="27"/>
                  </a:cubicBezTo>
                  <a:cubicBezTo>
                    <a:pt x="130" y="37"/>
                    <a:pt x="125" y="45"/>
                    <a:pt x="119" y="48"/>
                  </a:cubicBezTo>
                  <a:cubicBezTo>
                    <a:pt x="113" y="52"/>
                    <a:pt x="108" y="49"/>
                    <a:pt x="108" y="40"/>
                  </a:cubicBezTo>
                  <a:cubicBezTo>
                    <a:pt x="108" y="32"/>
                    <a:pt x="112" y="23"/>
                    <a:pt x="119" y="19"/>
                  </a:cubicBezTo>
                  <a:close/>
                  <a:moveTo>
                    <a:pt x="115" y="36"/>
                  </a:moveTo>
                  <a:cubicBezTo>
                    <a:pt x="115" y="41"/>
                    <a:pt x="116" y="44"/>
                    <a:pt x="119" y="42"/>
                  </a:cubicBezTo>
                  <a:cubicBezTo>
                    <a:pt x="122" y="41"/>
                    <a:pt x="123" y="37"/>
                    <a:pt x="123" y="31"/>
                  </a:cubicBezTo>
                  <a:cubicBezTo>
                    <a:pt x="123" y="27"/>
                    <a:pt x="122" y="24"/>
                    <a:pt x="119" y="25"/>
                  </a:cubicBezTo>
                  <a:cubicBezTo>
                    <a:pt x="116" y="27"/>
                    <a:pt x="115" y="31"/>
                    <a:pt x="115" y="36"/>
                  </a:cubicBezTo>
                  <a:close/>
                  <a:moveTo>
                    <a:pt x="95" y="62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90" y="65"/>
                    <a:pt x="90" y="65"/>
                    <a:pt x="90" y="65"/>
                  </a:cubicBezTo>
                  <a:lnTo>
                    <a:pt x="95" y="62"/>
                  </a:lnTo>
                  <a:close/>
                  <a:moveTo>
                    <a:pt x="10" y="80"/>
                  </a:moveTo>
                  <a:cubicBezTo>
                    <a:pt x="9" y="71"/>
                    <a:pt x="16" y="60"/>
                    <a:pt x="25" y="54"/>
                  </a:cubicBezTo>
                  <a:cubicBezTo>
                    <a:pt x="35" y="48"/>
                    <a:pt x="40" y="55"/>
                    <a:pt x="40" y="66"/>
                  </a:cubicBezTo>
                  <a:cubicBezTo>
                    <a:pt x="40" y="75"/>
                    <a:pt x="38" y="84"/>
                    <a:pt x="33" y="91"/>
                  </a:cubicBezTo>
                  <a:cubicBezTo>
                    <a:pt x="29" y="97"/>
                    <a:pt x="24" y="103"/>
                    <a:pt x="18" y="107"/>
                  </a:cubicBezTo>
                  <a:cubicBezTo>
                    <a:pt x="17" y="107"/>
                    <a:pt x="16" y="108"/>
                    <a:pt x="16" y="108"/>
                  </a:cubicBezTo>
                  <a:cubicBezTo>
                    <a:pt x="15" y="108"/>
                    <a:pt x="14" y="109"/>
                    <a:pt x="13" y="109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4" y="100"/>
                    <a:pt x="14" y="100"/>
                    <a:pt x="15" y="100"/>
                  </a:cubicBezTo>
                  <a:cubicBezTo>
                    <a:pt x="16" y="99"/>
                    <a:pt x="17" y="99"/>
                    <a:pt x="17" y="98"/>
                  </a:cubicBezTo>
                  <a:cubicBezTo>
                    <a:pt x="20" y="96"/>
                    <a:pt x="23" y="94"/>
                    <a:pt x="25" y="91"/>
                  </a:cubicBezTo>
                  <a:cubicBezTo>
                    <a:pt x="28" y="87"/>
                    <a:pt x="30" y="83"/>
                    <a:pt x="31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9" y="82"/>
                    <a:pt x="26" y="85"/>
                    <a:pt x="22" y="87"/>
                  </a:cubicBezTo>
                  <a:cubicBezTo>
                    <a:pt x="15" y="91"/>
                    <a:pt x="10" y="89"/>
                    <a:pt x="10" y="80"/>
                  </a:cubicBezTo>
                  <a:close/>
                  <a:moveTo>
                    <a:pt x="19" y="74"/>
                  </a:moveTo>
                  <a:cubicBezTo>
                    <a:pt x="19" y="78"/>
                    <a:pt x="21" y="80"/>
                    <a:pt x="25" y="78"/>
                  </a:cubicBezTo>
                  <a:cubicBezTo>
                    <a:pt x="27" y="77"/>
                    <a:pt x="29" y="74"/>
                    <a:pt x="30" y="72"/>
                  </a:cubicBezTo>
                  <a:cubicBezTo>
                    <a:pt x="30" y="71"/>
                    <a:pt x="31" y="70"/>
                    <a:pt x="31" y="69"/>
                  </a:cubicBezTo>
                  <a:cubicBezTo>
                    <a:pt x="30" y="64"/>
                    <a:pt x="29" y="60"/>
                    <a:pt x="25" y="63"/>
                  </a:cubicBezTo>
                  <a:cubicBezTo>
                    <a:pt x="21" y="64"/>
                    <a:pt x="19" y="69"/>
                    <a:pt x="19" y="74"/>
                  </a:cubicBezTo>
                  <a:close/>
                  <a:moveTo>
                    <a:pt x="44" y="78"/>
                  </a:moveTo>
                  <a:cubicBezTo>
                    <a:pt x="44" y="73"/>
                    <a:pt x="47" y="67"/>
                    <a:pt x="52" y="63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48" y="62"/>
                    <a:pt x="46" y="60"/>
                    <a:pt x="46" y="56"/>
                  </a:cubicBezTo>
                  <a:cubicBezTo>
                    <a:pt x="46" y="48"/>
                    <a:pt x="52" y="39"/>
                    <a:pt x="60" y="34"/>
                  </a:cubicBezTo>
                  <a:cubicBezTo>
                    <a:pt x="69" y="29"/>
                    <a:pt x="73" y="33"/>
                    <a:pt x="73" y="38"/>
                  </a:cubicBezTo>
                  <a:cubicBezTo>
                    <a:pt x="73" y="42"/>
                    <a:pt x="72" y="47"/>
                    <a:pt x="68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1" y="52"/>
                    <a:pt x="75" y="54"/>
                    <a:pt x="75" y="60"/>
                  </a:cubicBezTo>
                  <a:cubicBezTo>
                    <a:pt x="75" y="68"/>
                    <a:pt x="69" y="77"/>
                    <a:pt x="59" y="83"/>
                  </a:cubicBezTo>
                  <a:cubicBezTo>
                    <a:pt x="49" y="89"/>
                    <a:pt x="44" y="85"/>
                    <a:pt x="44" y="78"/>
                  </a:cubicBezTo>
                  <a:close/>
                  <a:moveTo>
                    <a:pt x="55" y="50"/>
                  </a:moveTo>
                  <a:cubicBezTo>
                    <a:pt x="55" y="53"/>
                    <a:pt x="57" y="54"/>
                    <a:pt x="60" y="53"/>
                  </a:cubicBezTo>
                  <a:cubicBezTo>
                    <a:pt x="63" y="51"/>
                    <a:pt x="64" y="48"/>
                    <a:pt x="64" y="45"/>
                  </a:cubicBezTo>
                  <a:cubicBezTo>
                    <a:pt x="64" y="42"/>
                    <a:pt x="63" y="40"/>
                    <a:pt x="60" y="42"/>
                  </a:cubicBezTo>
                  <a:cubicBezTo>
                    <a:pt x="56" y="44"/>
                    <a:pt x="55" y="47"/>
                    <a:pt x="55" y="50"/>
                  </a:cubicBezTo>
                  <a:close/>
                  <a:moveTo>
                    <a:pt x="54" y="72"/>
                  </a:moveTo>
                  <a:cubicBezTo>
                    <a:pt x="54" y="75"/>
                    <a:pt x="56" y="77"/>
                    <a:pt x="60" y="75"/>
                  </a:cubicBezTo>
                  <a:cubicBezTo>
                    <a:pt x="63" y="73"/>
                    <a:pt x="65" y="69"/>
                    <a:pt x="65" y="66"/>
                  </a:cubicBezTo>
                  <a:cubicBezTo>
                    <a:pt x="65" y="62"/>
                    <a:pt x="63" y="61"/>
                    <a:pt x="59" y="62"/>
                  </a:cubicBezTo>
                  <a:cubicBezTo>
                    <a:pt x="56" y="65"/>
                    <a:pt x="54" y="68"/>
                    <a:pt x="54" y="72"/>
                  </a:cubicBezTo>
                  <a:close/>
                  <a:moveTo>
                    <a:pt x="79" y="38"/>
                  </a:moveTo>
                  <a:cubicBezTo>
                    <a:pt x="79" y="30"/>
                    <a:pt x="83" y="21"/>
                    <a:pt x="90" y="17"/>
                  </a:cubicBezTo>
                  <a:cubicBezTo>
                    <a:pt x="97" y="13"/>
                    <a:pt x="101" y="16"/>
                    <a:pt x="101" y="24"/>
                  </a:cubicBezTo>
                  <a:cubicBezTo>
                    <a:pt x="101" y="34"/>
                    <a:pt x="96" y="42"/>
                    <a:pt x="90" y="46"/>
                  </a:cubicBezTo>
                  <a:cubicBezTo>
                    <a:pt x="84" y="49"/>
                    <a:pt x="79" y="47"/>
                    <a:pt x="79" y="38"/>
                  </a:cubicBezTo>
                  <a:close/>
                  <a:moveTo>
                    <a:pt x="86" y="34"/>
                  </a:moveTo>
                  <a:cubicBezTo>
                    <a:pt x="86" y="39"/>
                    <a:pt x="87" y="41"/>
                    <a:pt x="90" y="40"/>
                  </a:cubicBezTo>
                  <a:cubicBezTo>
                    <a:pt x="93" y="38"/>
                    <a:pt x="94" y="34"/>
                    <a:pt x="94" y="29"/>
                  </a:cubicBezTo>
                  <a:cubicBezTo>
                    <a:pt x="94" y="24"/>
                    <a:pt x="93" y="21"/>
                    <a:pt x="90" y="23"/>
                  </a:cubicBezTo>
                  <a:cubicBezTo>
                    <a:pt x="87" y="24"/>
                    <a:pt x="86" y="29"/>
                    <a:pt x="86" y="34"/>
                  </a:cubicBezTo>
                  <a:close/>
                </a:path>
              </a:pathLst>
            </a:custGeom>
            <a:solidFill>
              <a:srgbClr val="212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îṡ1idê">
              <a:extLst>
                <a:ext uri="{FF2B5EF4-FFF2-40B4-BE49-F238E27FC236}">
                  <a16:creationId xmlns:a16="http://schemas.microsoft.com/office/drawing/2014/main" id="{AB3BD28E-C0A5-0F37-1F9F-DE703E5BE6FF}"/>
                </a:ext>
              </a:extLst>
            </p:cNvPr>
            <p:cNvSpPr/>
            <p:nvPr/>
          </p:nvSpPr>
          <p:spPr bwMode="auto">
            <a:xfrm>
              <a:off x="4769812" y="3698931"/>
              <a:ext cx="738956" cy="473438"/>
            </a:xfrm>
            <a:custGeom>
              <a:avLst/>
              <a:gdLst>
                <a:gd name="T0" fmla="*/ 526 w 526"/>
                <a:gd name="T1" fmla="*/ 0 h 337"/>
                <a:gd name="T2" fmla="*/ 526 w 526"/>
                <a:gd name="T3" fmla="*/ 31 h 337"/>
                <a:gd name="T4" fmla="*/ 0 w 526"/>
                <a:gd name="T5" fmla="*/ 337 h 337"/>
                <a:gd name="T6" fmla="*/ 0 w 526"/>
                <a:gd name="T7" fmla="*/ 306 h 337"/>
                <a:gd name="T8" fmla="*/ 526 w 526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337">
                  <a:moveTo>
                    <a:pt x="526" y="0"/>
                  </a:moveTo>
                  <a:lnTo>
                    <a:pt x="526" y="31"/>
                  </a:lnTo>
                  <a:lnTo>
                    <a:pt x="0" y="337"/>
                  </a:lnTo>
                  <a:lnTo>
                    <a:pt x="0" y="306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F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ṧ1idê">
              <a:extLst>
                <a:ext uri="{FF2B5EF4-FFF2-40B4-BE49-F238E27FC236}">
                  <a16:creationId xmlns:a16="http://schemas.microsoft.com/office/drawing/2014/main" id="{B77D1D76-D695-40A0-0021-EA8014804856}"/>
                </a:ext>
              </a:extLst>
            </p:cNvPr>
            <p:cNvSpPr/>
            <p:nvPr/>
          </p:nvSpPr>
          <p:spPr bwMode="auto">
            <a:xfrm>
              <a:off x="4765597" y="3675049"/>
              <a:ext cx="133462" cy="453770"/>
            </a:xfrm>
            <a:custGeom>
              <a:avLst/>
              <a:gdLst>
                <a:gd name="T0" fmla="*/ 95 w 95"/>
                <a:gd name="T1" fmla="*/ 0 h 323"/>
                <a:gd name="T2" fmla="*/ 95 w 95"/>
                <a:gd name="T3" fmla="*/ 268 h 323"/>
                <a:gd name="T4" fmla="*/ 3 w 95"/>
                <a:gd name="T5" fmla="*/ 323 h 323"/>
                <a:gd name="T6" fmla="*/ 0 w 95"/>
                <a:gd name="T7" fmla="*/ 55 h 323"/>
                <a:gd name="T8" fmla="*/ 95 w 95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3">
                  <a:moveTo>
                    <a:pt x="95" y="0"/>
                  </a:moveTo>
                  <a:lnTo>
                    <a:pt x="95" y="268"/>
                  </a:lnTo>
                  <a:lnTo>
                    <a:pt x="3" y="323"/>
                  </a:lnTo>
                  <a:lnTo>
                    <a:pt x="0" y="5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E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îSľîḍè">
              <a:extLst>
                <a:ext uri="{FF2B5EF4-FFF2-40B4-BE49-F238E27FC236}">
                  <a16:creationId xmlns:a16="http://schemas.microsoft.com/office/drawing/2014/main" id="{F2F44147-B157-7B71-0C5C-8C9D32316A00}"/>
                </a:ext>
              </a:extLst>
            </p:cNvPr>
            <p:cNvSpPr/>
            <p:nvPr/>
          </p:nvSpPr>
          <p:spPr bwMode="auto">
            <a:xfrm>
              <a:off x="5071857" y="3516300"/>
              <a:ext cx="133462" cy="435506"/>
            </a:xfrm>
            <a:custGeom>
              <a:avLst/>
              <a:gdLst>
                <a:gd name="T0" fmla="*/ 93 w 95"/>
                <a:gd name="T1" fmla="*/ 0 h 310"/>
                <a:gd name="T2" fmla="*/ 95 w 95"/>
                <a:gd name="T3" fmla="*/ 256 h 310"/>
                <a:gd name="T4" fmla="*/ 0 w 95"/>
                <a:gd name="T5" fmla="*/ 310 h 310"/>
                <a:gd name="T6" fmla="*/ 0 w 95"/>
                <a:gd name="T7" fmla="*/ 54 h 310"/>
                <a:gd name="T8" fmla="*/ 93 w 95"/>
                <a:gd name="T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10">
                  <a:moveTo>
                    <a:pt x="93" y="0"/>
                  </a:moveTo>
                  <a:lnTo>
                    <a:pt x="95" y="256"/>
                  </a:lnTo>
                  <a:lnTo>
                    <a:pt x="0" y="310"/>
                  </a:lnTo>
                  <a:lnTo>
                    <a:pt x="0" y="5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5F7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ïSlídê">
              <a:extLst>
                <a:ext uri="{FF2B5EF4-FFF2-40B4-BE49-F238E27FC236}">
                  <a16:creationId xmlns:a16="http://schemas.microsoft.com/office/drawing/2014/main" id="{3078C593-89C8-AEB7-3383-ADCE84311BE9}"/>
                </a:ext>
              </a:extLst>
            </p:cNvPr>
            <p:cNvSpPr/>
            <p:nvPr/>
          </p:nvSpPr>
          <p:spPr bwMode="auto">
            <a:xfrm>
              <a:off x="4918727" y="3439032"/>
              <a:ext cx="133462" cy="599875"/>
            </a:xfrm>
            <a:custGeom>
              <a:avLst/>
              <a:gdLst>
                <a:gd name="T0" fmla="*/ 95 w 95"/>
                <a:gd name="T1" fmla="*/ 0 h 427"/>
                <a:gd name="T2" fmla="*/ 95 w 95"/>
                <a:gd name="T3" fmla="*/ 372 h 427"/>
                <a:gd name="T4" fmla="*/ 3 w 95"/>
                <a:gd name="T5" fmla="*/ 427 h 427"/>
                <a:gd name="T6" fmla="*/ 0 w 95"/>
                <a:gd name="T7" fmla="*/ 52 h 427"/>
                <a:gd name="T8" fmla="*/ 95 w 95"/>
                <a:gd name="T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27">
                  <a:moveTo>
                    <a:pt x="95" y="0"/>
                  </a:moveTo>
                  <a:lnTo>
                    <a:pt x="95" y="372"/>
                  </a:lnTo>
                  <a:lnTo>
                    <a:pt x="3" y="427"/>
                  </a:lnTo>
                  <a:lnTo>
                    <a:pt x="0" y="5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6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ïṥļidè">
              <a:extLst>
                <a:ext uri="{FF2B5EF4-FFF2-40B4-BE49-F238E27FC236}">
                  <a16:creationId xmlns:a16="http://schemas.microsoft.com/office/drawing/2014/main" id="{DFC15F21-818A-35D6-41C9-FCC458830055}"/>
                </a:ext>
              </a:extLst>
            </p:cNvPr>
            <p:cNvSpPr/>
            <p:nvPr/>
          </p:nvSpPr>
          <p:spPr bwMode="auto">
            <a:xfrm>
              <a:off x="5375307" y="2826514"/>
              <a:ext cx="133462" cy="949685"/>
            </a:xfrm>
            <a:custGeom>
              <a:avLst/>
              <a:gdLst>
                <a:gd name="T0" fmla="*/ 93 w 95"/>
                <a:gd name="T1" fmla="*/ 0 h 676"/>
                <a:gd name="T2" fmla="*/ 95 w 95"/>
                <a:gd name="T3" fmla="*/ 621 h 676"/>
                <a:gd name="T4" fmla="*/ 2 w 95"/>
                <a:gd name="T5" fmla="*/ 676 h 676"/>
                <a:gd name="T6" fmla="*/ 0 w 95"/>
                <a:gd name="T7" fmla="*/ 55 h 676"/>
                <a:gd name="T8" fmla="*/ 93 w 95"/>
                <a:gd name="T9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676">
                  <a:moveTo>
                    <a:pt x="93" y="0"/>
                  </a:moveTo>
                  <a:lnTo>
                    <a:pt x="95" y="621"/>
                  </a:lnTo>
                  <a:lnTo>
                    <a:pt x="2" y="676"/>
                  </a:lnTo>
                  <a:lnTo>
                    <a:pt x="0" y="55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315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iš1ïďè">
              <a:extLst>
                <a:ext uri="{FF2B5EF4-FFF2-40B4-BE49-F238E27FC236}">
                  <a16:creationId xmlns:a16="http://schemas.microsoft.com/office/drawing/2014/main" id="{B2FC6EE0-7B51-FC7C-79F4-DACD1373B5CD}"/>
                </a:ext>
              </a:extLst>
            </p:cNvPr>
            <p:cNvSpPr/>
            <p:nvPr/>
          </p:nvSpPr>
          <p:spPr bwMode="auto">
            <a:xfrm>
              <a:off x="5224987" y="3246567"/>
              <a:ext cx="133462" cy="615328"/>
            </a:xfrm>
            <a:custGeom>
              <a:avLst/>
              <a:gdLst>
                <a:gd name="T0" fmla="*/ 93 w 95"/>
                <a:gd name="T1" fmla="*/ 0 h 438"/>
                <a:gd name="T2" fmla="*/ 95 w 95"/>
                <a:gd name="T3" fmla="*/ 386 h 438"/>
                <a:gd name="T4" fmla="*/ 0 w 95"/>
                <a:gd name="T5" fmla="*/ 438 h 438"/>
                <a:gd name="T6" fmla="*/ 0 w 95"/>
                <a:gd name="T7" fmla="*/ 52 h 438"/>
                <a:gd name="T8" fmla="*/ 93 w 95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38">
                  <a:moveTo>
                    <a:pt x="93" y="0"/>
                  </a:moveTo>
                  <a:lnTo>
                    <a:pt x="95" y="386"/>
                  </a:lnTo>
                  <a:lnTo>
                    <a:pt x="0" y="438"/>
                  </a:lnTo>
                  <a:lnTo>
                    <a:pt x="0" y="5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86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íšḷídé">
              <a:extLst>
                <a:ext uri="{FF2B5EF4-FFF2-40B4-BE49-F238E27FC236}">
                  <a16:creationId xmlns:a16="http://schemas.microsoft.com/office/drawing/2014/main" id="{7FA54088-3D62-08DE-FCA2-35A11870C966}"/>
                </a:ext>
              </a:extLst>
            </p:cNvPr>
            <p:cNvSpPr/>
            <p:nvPr/>
          </p:nvSpPr>
          <p:spPr bwMode="auto">
            <a:xfrm>
              <a:off x="6993705" y="4045932"/>
              <a:ext cx="355429" cy="508559"/>
            </a:xfrm>
            <a:custGeom>
              <a:avLst/>
              <a:gdLst>
                <a:gd name="T0" fmla="*/ 100 w 107"/>
                <a:gd name="T1" fmla="*/ 12 h 153"/>
                <a:gd name="T2" fmla="*/ 0 w 107"/>
                <a:gd name="T3" fmla="*/ 111 h 153"/>
                <a:gd name="T4" fmla="*/ 0 w 107"/>
                <a:gd name="T5" fmla="*/ 153 h 153"/>
                <a:gd name="T6" fmla="*/ 100 w 107"/>
                <a:gd name="T7" fmla="*/ 55 h 153"/>
                <a:gd name="T8" fmla="*/ 107 w 107"/>
                <a:gd name="T9" fmla="*/ 40 h 153"/>
                <a:gd name="T10" fmla="*/ 107 w 107"/>
                <a:gd name="T11" fmla="*/ 0 h 153"/>
                <a:gd name="T12" fmla="*/ 100 w 107"/>
                <a:gd name="T13" fmla="*/ 1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53">
                  <a:moveTo>
                    <a:pt x="100" y="12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5" y="50"/>
                    <a:pt x="107" y="44"/>
                    <a:pt x="107" y="4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4"/>
                    <a:pt x="105" y="7"/>
                    <a:pt x="100" y="12"/>
                  </a:cubicBez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î$1iḍê">
              <a:extLst>
                <a:ext uri="{FF2B5EF4-FFF2-40B4-BE49-F238E27FC236}">
                  <a16:creationId xmlns:a16="http://schemas.microsoft.com/office/drawing/2014/main" id="{81C31B91-EDB2-E52B-AA5D-76D3E49BC193}"/>
                </a:ext>
              </a:extLst>
            </p:cNvPr>
            <p:cNvSpPr/>
            <p:nvPr/>
          </p:nvSpPr>
          <p:spPr bwMode="auto">
            <a:xfrm>
              <a:off x="4889225" y="3791652"/>
              <a:ext cx="2104480" cy="1215203"/>
            </a:xfrm>
            <a:custGeom>
              <a:avLst/>
              <a:gdLst>
                <a:gd name="T0" fmla="*/ 632 w 632"/>
                <a:gd name="T1" fmla="*/ 187 h 365"/>
                <a:gd name="T2" fmla="*/ 334 w 632"/>
                <a:gd name="T3" fmla="*/ 360 h 365"/>
                <a:gd name="T4" fmla="*/ 298 w 632"/>
                <a:gd name="T5" fmla="*/ 360 h 365"/>
                <a:gd name="T6" fmla="*/ 10 w 632"/>
                <a:gd name="T7" fmla="*/ 193 h 365"/>
                <a:gd name="T8" fmla="*/ 10 w 632"/>
                <a:gd name="T9" fmla="*/ 173 h 365"/>
                <a:gd name="T10" fmla="*/ 308 w 632"/>
                <a:gd name="T11" fmla="*/ 0 h 365"/>
                <a:gd name="T12" fmla="*/ 632 w 632"/>
                <a:gd name="T13" fmla="*/ 18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365">
                  <a:moveTo>
                    <a:pt x="632" y="187"/>
                  </a:moveTo>
                  <a:cubicBezTo>
                    <a:pt x="334" y="360"/>
                    <a:pt x="334" y="360"/>
                    <a:pt x="334" y="360"/>
                  </a:cubicBezTo>
                  <a:cubicBezTo>
                    <a:pt x="324" y="365"/>
                    <a:pt x="308" y="365"/>
                    <a:pt x="298" y="360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0" y="188"/>
                    <a:pt x="0" y="178"/>
                    <a:pt x="10" y="173"/>
                  </a:cubicBezTo>
                  <a:cubicBezTo>
                    <a:pt x="308" y="0"/>
                    <a:pt x="308" y="0"/>
                    <a:pt x="308" y="0"/>
                  </a:cubicBezTo>
                  <a:lnTo>
                    <a:pt x="632" y="187"/>
                  </a:lnTo>
                  <a:close/>
                </a:path>
              </a:pathLst>
            </a:custGeom>
            <a:solidFill>
              <a:srgbClr val="0095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î$lîḓé">
              <a:extLst>
                <a:ext uri="{FF2B5EF4-FFF2-40B4-BE49-F238E27FC236}">
                  <a16:creationId xmlns:a16="http://schemas.microsoft.com/office/drawing/2014/main" id="{1F7D3891-9D40-BCE9-F405-483BDC881999}"/>
                </a:ext>
              </a:extLst>
            </p:cNvPr>
            <p:cNvSpPr/>
            <p:nvPr/>
          </p:nvSpPr>
          <p:spPr bwMode="auto">
            <a:xfrm>
              <a:off x="4896249" y="4401361"/>
              <a:ext cx="2097455" cy="748790"/>
            </a:xfrm>
            <a:custGeom>
              <a:avLst/>
              <a:gdLst>
                <a:gd name="T0" fmla="*/ 630 w 630"/>
                <a:gd name="T1" fmla="*/ 4 h 225"/>
                <a:gd name="T2" fmla="*/ 630 w 630"/>
                <a:gd name="T3" fmla="*/ 46 h 225"/>
                <a:gd name="T4" fmla="*/ 332 w 630"/>
                <a:gd name="T5" fmla="*/ 219 h 225"/>
                <a:gd name="T6" fmla="*/ 296 w 630"/>
                <a:gd name="T7" fmla="*/ 219 h 225"/>
                <a:gd name="T8" fmla="*/ 8 w 630"/>
                <a:gd name="T9" fmla="*/ 53 h 225"/>
                <a:gd name="T10" fmla="*/ 0 w 630"/>
                <a:gd name="T11" fmla="*/ 42 h 225"/>
                <a:gd name="T12" fmla="*/ 1 w 630"/>
                <a:gd name="T13" fmla="*/ 0 h 225"/>
                <a:gd name="T14" fmla="*/ 8 w 630"/>
                <a:gd name="T15" fmla="*/ 10 h 225"/>
                <a:gd name="T16" fmla="*/ 296 w 630"/>
                <a:gd name="T17" fmla="*/ 177 h 225"/>
                <a:gd name="T18" fmla="*/ 332 w 630"/>
                <a:gd name="T19" fmla="*/ 177 h 225"/>
                <a:gd name="T20" fmla="*/ 630 w 630"/>
                <a:gd name="T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225">
                  <a:moveTo>
                    <a:pt x="630" y="4"/>
                  </a:moveTo>
                  <a:cubicBezTo>
                    <a:pt x="630" y="46"/>
                    <a:pt x="630" y="46"/>
                    <a:pt x="630" y="46"/>
                  </a:cubicBezTo>
                  <a:cubicBezTo>
                    <a:pt x="332" y="219"/>
                    <a:pt x="332" y="219"/>
                    <a:pt x="332" y="219"/>
                  </a:cubicBezTo>
                  <a:cubicBezTo>
                    <a:pt x="322" y="225"/>
                    <a:pt x="306" y="225"/>
                    <a:pt x="296" y="219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3" y="8"/>
                    <a:pt x="8" y="10"/>
                  </a:cubicBezTo>
                  <a:cubicBezTo>
                    <a:pt x="296" y="177"/>
                    <a:pt x="296" y="177"/>
                    <a:pt x="296" y="177"/>
                  </a:cubicBezTo>
                  <a:cubicBezTo>
                    <a:pt x="306" y="182"/>
                    <a:pt x="322" y="182"/>
                    <a:pt x="332" y="177"/>
                  </a:cubicBezTo>
                  <a:lnTo>
                    <a:pt x="630" y="4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ïṡlidè">
              <a:extLst>
                <a:ext uri="{FF2B5EF4-FFF2-40B4-BE49-F238E27FC236}">
                  <a16:creationId xmlns:a16="http://schemas.microsoft.com/office/drawing/2014/main" id="{900C2497-4379-42A4-A4EA-BE3DAA525D8B}"/>
                </a:ext>
              </a:extLst>
            </p:cNvPr>
            <p:cNvSpPr/>
            <p:nvPr/>
          </p:nvSpPr>
          <p:spPr bwMode="auto">
            <a:xfrm>
              <a:off x="4889225" y="3791652"/>
              <a:ext cx="2104480" cy="1215203"/>
            </a:xfrm>
            <a:custGeom>
              <a:avLst/>
              <a:gdLst>
                <a:gd name="T0" fmla="*/ 307 w 632"/>
                <a:gd name="T1" fmla="*/ 0 h 365"/>
                <a:gd name="T2" fmla="*/ 632 w 632"/>
                <a:gd name="T3" fmla="*/ 187 h 365"/>
                <a:gd name="T4" fmla="*/ 334 w 632"/>
                <a:gd name="T5" fmla="*/ 360 h 365"/>
                <a:gd name="T6" fmla="*/ 298 w 632"/>
                <a:gd name="T7" fmla="*/ 360 h 365"/>
                <a:gd name="T8" fmla="*/ 10 w 632"/>
                <a:gd name="T9" fmla="*/ 193 h 365"/>
                <a:gd name="T10" fmla="*/ 10 w 632"/>
                <a:gd name="T11" fmla="*/ 173 h 365"/>
                <a:gd name="T12" fmla="*/ 307 w 632"/>
                <a:gd name="T13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365">
                  <a:moveTo>
                    <a:pt x="307" y="0"/>
                  </a:moveTo>
                  <a:cubicBezTo>
                    <a:pt x="632" y="187"/>
                    <a:pt x="632" y="187"/>
                    <a:pt x="632" y="187"/>
                  </a:cubicBezTo>
                  <a:cubicBezTo>
                    <a:pt x="334" y="360"/>
                    <a:pt x="334" y="360"/>
                    <a:pt x="334" y="360"/>
                  </a:cubicBezTo>
                  <a:cubicBezTo>
                    <a:pt x="324" y="365"/>
                    <a:pt x="308" y="365"/>
                    <a:pt x="298" y="360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0" y="188"/>
                    <a:pt x="0" y="178"/>
                    <a:pt x="10" y="173"/>
                  </a:cubicBezTo>
                  <a:lnTo>
                    <a:pt x="307" y="0"/>
                  </a:lnTo>
                  <a:close/>
                </a:path>
              </a:pathLst>
            </a:custGeom>
            <a:solidFill>
              <a:srgbClr val="0095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íṥḷïďe">
              <a:extLst>
                <a:ext uri="{FF2B5EF4-FFF2-40B4-BE49-F238E27FC236}">
                  <a16:creationId xmlns:a16="http://schemas.microsoft.com/office/drawing/2014/main" id="{24E1C07A-2D94-809B-8750-4A0622165762}"/>
                </a:ext>
              </a:extLst>
            </p:cNvPr>
            <p:cNvSpPr/>
            <p:nvPr/>
          </p:nvSpPr>
          <p:spPr bwMode="auto">
            <a:xfrm>
              <a:off x="5185650" y="3978498"/>
              <a:ext cx="1484937" cy="785316"/>
            </a:xfrm>
            <a:custGeom>
              <a:avLst/>
              <a:gdLst>
                <a:gd name="T0" fmla="*/ 299 w 446"/>
                <a:gd name="T1" fmla="*/ 135 h 236"/>
                <a:gd name="T2" fmla="*/ 307 w 446"/>
                <a:gd name="T3" fmla="*/ 125 h 236"/>
                <a:gd name="T4" fmla="*/ 309 w 446"/>
                <a:gd name="T5" fmla="*/ 124 h 236"/>
                <a:gd name="T6" fmla="*/ 287 w 446"/>
                <a:gd name="T7" fmla="*/ 134 h 236"/>
                <a:gd name="T8" fmla="*/ 377 w 446"/>
                <a:gd name="T9" fmla="*/ 88 h 236"/>
                <a:gd name="T10" fmla="*/ 354 w 446"/>
                <a:gd name="T11" fmla="*/ 94 h 236"/>
                <a:gd name="T12" fmla="*/ 365 w 446"/>
                <a:gd name="T13" fmla="*/ 93 h 236"/>
                <a:gd name="T14" fmla="*/ 366 w 446"/>
                <a:gd name="T15" fmla="*/ 86 h 236"/>
                <a:gd name="T16" fmla="*/ 369 w 446"/>
                <a:gd name="T17" fmla="*/ 79 h 236"/>
                <a:gd name="T18" fmla="*/ 158 w 446"/>
                <a:gd name="T19" fmla="*/ 135 h 236"/>
                <a:gd name="T20" fmla="*/ 167 w 446"/>
                <a:gd name="T21" fmla="*/ 122 h 236"/>
                <a:gd name="T22" fmla="*/ 143 w 446"/>
                <a:gd name="T23" fmla="*/ 127 h 236"/>
                <a:gd name="T24" fmla="*/ 165 w 446"/>
                <a:gd name="T25" fmla="*/ 127 h 236"/>
                <a:gd name="T26" fmla="*/ 155 w 446"/>
                <a:gd name="T27" fmla="*/ 128 h 236"/>
                <a:gd name="T28" fmla="*/ 237 w 446"/>
                <a:gd name="T29" fmla="*/ 163 h 236"/>
                <a:gd name="T30" fmla="*/ 229 w 446"/>
                <a:gd name="T31" fmla="*/ 172 h 236"/>
                <a:gd name="T32" fmla="*/ 212 w 446"/>
                <a:gd name="T33" fmla="*/ 171 h 236"/>
                <a:gd name="T34" fmla="*/ 222 w 446"/>
                <a:gd name="T35" fmla="*/ 176 h 236"/>
                <a:gd name="T36" fmla="*/ 231 w 446"/>
                <a:gd name="T37" fmla="*/ 170 h 236"/>
                <a:gd name="T38" fmla="*/ 233 w 446"/>
                <a:gd name="T39" fmla="*/ 170 h 236"/>
                <a:gd name="T40" fmla="*/ 23 w 446"/>
                <a:gd name="T41" fmla="*/ 132 h 236"/>
                <a:gd name="T42" fmla="*/ 11 w 446"/>
                <a:gd name="T43" fmla="*/ 126 h 236"/>
                <a:gd name="T44" fmla="*/ 104 w 446"/>
                <a:gd name="T45" fmla="*/ 86 h 236"/>
                <a:gd name="T46" fmla="*/ 99 w 446"/>
                <a:gd name="T47" fmla="*/ 86 h 236"/>
                <a:gd name="T48" fmla="*/ 255 w 446"/>
                <a:gd name="T49" fmla="*/ 225 h 236"/>
                <a:gd name="T50" fmla="*/ 255 w 446"/>
                <a:gd name="T51" fmla="*/ 225 h 236"/>
                <a:gd name="T52" fmla="*/ 261 w 446"/>
                <a:gd name="T53" fmla="*/ 221 h 236"/>
                <a:gd name="T54" fmla="*/ 375 w 446"/>
                <a:gd name="T55" fmla="*/ 174 h 236"/>
                <a:gd name="T56" fmla="*/ 356 w 446"/>
                <a:gd name="T57" fmla="*/ 174 h 236"/>
                <a:gd name="T58" fmla="*/ 366 w 446"/>
                <a:gd name="T59" fmla="*/ 168 h 236"/>
                <a:gd name="T60" fmla="*/ 171 w 446"/>
                <a:gd name="T61" fmla="*/ 209 h 236"/>
                <a:gd name="T62" fmla="*/ 154 w 446"/>
                <a:gd name="T63" fmla="*/ 213 h 236"/>
                <a:gd name="T64" fmla="*/ 145 w 446"/>
                <a:gd name="T65" fmla="*/ 212 h 236"/>
                <a:gd name="T66" fmla="*/ 161 w 446"/>
                <a:gd name="T67" fmla="*/ 203 h 236"/>
                <a:gd name="T68" fmla="*/ 163 w 446"/>
                <a:gd name="T69" fmla="*/ 208 h 236"/>
                <a:gd name="T70" fmla="*/ 80 w 446"/>
                <a:gd name="T71" fmla="*/ 172 h 236"/>
                <a:gd name="T72" fmla="*/ 233 w 446"/>
                <a:gd name="T73" fmla="*/ 2 h 236"/>
                <a:gd name="T74" fmla="*/ 236 w 446"/>
                <a:gd name="T75" fmla="*/ 1 h 236"/>
                <a:gd name="T76" fmla="*/ 291 w 446"/>
                <a:gd name="T77" fmla="*/ 57 h 236"/>
                <a:gd name="T78" fmla="*/ 303 w 446"/>
                <a:gd name="T79" fmla="*/ 47 h 236"/>
                <a:gd name="T80" fmla="*/ 306 w 446"/>
                <a:gd name="T81" fmla="*/ 41 h 236"/>
                <a:gd name="T82" fmla="*/ 284 w 446"/>
                <a:gd name="T83" fmla="*/ 50 h 236"/>
                <a:gd name="T84" fmla="*/ 242 w 446"/>
                <a:gd name="T85" fmla="*/ 85 h 236"/>
                <a:gd name="T86" fmla="*/ 227 w 446"/>
                <a:gd name="T87" fmla="*/ 86 h 236"/>
                <a:gd name="T88" fmla="*/ 209 w 446"/>
                <a:gd name="T89" fmla="*/ 90 h 236"/>
                <a:gd name="T90" fmla="*/ 223 w 446"/>
                <a:gd name="T91" fmla="*/ 86 h 236"/>
                <a:gd name="T92" fmla="*/ 444 w 446"/>
                <a:gd name="T93" fmla="*/ 135 h 236"/>
                <a:gd name="T94" fmla="*/ 95 w 446"/>
                <a:gd name="T95" fmla="*/ 168 h 236"/>
                <a:gd name="T96" fmla="*/ 95 w 446"/>
                <a:gd name="T97" fmla="*/ 168 h 236"/>
                <a:gd name="T98" fmla="*/ 157 w 446"/>
                <a:gd name="T99" fmla="*/ 54 h 236"/>
                <a:gd name="T100" fmla="*/ 166 w 446"/>
                <a:gd name="T101" fmla="*/ 41 h 236"/>
                <a:gd name="T102" fmla="*/ 145 w 446"/>
                <a:gd name="T103" fmla="*/ 54 h 236"/>
                <a:gd name="T104" fmla="*/ 164 w 446"/>
                <a:gd name="T105" fmla="*/ 43 h 236"/>
                <a:gd name="T106" fmla="*/ 146 w 446"/>
                <a:gd name="T107" fmla="*/ 4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6" h="236">
                  <a:moveTo>
                    <a:pt x="299" y="122"/>
                  </a:moveTo>
                  <a:cubicBezTo>
                    <a:pt x="295" y="122"/>
                    <a:pt x="291" y="123"/>
                    <a:pt x="286" y="125"/>
                  </a:cubicBezTo>
                  <a:cubicBezTo>
                    <a:pt x="281" y="129"/>
                    <a:pt x="280" y="132"/>
                    <a:pt x="285" y="135"/>
                  </a:cubicBezTo>
                  <a:cubicBezTo>
                    <a:pt x="289" y="138"/>
                    <a:pt x="296" y="137"/>
                    <a:pt x="299" y="135"/>
                  </a:cubicBezTo>
                  <a:cubicBezTo>
                    <a:pt x="304" y="132"/>
                    <a:pt x="304" y="129"/>
                    <a:pt x="300" y="127"/>
                  </a:cubicBezTo>
                  <a:cubicBezTo>
                    <a:pt x="297" y="126"/>
                    <a:pt x="295" y="125"/>
                    <a:pt x="292" y="126"/>
                  </a:cubicBezTo>
                  <a:cubicBezTo>
                    <a:pt x="292" y="126"/>
                    <a:pt x="292" y="126"/>
                    <a:pt x="292" y="126"/>
                  </a:cubicBezTo>
                  <a:cubicBezTo>
                    <a:pt x="296" y="124"/>
                    <a:pt x="302" y="123"/>
                    <a:pt x="307" y="125"/>
                  </a:cubicBezTo>
                  <a:cubicBezTo>
                    <a:pt x="308" y="126"/>
                    <a:pt x="308" y="126"/>
                    <a:pt x="309" y="126"/>
                  </a:cubicBezTo>
                  <a:cubicBezTo>
                    <a:pt x="309" y="126"/>
                    <a:pt x="309" y="127"/>
                    <a:pt x="309" y="127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1" y="125"/>
                    <a:pt x="310" y="125"/>
                    <a:pt x="309" y="124"/>
                  </a:cubicBezTo>
                  <a:cubicBezTo>
                    <a:pt x="306" y="123"/>
                    <a:pt x="303" y="122"/>
                    <a:pt x="299" y="122"/>
                  </a:cubicBezTo>
                  <a:close/>
                  <a:moveTo>
                    <a:pt x="297" y="128"/>
                  </a:moveTo>
                  <a:cubicBezTo>
                    <a:pt x="299" y="129"/>
                    <a:pt x="299" y="131"/>
                    <a:pt x="296" y="133"/>
                  </a:cubicBezTo>
                  <a:cubicBezTo>
                    <a:pt x="293" y="135"/>
                    <a:pt x="290" y="135"/>
                    <a:pt x="287" y="134"/>
                  </a:cubicBezTo>
                  <a:cubicBezTo>
                    <a:pt x="284" y="132"/>
                    <a:pt x="285" y="130"/>
                    <a:pt x="288" y="128"/>
                  </a:cubicBezTo>
                  <a:cubicBezTo>
                    <a:pt x="289" y="127"/>
                    <a:pt x="290" y="127"/>
                    <a:pt x="290" y="127"/>
                  </a:cubicBezTo>
                  <a:cubicBezTo>
                    <a:pt x="292" y="127"/>
                    <a:pt x="295" y="127"/>
                    <a:pt x="297" y="128"/>
                  </a:cubicBezTo>
                  <a:close/>
                  <a:moveTo>
                    <a:pt x="377" y="88"/>
                  </a:moveTo>
                  <a:cubicBezTo>
                    <a:pt x="375" y="89"/>
                    <a:pt x="372" y="89"/>
                    <a:pt x="368" y="88"/>
                  </a:cubicBezTo>
                  <a:cubicBezTo>
                    <a:pt x="368" y="88"/>
                    <a:pt x="368" y="88"/>
                    <a:pt x="368" y="88"/>
                  </a:cubicBezTo>
                  <a:cubicBezTo>
                    <a:pt x="370" y="90"/>
                    <a:pt x="371" y="93"/>
                    <a:pt x="368" y="94"/>
                  </a:cubicBezTo>
                  <a:cubicBezTo>
                    <a:pt x="364" y="96"/>
                    <a:pt x="359" y="97"/>
                    <a:pt x="354" y="94"/>
                  </a:cubicBezTo>
                  <a:cubicBezTo>
                    <a:pt x="351" y="92"/>
                    <a:pt x="350" y="91"/>
                    <a:pt x="349" y="90"/>
                  </a:cubicBezTo>
                  <a:cubicBezTo>
                    <a:pt x="352" y="89"/>
                    <a:pt x="352" y="89"/>
                    <a:pt x="352" y="89"/>
                  </a:cubicBezTo>
                  <a:cubicBezTo>
                    <a:pt x="353" y="90"/>
                    <a:pt x="354" y="91"/>
                    <a:pt x="356" y="92"/>
                  </a:cubicBezTo>
                  <a:cubicBezTo>
                    <a:pt x="359" y="94"/>
                    <a:pt x="363" y="94"/>
                    <a:pt x="365" y="93"/>
                  </a:cubicBezTo>
                  <a:cubicBezTo>
                    <a:pt x="368" y="91"/>
                    <a:pt x="366" y="89"/>
                    <a:pt x="363" y="87"/>
                  </a:cubicBezTo>
                  <a:cubicBezTo>
                    <a:pt x="362" y="86"/>
                    <a:pt x="362" y="86"/>
                    <a:pt x="362" y="86"/>
                  </a:cubicBezTo>
                  <a:cubicBezTo>
                    <a:pt x="364" y="85"/>
                    <a:pt x="364" y="85"/>
                    <a:pt x="364" y="85"/>
                  </a:cubicBezTo>
                  <a:cubicBezTo>
                    <a:pt x="366" y="86"/>
                    <a:pt x="366" y="86"/>
                    <a:pt x="366" y="86"/>
                  </a:cubicBezTo>
                  <a:cubicBezTo>
                    <a:pt x="368" y="87"/>
                    <a:pt x="371" y="88"/>
                    <a:pt x="374" y="86"/>
                  </a:cubicBezTo>
                  <a:cubicBezTo>
                    <a:pt x="376" y="85"/>
                    <a:pt x="376" y="84"/>
                    <a:pt x="373" y="82"/>
                  </a:cubicBezTo>
                  <a:cubicBezTo>
                    <a:pt x="372" y="81"/>
                    <a:pt x="369" y="81"/>
                    <a:pt x="368" y="81"/>
                  </a:cubicBezTo>
                  <a:cubicBezTo>
                    <a:pt x="369" y="79"/>
                    <a:pt x="369" y="79"/>
                    <a:pt x="369" y="79"/>
                  </a:cubicBezTo>
                  <a:cubicBezTo>
                    <a:pt x="371" y="79"/>
                    <a:pt x="374" y="80"/>
                    <a:pt x="376" y="81"/>
                  </a:cubicBezTo>
                  <a:cubicBezTo>
                    <a:pt x="380" y="84"/>
                    <a:pt x="380" y="86"/>
                    <a:pt x="377" y="88"/>
                  </a:cubicBezTo>
                  <a:close/>
                  <a:moveTo>
                    <a:pt x="145" y="135"/>
                  </a:moveTo>
                  <a:cubicBezTo>
                    <a:pt x="149" y="137"/>
                    <a:pt x="154" y="137"/>
                    <a:pt x="158" y="135"/>
                  </a:cubicBezTo>
                  <a:cubicBezTo>
                    <a:pt x="160" y="134"/>
                    <a:pt x="161" y="132"/>
                    <a:pt x="159" y="130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63" y="130"/>
                    <a:pt x="166" y="130"/>
                    <a:pt x="168" y="129"/>
                  </a:cubicBezTo>
                  <a:cubicBezTo>
                    <a:pt x="170" y="127"/>
                    <a:pt x="171" y="124"/>
                    <a:pt x="167" y="122"/>
                  </a:cubicBezTo>
                  <a:cubicBezTo>
                    <a:pt x="163" y="120"/>
                    <a:pt x="158" y="120"/>
                    <a:pt x="154" y="122"/>
                  </a:cubicBezTo>
                  <a:cubicBezTo>
                    <a:pt x="153" y="123"/>
                    <a:pt x="152" y="124"/>
                    <a:pt x="153" y="126"/>
                  </a:cubicBezTo>
                  <a:cubicBezTo>
                    <a:pt x="153" y="126"/>
                    <a:pt x="153" y="126"/>
                    <a:pt x="153" y="126"/>
                  </a:cubicBezTo>
                  <a:cubicBezTo>
                    <a:pt x="149" y="125"/>
                    <a:pt x="146" y="126"/>
                    <a:pt x="143" y="127"/>
                  </a:cubicBezTo>
                  <a:cubicBezTo>
                    <a:pt x="140" y="129"/>
                    <a:pt x="140" y="132"/>
                    <a:pt x="145" y="135"/>
                  </a:cubicBezTo>
                  <a:close/>
                  <a:moveTo>
                    <a:pt x="157" y="123"/>
                  </a:moveTo>
                  <a:cubicBezTo>
                    <a:pt x="159" y="122"/>
                    <a:pt x="162" y="122"/>
                    <a:pt x="164" y="123"/>
                  </a:cubicBezTo>
                  <a:cubicBezTo>
                    <a:pt x="167" y="125"/>
                    <a:pt x="166" y="126"/>
                    <a:pt x="165" y="127"/>
                  </a:cubicBezTo>
                  <a:cubicBezTo>
                    <a:pt x="163" y="128"/>
                    <a:pt x="160" y="128"/>
                    <a:pt x="158" y="128"/>
                  </a:cubicBezTo>
                  <a:cubicBezTo>
                    <a:pt x="156" y="126"/>
                    <a:pt x="155" y="124"/>
                    <a:pt x="157" y="123"/>
                  </a:cubicBezTo>
                  <a:close/>
                  <a:moveTo>
                    <a:pt x="146" y="129"/>
                  </a:moveTo>
                  <a:cubicBezTo>
                    <a:pt x="149" y="127"/>
                    <a:pt x="151" y="127"/>
                    <a:pt x="155" y="128"/>
                  </a:cubicBezTo>
                  <a:cubicBezTo>
                    <a:pt x="157" y="130"/>
                    <a:pt x="157" y="132"/>
                    <a:pt x="155" y="134"/>
                  </a:cubicBezTo>
                  <a:cubicBezTo>
                    <a:pt x="153" y="135"/>
                    <a:pt x="149" y="135"/>
                    <a:pt x="147" y="133"/>
                  </a:cubicBezTo>
                  <a:cubicBezTo>
                    <a:pt x="144" y="132"/>
                    <a:pt x="144" y="130"/>
                    <a:pt x="146" y="129"/>
                  </a:cubicBezTo>
                  <a:close/>
                  <a:moveTo>
                    <a:pt x="237" y="163"/>
                  </a:moveTo>
                  <a:cubicBezTo>
                    <a:pt x="233" y="160"/>
                    <a:pt x="226" y="161"/>
                    <a:pt x="222" y="163"/>
                  </a:cubicBezTo>
                  <a:cubicBezTo>
                    <a:pt x="219" y="165"/>
                    <a:pt x="218" y="168"/>
                    <a:pt x="222" y="170"/>
                  </a:cubicBezTo>
                  <a:cubicBezTo>
                    <a:pt x="224" y="171"/>
                    <a:pt x="227" y="172"/>
                    <a:pt x="229" y="172"/>
                  </a:cubicBezTo>
                  <a:cubicBezTo>
                    <a:pt x="229" y="172"/>
                    <a:pt x="229" y="172"/>
                    <a:pt x="229" y="172"/>
                  </a:cubicBezTo>
                  <a:cubicBezTo>
                    <a:pt x="227" y="173"/>
                    <a:pt x="224" y="174"/>
                    <a:pt x="221" y="174"/>
                  </a:cubicBezTo>
                  <a:cubicBezTo>
                    <a:pt x="219" y="173"/>
                    <a:pt x="216" y="173"/>
                    <a:pt x="215" y="172"/>
                  </a:cubicBezTo>
                  <a:cubicBezTo>
                    <a:pt x="214" y="172"/>
                    <a:pt x="213" y="171"/>
                    <a:pt x="213" y="171"/>
                  </a:cubicBezTo>
                  <a:cubicBezTo>
                    <a:pt x="212" y="171"/>
                    <a:pt x="212" y="171"/>
                    <a:pt x="212" y="171"/>
                  </a:cubicBezTo>
                  <a:cubicBezTo>
                    <a:pt x="210" y="172"/>
                    <a:pt x="210" y="172"/>
                    <a:pt x="210" y="172"/>
                  </a:cubicBezTo>
                  <a:cubicBezTo>
                    <a:pt x="210" y="172"/>
                    <a:pt x="210" y="172"/>
                    <a:pt x="210" y="173"/>
                  </a:cubicBezTo>
                  <a:cubicBezTo>
                    <a:pt x="211" y="173"/>
                    <a:pt x="212" y="173"/>
                    <a:pt x="213" y="174"/>
                  </a:cubicBezTo>
                  <a:cubicBezTo>
                    <a:pt x="215" y="175"/>
                    <a:pt x="218" y="176"/>
                    <a:pt x="222" y="176"/>
                  </a:cubicBezTo>
                  <a:cubicBezTo>
                    <a:pt x="226" y="176"/>
                    <a:pt x="231" y="175"/>
                    <a:pt x="235" y="172"/>
                  </a:cubicBezTo>
                  <a:cubicBezTo>
                    <a:pt x="241" y="169"/>
                    <a:pt x="241" y="165"/>
                    <a:pt x="237" y="163"/>
                  </a:cubicBezTo>
                  <a:close/>
                  <a:moveTo>
                    <a:pt x="233" y="170"/>
                  </a:moveTo>
                  <a:cubicBezTo>
                    <a:pt x="232" y="170"/>
                    <a:pt x="232" y="170"/>
                    <a:pt x="231" y="170"/>
                  </a:cubicBezTo>
                  <a:cubicBezTo>
                    <a:pt x="229" y="171"/>
                    <a:pt x="227" y="170"/>
                    <a:pt x="225" y="169"/>
                  </a:cubicBezTo>
                  <a:cubicBezTo>
                    <a:pt x="222" y="168"/>
                    <a:pt x="223" y="166"/>
                    <a:pt x="225" y="164"/>
                  </a:cubicBezTo>
                  <a:cubicBezTo>
                    <a:pt x="228" y="163"/>
                    <a:pt x="232" y="162"/>
                    <a:pt x="235" y="164"/>
                  </a:cubicBezTo>
                  <a:cubicBezTo>
                    <a:pt x="238" y="166"/>
                    <a:pt x="236" y="168"/>
                    <a:pt x="233" y="170"/>
                  </a:cubicBezTo>
                  <a:close/>
                  <a:moveTo>
                    <a:pt x="26" y="122"/>
                  </a:moveTo>
                  <a:cubicBezTo>
                    <a:pt x="22" y="119"/>
                    <a:pt x="15" y="120"/>
                    <a:pt x="8" y="124"/>
                  </a:cubicBezTo>
                  <a:cubicBezTo>
                    <a:pt x="1" y="128"/>
                    <a:pt x="0" y="132"/>
                    <a:pt x="4" y="134"/>
                  </a:cubicBezTo>
                  <a:cubicBezTo>
                    <a:pt x="9" y="137"/>
                    <a:pt x="16" y="136"/>
                    <a:pt x="23" y="132"/>
                  </a:cubicBezTo>
                  <a:cubicBezTo>
                    <a:pt x="30" y="128"/>
                    <a:pt x="31" y="124"/>
                    <a:pt x="26" y="122"/>
                  </a:cubicBezTo>
                  <a:close/>
                  <a:moveTo>
                    <a:pt x="20" y="130"/>
                  </a:moveTo>
                  <a:cubicBezTo>
                    <a:pt x="14" y="134"/>
                    <a:pt x="10" y="135"/>
                    <a:pt x="7" y="133"/>
                  </a:cubicBezTo>
                  <a:cubicBezTo>
                    <a:pt x="4" y="132"/>
                    <a:pt x="6" y="129"/>
                    <a:pt x="11" y="126"/>
                  </a:cubicBezTo>
                  <a:cubicBezTo>
                    <a:pt x="17" y="122"/>
                    <a:pt x="22" y="122"/>
                    <a:pt x="24" y="123"/>
                  </a:cubicBezTo>
                  <a:cubicBezTo>
                    <a:pt x="27" y="125"/>
                    <a:pt x="25" y="127"/>
                    <a:pt x="20" y="130"/>
                  </a:cubicBezTo>
                  <a:close/>
                  <a:moveTo>
                    <a:pt x="91" y="79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88" y="80"/>
                    <a:pt x="88" y="80"/>
                    <a:pt x="88" y="80"/>
                  </a:cubicBezTo>
                  <a:lnTo>
                    <a:pt x="91" y="79"/>
                  </a:lnTo>
                  <a:close/>
                  <a:moveTo>
                    <a:pt x="255" y="225"/>
                  </a:moveTo>
                  <a:cubicBezTo>
                    <a:pt x="272" y="235"/>
                    <a:pt x="272" y="235"/>
                    <a:pt x="272" y="235"/>
                  </a:cubicBezTo>
                  <a:cubicBezTo>
                    <a:pt x="270" y="236"/>
                    <a:pt x="270" y="236"/>
                    <a:pt x="270" y="236"/>
                  </a:cubicBezTo>
                  <a:cubicBezTo>
                    <a:pt x="253" y="226"/>
                    <a:pt x="253" y="226"/>
                    <a:pt x="253" y="226"/>
                  </a:cubicBezTo>
                  <a:lnTo>
                    <a:pt x="255" y="225"/>
                  </a:lnTo>
                  <a:close/>
                  <a:moveTo>
                    <a:pt x="263" y="220"/>
                  </a:moveTo>
                  <a:cubicBezTo>
                    <a:pt x="280" y="230"/>
                    <a:pt x="280" y="230"/>
                    <a:pt x="280" y="230"/>
                  </a:cubicBezTo>
                  <a:cubicBezTo>
                    <a:pt x="278" y="231"/>
                    <a:pt x="278" y="231"/>
                    <a:pt x="278" y="231"/>
                  </a:cubicBezTo>
                  <a:cubicBezTo>
                    <a:pt x="261" y="221"/>
                    <a:pt x="261" y="221"/>
                    <a:pt x="261" y="221"/>
                  </a:cubicBezTo>
                  <a:lnTo>
                    <a:pt x="263" y="220"/>
                  </a:lnTo>
                  <a:close/>
                  <a:moveTo>
                    <a:pt x="376" y="165"/>
                  </a:moveTo>
                  <a:cubicBezTo>
                    <a:pt x="368" y="169"/>
                    <a:pt x="368" y="169"/>
                    <a:pt x="368" y="169"/>
                  </a:cubicBezTo>
                  <a:cubicBezTo>
                    <a:pt x="375" y="174"/>
                    <a:pt x="375" y="174"/>
                    <a:pt x="375" y="174"/>
                  </a:cubicBezTo>
                  <a:cubicBezTo>
                    <a:pt x="374" y="175"/>
                    <a:pt x="374" y="175"/>
                    <a:pt x="374" y="175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58" y="175"/>
                    <a:pt x="358" y="175"/>
                    <a:pt x="358" y="175"/>
                  </a:cubicBezTo>
                  <a:cubicBezTo>
                    <a:pt x="356" y="174"/>
                    <a:pt x="356" y="174"/>
                    <a:pt x="356" y="174"/>
                  </a:cubicBezTo>
                  <a:cubicBezTo>
                    <a:pt x="364" y="169"/>
                    <a:pt x="364" y="169"/>
                    <a:pt x="364" y="169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66" y="168"/>
                    <a:pt x="366" y="168"/>
                    <a:pt x="366" y="168"/>
                  </a:cubicBezTo>
                  <a:cubicBezTo>
                    <a:pt x="374" y="164"/>
                    <a:pt x="374" y="164"/>
                    <a:pt x="374" y="164"/>
                  </a:cubicBezTo>
                  <a:lnTo>
                    <a:pt x="376" y="165"/>
                  </a:lnTo>
                  <a:close/>
                  <a:moveTo>
                    <a:pt x="168" y="207"/>
                  </a:moveTo>
                  <a:cubicBezTo>
                    <a:pt x="171" y="209"/>
                    <a:pt x="171" y="209"/>
                    <a:pt x="171" y="209"/>
                  </a:cubicBezTo>
                  <a:cubicBezTo>
                    <a:pt x="158" y="210"/>
                    <a:pt x="158" y="210"/>
                    <a:pt x="158" y="210"/>
                  </a:cubicBezTo>
                  <a:cubicBezTo>
                    <a:pt x="156" y="218"/>
                    <a:pt x="156" y="218"/>
                    <a:pt x="156" y="218"/>
                  </a:cubicBezTo>
                  <a:cubicBezTo>
                    <a:pt x="153" y="216"/>
                    <a:pt x="153" y="216"/>
                    <a:pt x="153" y="216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4" y="212"/>
                    <a:pt x="155" y="211"/>
                    <a:pt x="155" y="210"/>
                  </a:cubicBezTo>
                  <a:cubicBezTo>
                    <a:pt x="155" y="210"/>
                    <a:pt x="155" y="210"/>
                    <a:pt x="155" y="210"/>
                  </a:cubicBezTo>
                  <a:cubicBezTo>
                    <a:pt x="153" y="210"/>
                    <a:pt x="152" y="211"/>
                    <a:pt x="150" y="211"/>
                  </a:cubicBezTo>
                  <a:cubicBezTo>
                    <a:pt x="145" y="212"/>
                    <a:pt x="145" y="212"/>
                    <a:pt x="145" y="212"/>
                  </a:cubicBezTo>
                  <a:cubicBezTo>
                    <a:pt x="141" y="210"/>
                    <a:pt x="141" y="210"/>
                    <a:pt x="141" y="210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7" y="201"/>
                    <a:pt x="157" y="201"/>
                    <a:pt x="157" y="201"/>
                  </a:cubicBezTo>
                  <a:cubicBezTo>
                    <a:pt x="161" y="203"/>
                    <a:pt x="161" y="203"/>
                    <a:pt x="161" y="203"/>
                  </a:cubicBezTo>
                  <a:cubicBezTo>
                    <a:pt x="160" y="206"/>
                    <a:pt x="160" y="206"/>
                    <a:pt x="160" y="206"/>
                  </a:cubicBezTo>
                  <a:cubicBezTo>
                    <a:pt x="159" y="207"/>
                    <a:pt x="159" y="207"/>
                    <a:pt x="159" y="208"/>
                  </a:cubicBezTo>
                  <a:cubicBezTo>
                    <a:pt x="159" y="208"/>
                    <a:pt x="159" y="208"/>
                    <a:pt x="159" y="208"/>
                  </a:cubicBezTo>
                  <a:cubicBezTo>
                    <a:pt x="160" y="208"/>
                    <a:pt x="161" y="208"/>
                    <a:pt x="163" y="208"/>
                  </a:cubicBezTo>
                  <a:lnTo>
                    <a:pt x="168" y="207"/>
                  </a:lnTo>
                  <a:close/>
                  <a:moveTo>
                    <a:pt x="84" y="174"/>
                  </a:moveTo>
                  <a:cubicBezTo>
                    <a:pt x="83" y="175"/>
                    <a:pt x="81" y="175"/>
                    <a:pt x="80" y="175"/>
                  </a:cubicBezTo>
                  <a:cubicBezTo>
                    <a:pt x="79" y="174"/>
                    <a:pt x="79" y="173"/>
                    <a:pt x="80" y="172"/>
                  </a:cubicBezTo>
                  <a:cubicBezTo>
                    <a:pt x="81" y="172"/>
                    <a:pt x="83" y="172"/>
                    <a:pt x="84" y="172"/>
                  </a:cubicBezTo>
                  <a:cubicBezTo>
                    <a:pt x="85" y="173"/>
                    <a:pt x="85" y="174"/>
                    <a:pt x="84" y="174"/>
                  </a:cubicBezTo>
                  <a:close/>
                  <a:moveTo>
                    <a:pt x="215" y="13"/>
                  </a:moveTo>
                  <a:cubicBezTo>
                    <a:pt x="233" y="2"/>
                    <a:pt x="233" y="2"/>
                    <a:pt x="233" y="2"/>
                  </a:cubicBezTo>
                  <a:cubicBezTo>
                    <a:pt x="233" y="2"/>
                    <a:pt x="233" y="2"/>
                    <a:pt x="233" y="2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6" y="1"/>
                    <a:pt x="236" y="1"/>
                    <a:pt x="236" y="1"/>
                  </a:cubicBezTo>
                  <a:cubicBezTo>
                    <a:pt x="239" y="2"/>
                    <a:pt x="239" y="2"/>
                    <a:pt x="239" y="2"/>
                  </a:cubicBezTo>
                  <a:cubicBezTo>
                    <a:pt x="218" y="15"/>
                    <a:pt x="218" y="15"/>
                    <a:pt x="218" y="15"/>
                  </a:cubicBezTo>
                  <a:lnTo>
                    <a:pt x="215" y="13"/>
                  </a:lnTo>
                  <a:close/>
                  <a:moveTo>
                    <a:pt x="291" y="57"/>
                  </a:moveTo>
                  <a:cubicBezTo>
                    <a:pt x="278" y="50"/>
                    <a:pt x="278" y="50"/>
                    <a:pt x="278" y="50"/>
                  </a:cubicBezTo>
                  <a:cubicBezTo>
                    <a:pt x="279" y="48"/>
                    <a:pt x="279" y="48"/>
                    <a:pt x="279" y="48"/>
                  </a:cubicBezTo>
                  <a:cubicBezTo>
                    <a:pt x="284" y="49"/>
                    <a:pt x="284" y="49"/>
                    <a:pt x="284" y="49"/>
                  </a:cubicBezTo>
                  <a:cubicBezTo>
                    <a:pt x="294" y="49"/>
                    <a:pt x="299" y="49"/>
                    <a:pt x="303" y="47"/>
                  </a:cubicBezTo>
                  <a:cubicBezTo>
                    <a:pt x="305" y="45"/>
                    <a:pt x="306" y="44"/>
                    <a:pt x="303" y="42"/>
                  </a:cubicBezTo>
                  <a:cubicBezTo>
                    <a:pt x="301" y="41"/>
                    <a:pt x="298" y="40"/>
                    <a:pt x="296" y="40"/>
                  </a:cubicBezTo>
                  <a:cubicBezTo>
                    <a:pt x="297" y="39"/>
                    <a:pt x="297" y="39"/>
                    <a:pt x="297" y="39"/>
                  </a:cubicBezTo>
                  <a:cubicBezTo>
                    <a:pt x="300" y="39"/>
                    <a:pt x="303" y="39"/>
                    <a:pt x="306" y="41"/>
                  </a:cubicBezTo>
                  <a:cubicBezTo>
                    <a:pt x="310" y="43"/>
                    <a:pt x="309" y="46"/>
                    <a:pt x="306" y="48"/>
                  </a:cubicBezTo>
                  <a:cubicBezTo>
                    <a:pt x="302" y="50"/>
                    <a:pt x="296" y="51"/>
                    <a:pt x="287" y="50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93" y="56"/>
                    <a:pt x="293" y="56"/>
                    <a:pt x="293" y="56"/>
                  </a:cubicBezTo>
                  <a:lnTo>
                    <a:pt x="291" y="57"/>
                  </a:lnTo>
                  <a:close/>
                  <a:moveTo>
                    <a:pt x="232" y="79"/>
                  </a:moveTo>
                  <a:cubicBezTo>
                    <a:pt x="242" y="85"/>
                    <a:pt x="242" y="85"/>
                    <a:pt x="242" y="85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31" y="82"/>
                    <a:pt x="231" y="82"/>
                    <a:pt x="231" y="82"/>
                  </a:cubicBezTo>
                  <a:cubicBezTo>
                    <a:pt x="225" y="85"/>
                    <a:pt x="225" y="85"/>
                    <a:pt x="225" y="85"/>
                  </a:cubicBezTo>
                  <a:cubicBezTo>
                    <a:pt x="226" y="85"/>
                    <a:pt x="226" y="85"/>
                    <a:pt x="227" y="86"/>
                  </a:cubicBezTo>
                  <a:cubicBezTo>
                    <a:pt x="229" y="86"/>
                    <a:pt x="230" y="88"/>
                    <a:pt x="231" y="89"/>
                  </a:cubicBezTo>
                  <a:cubicBezTo>
                    <a:pt x="231" y="90"/>
                    <a:pt x="231" y="92"/>
                    <a:pt x="228" y="94"/>
                  </a:cubicBezTo>
                  <a:cubicBezTo>
                    <a:pt x="224" y="96"/>
                    <a:pt x="218" y="96"/>
                    <a:pt x="213" y="93"/>
                  </a:cubicBezTo>
                  <a:cubicBezTo>
                    <a:pt x="211" y="92"/>
                    <a:pt x="209" y="90"/>
                    <a:pt x="209" y="90"/>
                  </a:cubicBezTo>
                  <a:cubicBezTo>
                    <a:pt x="212" y="89"/>
                    <a:pt x="212" y="89"/>
                    <a:pt x="212" y="89"/>
                  </a:cubicBezTo>
                  <a:cubicBezTo>
                    <a:pt x="212" y="89"/>
                    <a:pt x="213" y="91"/>
                    <a:pt x="215" y="92"/>
                  </a:cubicBezTo>
                  <a:cubicBezTo>
                    <a:pt x="218" y="94"/>
                    <a:pt x="222" y="94"/>
                    <a:pt x="225" y="92"/>
                  </a:cubicBezTo>
                  <a:cubicBezTo>
                    <a:pt x="228" y="91"/>
                    <a:pt x="228" y="88"/>
                    <a:pt x="223" y="86"/>
                  </a:cubicBezTo>
                  <a:cubicBezTo>
                    <a:pt x="222" y="85"/>
                    <a:pt x="221" y="85"/>
                    <a:pt x="220" y="84"/>
                  </a:cubicBezTo>
                  <a:lnTo>
                    <a:pt x="232" y="79"/>
                  </a:lnTo>
                  <a:close/>
                  <a:moveTo>
                    <a:pt x="446" y="133"/>
                  </a:moveTo>
                  <a:cubicBezTo>
                    <a:pt x="444" y="135"/>
                    <a:pt x="444" y="135"/>
                    <a:pt x="444" y="135"/>
                  </a:cubicBezTo>
                  <a:cubicBezTo>
                    <a:pt x="427" y="125"/>
                    <a:pt x="427" y="125"/>
                    <a:pt x="427" y="125"/>
                  </a:cubicBezTo>
                  <a:cubicBezTo>
                    <a:pt x="429" y="123"/>
                    <a:pt x="429" y="123"/>
                    <a:pt x="429" y="123"/>
                  </a:cubicBezTo>
                  <a:lnTo>
                    <a:pt x="446" y="133"/>
                  </a:lnTo>
                  <a:close/>
                  <a:moveTo>
                    <a:pt x="95" y="168"/>
                  </a:moveTo>
                  <a:cubicBezTo>
                    <a:pt x="94" y="168"/>
                    <a:pt x="92" y="169"/>
                    <a:pt x="91" y="168"/>
                  </a:cubicBezTo>
                  <a:cubicBezTo>
                    <a:pt x="90" y="167"/>
                    <a:pt x="90" y="166"/>
                    <a:pt x="91" y="166"/>
                  </a:cubicBezTo>
                  <a:cubicBezTo>
                    <a:pt x="93" y="165"/>
                    <a:pt x="94" y="165"/>
                    <a:pt x="95" y="166"/>
                  </a:cubicBezTo>
                  <a:cubicBezTo>
                    <a:pt x="96" y="166"/>
                    <a:pt x="96" y="167"/>
                    <a:pt x="95" y="168"/>
                  </a:cubicBezTo>
                  <a:close/>
                  <a:moveTo>
                    <a:pt x="145" y="54"/>
                  </a:moveTo>
                  <a:cubicBezTo>
                    <a:pt x="148" y="56"/>
                    <a:pt x="148" y="56"/>
                    <a:pt x="148" y="56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7" y="54"/>
                    <a:pt x="157" y="54"/>
                    <a:pt x="157" y="54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56" y="51"/>
                    <a:pt x="156" y="51"/>
                    <a:pt x="156" y="51"/>
                  </a:cubicBezTo>
                  <a:cubicBezTo>
                    <a:pt x="169" y="43"/>
                    <a:pt x="169" y="43"/>
                    <a:pt x="169" y="43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51" y="51"/>
                    <a:pt x="151" y="51"/>
                    <a:pt x="151" y="51"/>
                  </a:cubicBezTo>
                  <a:lnTo>
                    <a:pt x="145" y="54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60" y="44"/>
                    <a:pt x="162" y="44"/>
                    <a:pt x="164" y="43"/>
                  </a:cubicBezTo>
                  <a:cubicBezTo>
                    <a:pt x="164" y="43"/>
                    <a:pt x="164" y="43"/>
                    <a:pt x="164" y="43"/>
                  </a:cubicBezTo>
                  <a:cubicBezTo>
                    <a:pt x="162" y="44"/>
                    <a:pt x="161" y="45"/>
                    <a:pt x="160" y="45"/>
                  </a:cubicBezTo>
                  <a:cubicBezTo>
                    <a:pt x="153" y="49"/>
                    <a:pt x="153" y="49"/>
                    <a:pt x="153" y="49"/>
                  </a:cubicBezTo>
                  <a:lnTo>
                    <a:pt x="14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ïşliḋé">
              <a:extLst>
                <a:ext uri="{FF2B5EF4-FFF2-40B4-BE49-F238E27FC236}">
                  <a16:creationId xmlns:a16="http://schemas.microsoft.com/office/drawing/2014/main" id="{62965457-BE98-2D0A-ABAC-ABB902E442F9}"/>
                </a:ext>
              </a:extLst>
            </p:cNvPr>
            <p:cNvSpPr/>
            <p:nvPr/>
          </p:nvSpPr>
          <p:spPr bwMode="auto">
            <a:xfrm>
              <a:off x="5911963" y="3429198"/>
              <a:ext cx="1448410" cy="986211"/>
            </a:xfrm>
            <a:custGeom>
              <a:avLst/>
              <a:gdLst>
                <a:gd name="T0" fmla="*/ 425 w 435"/>
                <a:gd name="T1" fmla="*/ 197 h 296"/>
                <a:gd name="T2" fmla="*/ 425 w 435"/>
                <a:gd name="T3" fmla="*/ 176 h 296"/>
                <a:gd name="T4" fmla="*/ 137 w 435"/>
                <a:gd name="T5" fmla="*/ 10 h 296"/>
                <a:gd name="T6" fmla="*/ 101 w 435"/>
                <a:gd name="T7" fmla="*/ 10 h 296"/>
                <a:gd name="T8" fmla="*/ 0 w 435"/>
                <a:gd name="T9" fmla="*/ 109 h 296"/>
                <a:gd name="T10" fmla="*/ 325 w 435"/>
                <a:gd name="T11" fmla="*/ 296 h 296"/>
                <a:gd name="T12" fmla="*/ 425 w 435"/>
                <a:gd name="T13" fmla="*/ 19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96">
                  <a:moveTo>
                    <a:pt x="425" y="197"/>
                  </a:moveTo>
                  <a:cubicBezTo>
                    <a:pt x="435" y="187"/>
                    <a:pt x="435" y="182"/>
                    <a:pt x="425" y="176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27" y="4"/>
                    <a:pt x="113" y="0"/>
                    <a:pt x="101" y="1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25" y="296"/>
                    <a:pt x="325" y="296"/>
                    <a:pt x="325" y="296"/>
                  </a:cubicBezTo>
                  <a:lnTo>
                    <a:pt x="425" y="197"/>
                  </a:lnTo>
                  <a:close/>
                </a:path>
              </a:pathLst>
            </a:custGeom>
            <a:solidFill>
              <a:srgbClr val="0095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îṣ1îḓê">
              <a:extLst>
                <a:ext uri="{FF2B5EF4-FFF2-40B4-BE49-F238E27FC236}">
                  <a16:creationId xmlns:a16="http://schemas.microsoft.com/office/drawing/2014/main" id="{12417310-6687-A43F-E9E5-15D3806B6CB0}"/>
                </a:ext>
              </a:extLst>
            </p:cNvPr>
            <p:cNvSpPr/>
            <p:nvPr/>
          </p:nvSpPr>
          <p:spPr bwMode="auto">
            <a:xfrm>
              <a:off x="6077736" y="3555636"/>
              <a:ext cx="1098600" cy="726312"/>
            </a:xfrm>
            <a:custGeom>
              <a:avLst/>
              <a:gdLst>
                <a:gd name="T0" fmla="*/ 623 w 782"/>
                <a:gd name="T1" fmla="*/ 517 h 517"/>
                <a:gd name="T2" fmla="*/ 782 w 782"/>
                <a:gd name="T3" fmla="*/ 358 h 517"/>
                <a:gd name="T4" fmla="*/ 161 w 782"/>
                <a:gd name="T5" fmla="*/ 0 h 517"/>
                <a:gd name="T6" fmla="*/ 0 w 782"/>
                <a:gd name="T7" fmla="*/ 159 h 517"/>
                <a:gd name="T8" fmla="*/ 623 w 782"/>
                <a:gd name="T9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517">
                  <a:moveTo>
                    <a:pt x="623" y="517"/>
                  </a:moveTo>
                  <a:lnTo>
                    <a:pt x="782" y="358"/>
                  </a:lnTo>
                  <a:lnTo>
                    <a:pt x="161" y="0"/>
                  </a:lnTo>
                  <a:lnTo>
                    <a:pt x="0" y="159"/>
                  </a:lnTo>
                  <a:lnTo>
                    <a:pt x="623" y="517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ïŝ1ïḍê">
              <a:extLst>
                <a:ext uri="{FF2B5EF4-FFF2-40B4-BE49-F238E27FC236}">
                  <a16:creationId xmlns:a16="http://schemas.microsoft.com/office/drawing/2014/main" id="{0C4B7352-FF12-F905-7E26-23BDC728E6AB}"/>
                </a:ext>
              </a:extLst>
            </p:cNvPr>
            <p:cNvSpPr/>
            <p:nvPr/>
          </p:nvSpPr>
          <p:spPr bwMode="auto">
            <a:xfrm>
              <a:off x="6077736" y="3555636"/>
              <a:ext cx="1098600" cy="726312"/>
            </a:xfrm>
            <a:custGeom>
              <a:avLst/>
              <a:gdLst>
                <a:gd name="T0" fmla="*/ 623 w 782"/>
                <a:gd name="T1" fmla="*/ 517 h 517"/>
                <a:gd name="T2" fmla="*/ 782 w 782"/>
                <a:gd name="T3" fmla="*/ 358 h 517"/>
                <a:gd name="T4" fmla="*/ 161 w 782"/>
                <a:gd name="T5" fmla="*/ 0 h 517"/>
                <a:gd name="T6" fmla="*/ 0 w 782"/>
                <a:gd name="T7" fmla="*/ 159 h 517"/>
                <a:gd name="T8" fmla="*/ 623 w 782"/>
                <a:gd name="T9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517">
                  <a:moveTo>
                    <a:pt x="623" y="517"/>
                  </a:moveTo>
                  <a:lnTo>
                    <a:pt x="782" y="358"/>
                  </a:lnTo>
                  <a:lnTo>
                    <a:pt x="161" y="0"/>
                  </a:lnTo>
                  <a:lnTo>
                    <a:pt x="0" y="159"/>
                  </a:lnTo>
                  <a:lnTo>
                    <a:pt x="623" y="5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iṩ1îdè">
              <a:extLst>
                <a:ext uri="{FF2B5EF4-FFF2-40B4-BE49-F238E27FC236}">
                  <a16:creationId xmlns:a16="http://schemas.microsoft.com/office/drawing/2014/main" id="{862EBD9D-5D27-FF13-6C54-95930106D1D8}"/>
                </a:ext>
              </a:extLst>
            </p:cNvPr>
            <p:cNvSpPr/>
            <p:nvPr/>
          </p:nvSpPr>
          <p:spPr bwMode="auto">
            <a:xfrm>
              <a:off x="5069047" y="3902636"/>
              <a:ext cx="1737811" cy="1008689"/>
            </a:xfrm>
            <a:custGeom>
              <a:avLst/>
              <a:gdLst>
                <a:gd name="T0" fmla="*/ 332 w 522"/>
                <a:gd name="T1" fmla="*/ 151 h 303"/>
                <a:gd name="T2" fmla="*/ 193 w 522"/>
                <a:gd name="T3" fmla="*/ 151 h 303"/>
                <a:gd name="T4" fmla="*/ 190 w 522"/>
                <a:gd name="T5" fmla="*/ 151 h 303"/>
                <a:gd name="T6" fmla="*/ 266 w 522"/>
                <a:gd name="T7" fmla="*/ 193 h 303"/>
                <a:gd name="T8" fmla="*/ 0 w 522"/>
                <a:gd name="T9" fmla="*/ 151 h 303"/>
                <a:gd name="T10" fmla="*/ 39 w 522"/>
                <a:gd name="T11" fmla="*/ 157 h 303"/>
                <a:gd name="T12" fmla="*/ 42 w 522"/>
                <a:gd name="T13" fmla="*/ 156 h 303"/>
                <a:gd name="T14" fmla="*/ 262 w 522"/>
                <a:gd name="T15" fmla="*/ 303 h 303"/>
                <a:gd name="T16" fmla="*/ 288 w 522"/>
                <a:gd name="T17" fmla="*/ 249 h 303"/>
                <a:gd name="T18" fmla="*/ 296 w 522"/>
                <a:gd name="T19" fmla="*/ 244 h 303"/>
                <a:gd name="T20" fmla="*/ 190 w 522"/>
                <a:gd name="T21" fmla="*/ 41 h 303"/>
                <a:gd name="T22" fmla="*/ 194 w 522"/>
                <a:gd name="T23" fmla="*/ 76 h 303"/>
                <a:gd name="T24" fmla="*/ 176 w 522"/>
                <a:gd name="T25" fmla="*/ 68 h 303"/>
                <a:gd name="T26" fmla="*/ 199 w 522"/>
                <a:gd name="T27" fmla="*/ 66 h 303"/>
                <a:gd name="T28" fmla="*/ 188 w 522"/>
                <a:gd name="T29" fmla="*/ 72 h 303"/>
                <a:gd name="T30" fmla="*/ 381 w 522"/>
                <a:gd name="T31" fmla="*/ 70 h 303"/>
                <a:gd name="T32" fmla="*/ 326 w 522"/>
                <a:gd name="T33" fmla="*/ 80 h 303"/>
                <a:gd name="T34" fmla="*/ 341 w 522"/>
                <a:gd name="T35" fmla="*/ 71 h 303"/>
                <a:gd name="T36" fmla="*/ 338 w 522"/>
                <a:gd name="T37" fmla="*/ 70 h 303"/>
                <a:gd name="T38" fmla="*/ 260 w 522"/>
                <a:gd name="T39" fmla="*/ 81 h 303"/>
                <a:gd name="T40" fmla="*/ 262 w 522"/>
                <a:gd name="T41" fmla="*/ 109 h 303"/>
                <a:gd name="T42" fmla="*/ 267 w 522"/>
                <a:gd name="T43" fmla="*/ 102 h 303"/>
                <a:gd name="T44" fmla="*/ 247 w 522"/>
                <a:gd name="T45" fmla="*/ 112 h 303"/>
                <a:gd name="T46" fmla="*/ 69 w 522"/>
                <a:gd name="T47" fmla="*/ 111 h 303"/>
                <a:gd name="T48" fmla="*/ 137 w 522"/>
                <a:gd name="T49" fmla="*/ 111 h 303"/>
                <a:gd name="T50" fmla="*/ 134 w 522"/>
                <a:gd name="T51" fmla="*/ 109 h 303"/>
                <a:gd name="T52" fmla="*/ 471 w 522"/>
                <a:gd name="T53" fmla="*/ 181 h 303"/>
                <a:gd name="T54" fmla="*/ 462 w 522"/>
                <a:gd name="T55" fmla="*/ 148 h 303"/>
                <a:gd name="T56" fmla="*/ 331 w 522"/>
                <a:gd name="T57" fmla="*/ 122 h 303"/>
                <a:gd name="T58" fmla="*/ 327 w 522"/>
                <a:gd name="T59" fmla="*/ 149 h 303"/>
                <a:gd name="T60" fmla="*/ 347 w 522"/>
                <a:gd name="T61" fmla="*/ 148 h 303"/>
                <a:gd name="T62" fmla="*/ 334 w 522"/>
                <a:gd name="T63" fmla="*/ 158 h 303"/>
                <a:gd name="T64" fmla="*/ 191 w 522"/>
                <a:gd name="T65" fmla="*/ 122 h 303"/>
                <a:gd name="T66" fmla="*/ 180 w 522"/>
                <a:gd name="T67" fmla="*/ 158 h 303"/>
                <a:gd name="T68" fmla="*/ 202 w 522"/>
                <a:gd name="T69" fmla="*/ 145 h 303"/>
                <a:gd name="T70" fmla="*/ 121 w 522"/>
                <a:gd name="T71" fmla="*/ 162 h 303"/>
                <a:gd name="T72" fmla="*/ 119 w 522"/>
                <a:gd name="T73" fmla="*/ 197 h 303"/>
                <a:gd name="T74" fmla="*/ 130 w 522"/>
                <a:gd name="T75" fmla="*/ 191 h 303"/>
                <a:gd name="T76" fmla="*/ 350 w 522"/>
                <a:gd name="T77" fmla="*/ 192 h 303"/>
                <a:gd name="T78" fmla="*/ 392 w 522"/>
                <a:gd name="T79" fmla="*/ 188 h 303"/>
                <a:gd name="T80" fmla="*/ 409 w 522"/>
                <a:gd name="T81" fmla="*/ 198 h 303"/>
                <a:gd name="T82" fmla="*/ 261 w 522"/>
                <a:gd name="T83" fmla="*/ 221 h 303"/>
                <a:gd name="T84" fmla="*/ 257 w 522"/>
                <a:gd name="T85" fmla="*/ 199 h 303"/>
                <a:gd name="T86" fmla="*/ 264 w 522"/>
                <a:gd name="T87" fmla="*/ 195 h 303"/>
                <a:gd name="T88" fmla="*/ 247 w 522"/>
                <a:gd name="T89" fmla="*/ 194 h 303"/>
                <a:gd name="T90" fmla="*/ 259 w 522"/>
                <a:gd name="T91" fmla="*/ 59 h 303"/>
                <a:gd name="T92" fmla="*/ 253 w 522"/>
                <a:gd name="T93" fmla="*/ 38 h 303"/>
                <a:gd name="T94" fmla="*/ 268 w 522"/>
                <a:gd name="T95" fmla="*/ 25 h 303"/>
                <a:gd name="T96" fmla="*/ 400 w 522"/>
                <a:gd name="T97" fmla="*/ 82 h 303"/>
                <a:gd name="T98" fmla="*/ 384 w 522"/>
                <a:gd name="T99" fmla="*/ 113 h 303"/>
                <a:gd name="T100" fmla="*/ 412 w 522"/>
                <a:gd name="T101" fmla="*/ 111 h 303"/>
                <a:gd name="T102" fmla="*/ 409 w 522"/>
                <a:gd name="T103" fmla="*/ 109 h 303"/>
                <a:gd name="T104" fmla="*/ 400 w 522"/>
                <a:gd name="T105" fmla="*/ 116 h 303"/>
                <a:gd name="T106" fmla="*/ 141 w 522"/>
                <a:gd name="T107" fmla="*/ 233 h 303"/>
                <a:gd name="T108" fmla="*/ 203 w 522"/>
                <a:gd name="T109" fmla="*/ 230 h 303"/>
                <a:gd name="T110" fmla="*/ 196 w 522"/>
                <a:gd name="T111" fmla="*/ 226 h 303"/>
                <a:gd name="T112" fmla="*/ 185 w 522"/>
                <a:gd name="T113" fmla="*/ 234 h 303"/>
                <a:gd name="T114" fmla="*/ 191 w 522"/>
                <a:gd name="T115" fmla="*/ 24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2" h="303">
                  <a:moveTo>
                    <a:pt x="331" y="156"/>
                  </a:moveTo>
                  <a:cubicBezTo>
                    <a:pt x="328" y="158"/>
                    <a:pt x="325" y="158"/>
                    <a:pt x="322" y="157"/>
                  </a:cubicBezTo>
                  <a:cubicBezTo>
                    <a:pt x="319" y="155"/>
                    <a:pt x="320" y="153"/>
                    <a:pt x="323" y="151"/>
                  </a:cubicBezTo>
                  <a:cubicBezTo>
                    <a:pt x="324" y="150"/>
                    <a:pt x="325" y="150"/>
                    <a:pt x="325" y="150"/>
                  </a:cubicBezTo>
                  <a:cubicBezTo>
                    <a:pt x="327" y="150"/>
                    <a:pt x="330" y="150"/>
                    <a:pt x="332" y="151"/>
                  </a:cubicBezTo>
                  <a:cubicBezTo>
                    <a:pt x="334" y="152"/>
                    <a:pt x="334" y="154"/>
                    <a:pt x="331" y="156"/>
                  </a:cubicBezTo>
                  <a:close/>
                  <a:moveTo>
                    <a:pt x="200" y="150"/>
                  </a:moveTo>
                  <a:cubicBezTo>
                    <a:pt x="201" y="149"/>
                    <a:pt x="202" y="148"/>
                    <a:pt x="199" y="146"/>
                  </a:cubicBezTo>
                  <a:cubicBezTo>
                    <a:pt x="197" y="145"/>
                    <a:pt x="194" y="145"/>
                    <a:pt x="192" y="146"/>
                  </a:cubicBezTo>
                  <a:cubicBezTo>
                    <a:pt x="190" y="147"/>
                    <a:pt x="191" y="149"/>
                    <a:pt x="193" y="151"/>
                  </a:cubicBezTo>
                  <a:cubicBezTo>
                    <a:pt x="195" y="151"/>
                    <a:pt x="198" y="151"/>
                    <a:pt x="200" y="150"/>
                  </a:cubicBezTo>
                  <a:close/>
                  <a:moveTo>
                    <a:pt x="181" y="152"/>
                  </a:moveTo>
                  <a:cubicBezTo>
                    <a:pt x="179" y="153"/>
                    <a:pt x="179" y="155"/>
                    <a:pt x="182" y="156"/>
                  </a:cubicBezTo>
                  <a:cubicBezTo>
                    <a:pt x="184" y="158"/>
                    <a:pt x="188" y="158"/>
                    <a:pt x="190" y="157"/>
                  </a:cubicBezTo>
                  <a:cubicBezTo>
                    <a:pt x="192" y="155"/>
                    <a:pt x="192" y="153"/>
                    <a:pt x="190" y="151"/>
                  </a:cubicBezTo>
                  <a:cubicBezTo>
                    <a:pt x="186" y="150"/>
                    <a:pt x="184" y="150"/>
                    <a:pt x="181" y="152"/>
                  </a:cubicBezTo>
                  <a:close/>
                  <a:moveTo>
                    <a:pt x="270" y="187"/>
                  </a:moveTo>
                  <a:cubicBezTo>
                    <a:pt x="267" y="185"/>
                    <a:pt x="263" y="186"/>
                    <a:pt x="260" y="187"/>
                  </a:cubicBezTo>
                  <a:cubicBezTo>
                    <a:pt x="258" y="189"/>
                    <a:pt x="257" y="191"/>
                    <a:pt x="260" y="192"/>
                  </a:cubicBezTo>
                  <a:cubicBezTo>
                    <a:pt x="262" y="193"/>
                    <a:pt x="264" y="194"/>
                    <a:pt x="266" y="193"/>
                  </a:cubicBezTo>
                  <a:cubicBezTo>
                    <a:pt x="267" y="193"/>
                    <a:pt x="267" y="193"/>
                    <a:pt x="268" y="193"/>
                  </a:cubicBezTo>
                  <a:cubicBezTo>
                    <a:pt x="271" y="191"/>
                    <a:pt x="273" y="189"/>
                    <a:pt x="270" y="187"/>
                  </a:cubicBezTo>
                  <a:close/>
                  <a:moveTo>
                    <a:pt x="101" y="151"/>
                  </a:moveTo>
                  <a:cubicBezTo>
                    <a:pt x="50" y="180"/>
                    <a:pt x="50" y="180"/>
                    <a:pt x="50" y="18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50" y="122"/>
                    <a:pt x="50" y="122"/>
                    <a:pt x="50" y="122"/>
                  </a:cubicBezTo>
                  <a:lnTo>
                    <a:pt x="101" y="151"/>
                  </a:lnTo>
                  <a:close/>
                  <a:moveTo>
                    <a:pt x="61" y="145"/>
                  </a:moveTo>
                  <a:cubicBezTo>
                    <a:pt x="57" y="142"/>
                    <a:pt x="50" y="143"/>
                    <a:pt x="43" y="147"/>
                  </a:cubicBezTo>
                  <a:cubicBezTo>
                    <a:pt x="36" y="151"/>
                    <a:pt x="35" y="155"/>
                    <a:pt x="39" y="157"/>
                  </a:cubicBezTo>
                  <a:cubicBezTo>
                    <a:pt x="44" y="160"/>
                    <a:pt x="51" y="159"/>
                    <a:pt x="58" y="155"/>
                  </a:cubicBezTo>
                  <a:cubicBezTo>
                    <a:pt x="65" y="151"/>
                    <a:pt x="66" y="147"/>
                    <a:pt x="61" y="145"/>
                  </a:cubicBezTo>
                  <a:close/>
                  <a:moveTo>
                    <a:pt x="59" y="146"/>
                  </a:moveTo>
                  <a:cubicBezTo>
                    <a:pt x="57" y="145"/>
                    <a:pt x="52" y="145"/>
                    <a:pt x="46" y="149"/>
                  </a:cubicBezTo>
                  <a:cubicBezTo>
                    <a:pt x="41" y="152"/>
                    <a:pt x="39" y="155"/>
                    <a:pt x="42" y="156"/>
                  </a:cubicBezTo>
                  <a:cubicBezTo>
                    <a:pt x="45" y="158"/>
                    <a:pt x="49" y="157"/>
                    <a:pt x="55" y="153"/>
                  </a:cubicBezTo>
                  <a:cubicBezTo>
                    <a:pt x="60" y="150"/>
                    <a:pt x="62" y="148"/>
                    <a:pt x="59" y="146"/>
                  </a:cubicBezTo>
                  <a:close/>
                  <a:moveTo>
                    <a:pt x="332" y="203"/>
                  </a:moveTo>
                  <a:cubicBezTo>
                    <a:pt x="382" y="233"/>
                    <a:pt x="382" y="233"/>
                    <a:pt x="382" y="233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11" y="273"/>
                    <a:pt x="211" y="273"/>
                    <a:pt x="211" y="273"/>
                  </a:cubicBezTo>
                  <a:lnTo>
                    <a:pt x="332" y="203"/>
                  </a:lnTo>
                  <a:close/>
                  <a:moveTo>
                    <a:pt x="307" y="258"/>
                  </a:moveTo>
                  <a:cubicBezTo>
                    <a:pt x="290" y="248"/>
                    <a:pt x="290" y="248"/>
                    <a:pt x="290" y="248"/>
                  </a:cubicBezTo>
                  <a:cubicBezTo>
                    <a:pt x="288" y="249"/>
                    <a:pt x="288" y="249"/>
                    <a:pt x="288" y="249"/>
                  </a:cubicBezTo>
                  <a:cubicBezTo>
                    <a:pt x="305" y="259"/>
                    <a:pt x="305" y="259"/>
                    <a:pt x="305" y="259"/>
                  </a:cubicBezTo>
                  <a:lnTo>
                    <a:pt x="307" y="258"/>
                  </a:lnTo>
                  <a:close/>
                  <a:moveTo>
                    <a:pt x="315" y="253"/>
                  </a:moveTo>
                  <a:cubicBezTo>
                    <a:pt x="298" y="243"/>
                    <a:pt x="298" y="243"/>
                    <a:pt x="298" y="243"/>
                  </a:cubicBezTo>
                  <a:cubicBezTo>
                    <a:pt x="296" y="244"/>
                    <a:pt x="296" y="244"/>
                    <a:pt x="296" y="244"/>
                  </a:cubicBezTo>
                  <a:cubicBezTo>
                    <a:pt x="313" y="254"/>
                    <a:pt x="313" y="254"/>
                    <a:pt x="313" y="254"/>
                  </a:cubicBezTo>
                  <a:lnTo>
                    <a:pt x="315" y="253"/>
                  </a:lnTo>
                  <a:close/>
                  <a:moveTo>
                    <a:pt x="190" y="100"/>
                  </a:moveTo>
                  <a:cubicBezTo>
                    <a:pt x="139" y="70"/>
                    <a:pt x="139" y="70"/>
                    <a:pt x="139" y="70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240" y="70"/>
                    <a:pt x="240" y="70"/>
                    <a:pt x="240" y="70"/>
                  </a:cubicBezTo>
                  <a:lnTo>
                    <a:pt x="190" y="100"/>
                  </a:lnTo>
                  <a:close/>
                  <a:moveTo>
                    <a:pt x="189" y="75"/>
                  </a:moveTo>
                  <a:cubicBezTo>
                    <a:pt x="192" y="77"/>
                    <a:pt x="192" y="77"/>
                    <a:pt x="192" y="77"/>
                  </a:cubicBezTo>
                  <a:cubicBezTo>
                    <a:pt x="194" y="76"/>
                    <a:pt x="194" y="76"/>
                    <a:pt x="194" y="76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201" y="64"/>
                    <a:pt x="201" y="64"/>
                    <a:pt x="201" y="64"/>
                  </a:cubicBezTo>
                  <a:cubicBezTo>
                    <a:pt x="178" y="67"/>
                    <a:pt x="178" y="67"/>
                    <a:pt x="178" y="67"/>
                  </a:cubicBezTo>
                  <a:cubicBezTo>
                    <a:pt x="176" y="68"/>
                    <a:pt x="176" y="68"/>
                    <a:pt x="176" y="68"/>
                  </a:cubicBezTo>
                  <a:cubicBezTo>
                    <a:pt x="186" y="74"/>
                    <a:pt x="186" y="74"/>
                    <a:pt x="186" y="74"/>
                  </a:cubicBezTo>
                  <a:cubicBezTo>
                    <a:pt x="180" y="77"/>
                    <a:pt x="180" y="77"/>
                    <a:pt x="180" y="77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9" y="75"/>
                  </a:lnTo>
                  <a:close/>
                  <a:moveTo>
                    <a:pt x="199" y="66"/>
                  </a:moveTo>
                  <a:cubicBezTo>
                    <a:pt x="199" y="66"/>
                    <a:pt x="199" y="66"/>
                    <a:pt x="199" y="66"/>
                  </a:cubicBezTo>
                  <a:cubicBezTo>
                    <a:pt x="197" y="67"/>
                    <a:pt x="195" y="67"/>
                    <a:pt x="194" y="67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96" y="68"/>
                    <a:pt x="197" y="67"/>
                    <a:pt x="199" y="66"/>
                  </a:cubicBezTo>
                  <a:close/>
                  <a:moveTo>
                    <a:pt x="279" y="70"/>
                  </a:moveTo>
                  <a:cubicBezTo>
                    <a:pt x="330" y="41"/>
                    <a:pt x="330" y="41"/>
                    <a:pt x="330" y="41"/>
                  </a:cubicBezTo>
                  <a:cubicBezTo>
                    <a:pt x="381" y="70"/>
                    <a:pt x="381" y="70"/>
                    <a:pt x="381" y="70"/>
                  </a:cubicBezTo>
                  <a:cubicBezTo>
                    <a:pt x="330" y="100"/>
                    <a:pt x="330" y="100"/>
                    <a:pt x="330" y="100"/>
                  </a:cubicBezTo>
                  <a:lnTo>
                    <a:pt x="279" y="70"/>
                  </a:lnTo>
                  <a:close/>
                  <a:moveTo>
                    <a:pt x="314" y="71"/>
                  </a:moveTo>
                  <a:cubicBezTo>
                    <a:pt x="313" y="73"/>
                    <a:pt x="313" y="73"/>
                    <a:pt x="313" y="73"/>
                  </a:cubicBezTo>
                  <a:cubicBezTo>
                    <a:pt x="326" y="80"/>
                    <a:pt x="326" y="80"/>
                    <a:pt x="326" y="80"/>
                  </a:cubicBezTo>
                  <a:cubicBezTo>
                    <a:pt x="328" y="79"/>
                    <a:pt x="328" y="79"/>
                    <a:pt x="328" y="79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31" y="74"/>
                    <a:pt x="337" y="73"/>
                    <a:pt x="341" y="71"/>
                  </a:cubicBezTo>
                  <a:cubicBezTo>
                    <a:pt x="344" y="69"/>
                    <a:pt x="345" y="66"/>
                    <a:pt x="341" y="64"/>
                  </a:cubicBezTo>
                  <a:cubicBezTo>
                    <a:pt x="338" y="62"/>
                    <a:pt x="335" y="62"/>
                    <a:pt x="332" y="62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3" y="63"/>
                    <a:pt x="336" y="64"/>
                    <a:pt x="338" y="65"/>
                  </a:cubicBezTo>
                  <a:cubicBezTo>
                    <a:pt x="341" y="67"/>
                    <a:pt x="340" y="68"/>
                    <a:pt x="338" y="70"/>
                  </a:cubicBezTo>
                  <a:cubicBezTo>
                    <a:pt x="334" y="72"/>
                    <a:pt x="329" y="72"/>
                    <a:pt x="319" y="72"/>
                  </a:cubicBezTo>
                  <a:lnTo>
                    <a:pt x="314" y="71"/>
                  </a:lnTo>
                  <a:close/>
                  <a:moveTo>
                    <a:pt x="260" y="140"/>
                  </a:moveTo>
                  <a:cubicBezTo>
                    <a:pt x="209" y="111"/>
                    <a:pt x="209" y="111"/>
                    <a:pt x="209" y="111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311" y="111"/>
                    <a:pt x="311" y="111"/>
                    <a:pt x="311" y="111"/>
                  </a:cubicBezTo>
                  <a:lnTo>
                    <a:pt x="260" y="140"/>
                  </a:lnTo>
                  <a:close/>
                  <a:moveTo>
                    <a:pt x="263" y="117"/>
                  </a:moveTo>
                  <a:cubicBezTo>
                    <a:pt x="266" y="115"/>
                    <a:pt x="266" y="113"/>
                    <a:pt x="266" y="112"/>
                  </a:cubicBezTo>
                  <a:cubicBezTo>
                    <a:pt x="265" y="111"/>
                    <a:pt x="264" y="109"/>
                    <a:pt x="262" y="109"/>
                  </a:cubicBezTo>
                  <a:cubicBezTo>
                    <a:pt x="261" y="108"/>
                    <a:pt x="261" y="108"/>
                    <a:pt x="260" y="108"/>
                  </a:cubicBezTo>
                  <a:cubicBezTo>
                    <a:pt x="266" y="105"/>
                    <a:pt x="266" y="105"/>
                    <a:pt x="266" y="105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7" y="108"/>
                    <a:pt x="277" y="108"/>
                    <a:pt x="277" y="108"/>
                  </a:cubicBezTo>
                  <a:cubicBezTo>
                    <a:pt x="267" y="102"/>
                    <a:pt x="267" y="102"/>
                    <a:pt x="267" y="102"/>
                  </a:cubicBezTo>
                  <a:cubicBezTo>
                    <a:pt x="255" y="107"/>
                    <a:pt x="255" y="107"/>
                    <a:pt x="255" y="107"/>
                  </a:cubicBezTo>
                  <a:cubicBezTo>
                    <a:pt x="256" y="108"/>
                    <a:pt x="257" y="108"/>
                    <a:pt x="258" y="109"/>
                  </a:cubicBezTo>
                  <a:cubicBezTo>
                    <a:pt x="263" y="111"/>
                    <a:pt x="263" y="114"/>
                    <a:pt x="260" y="115"/>
                  </a:cubicBezTo>
                  <a:cubicBezTo>
                    <a:pt x="257" y="117"/>
                    <a:pt x="253" y="117"/>
                    <a:pt x="250" y="115"/>
                  </a:cubicBezTo>
                  <a:cubicBezTo>
                    <a:pt x="248" y="114"/>
                    <a:pt x="247" y="112"/>
                    <a:pt x="247" y="112"/>
                  </a:cubicBezTo>
                  <a:cubicBezTo>
                    <a:pt x="244" y="113"/>
                    <a:pt x="244" y="113"/>
                    <a:pt x="244" y="113"/>
                  </a:cubicBezTo>
                  <a:cubicBezTo>
                    <a:pt x="244" y="113"/>
                    <a:pt x="246" y="115"/>
                    <a:pt x="248" y="116"/>
                  </a:cubicBezTo>
                  <a:cubicBezTo>
                    <a:pt x="253" y="119"/>
                    <a:pt x="259" y="119"/>
                    <a:pt x="263" y="117"/>
                  </a:cubicBezTo>
                  <a:close/>
                  <a:moveTo>
                    <a:pt x="120" y="140"/>
                  </a:moveTo>
                  <a:cubicBezTo>
                    <a:pt x="69" y="111"/>
                    <a:pt x="69" y="111"/>
                    <a:pt x="69" y="111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71" y="110"/>
                    <a:pt x="171" y="110"/>
                    <a:pt x="171" y="110"/>
                  </a:cubicBezTo>
                  <a:lnTo>
                    <a:pt x="120" y="140"/>
                  </a:lnTo>
                  <a:close/>
                  <a:moveTo>
                    <a:pt x="109" y="116"/>
                  </a:moveTo>
                  <a:cubicBezTo>
                    <a:pt x="137" y="111"/>
                    <a:pt x="137" y="111"/>
                    <a:pt x="137" y="111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3" y="103"/>
                    <a:pt x="123" y="103"/>
                    <a:pt x="123" y="103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06" y="115"/>
                    <a:pt x="106" y="115"/>
                    <a:pt x="106" y="115"/>
                  </a:cubicBezTo>
                  <a:lnTo>
                    <a:pt x="109" y="116"/>
                  </a:lnTo>
                  <a:close/>
                  <a:moveTo>
                    <a:pt x="471" y="122"/>
                  </a:moveTo>
                  <a:cubicBezTo>
                    <a:pt x="522" y="152"/>
                    <a:pt x="522" y="152"/>
                    <a:pt x="522" y="152"/>
                  </a:cubicBezTo>
                  <a:cubicBezTo>
                    <a:pt x="471" y="181"/>
                    <a:pt x="471" y="181"/>
                    <a:pt x="471" y="181"/>
                  </a:cubicBezTo>
                  <a:cubicBezTo>
                    <a:pt x="420" y="152"/>
                    <a:pt x="420" y="152"/>
                    <a:pt x="420" y="152"/>
                  </a:cubicBezTo>
                  <a:lnTo>
                    <a:pt x="471" y="122"/>
                  </a:lnTo>
                  <a:close/>
                  <a:moveTo>
                    <a:pt x="481" y="156"/>
                  </a:moveTo>
                  <a:cubicBezTo>
                    <a:pt x="464" y="146"/>
                    <a:pt x="464" y="146"/>
                    <a:pt x="464" y="146"/>
                  </a:cubicBezTo>
                  <a:cubicBezTo>
                    <a:pt x="462" y="148"/>
                    <a:pt x="462" y="148"/>
                    <a:pt x="462" y="148"/>
                  </a:cubicBezTo>
                  <a:cubicBezTo>
                    <a:pt x="479" y="158"/>
                    <a:pt x="479" y="158"/>
                    <a:pt x="479" y="158"/>
                  </a:cubicBezTo>
                  <a:lnTo>
                    <a:pt x="481" y="156"/>
                  </a:lnTo>
                  <a:close/>
                  <a:moveTo>
                    <a:pt x="331" y="181"/>
                  </a:moveTo>
                  <a:cubicBezTo>
                    <a:pt x="280" y="152"/>
                    <a:pt x="280" y="152"/>
                    <a:pt x="280" y="152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81" y="151"/>
                    <a:pt x="381" y="151"/>
                    <a:pt x="381" y="151"/>
                  </a:cubicBezTo>
                  <a:lnTo>
                    <a:pt x="331" y="181"/>
                  </a:lnTo>
                  <a:close/>
                  <a:moveTo>
                    <a:pt x="334" y="158"/>
                  </a:moveTo>
                  <a:cubicBezTo>
                    <a:pt x="339" y="155"/>
                    <a:pt x="339" y="152"/>
                    <a:pt x="335" y="150"/>
                  </a:cubicBezTo>
                  <a:cubicBezTo>
                    <a:pt x="332" y="149"/>
                    <a:pt x="330" y="148"/>
                    <a:pt x="327" y="149"/>
                  </a:cubicBezTo>
                  <a:cubicBezTo>
                    <a:pt x="327" y="149"/>
                    <a:pt x="327" y="149"/>
                    <a:pt x="327" y="149"/>
                  </a:cubicBezTo>
                  <a:cubicBezTo>
                    <a:pt x="331" y="147"/>
                    <a:pt x="337" y="146"/>
                    <a:pt x="342" y="148"/>
                  </a:cubicBezTo>
                  <a:cubicBezTo>
                    <a:pt x="343" y="149"/>
                    <a:pt x="343" y="149"/>
                    <a:pt x="344" y="149"/>
                  </a:cubicBezTo>
                  <a:cubicBezTo>
                    <a:pt x="344" y="149"/>
                    <a:pt x="344" y="150"/>
                    <a:pt x="344" y="150"/>
                  </a:cubicBezTo>
                  <a:cubicBezTo>
                    <a:pt x="347" y="148"/>
                    <a:pt x="347" y="148"/>
                    <a:pt x="347" y="148"/>
                  </a:cubicBezTo>
                  <a:cubicBezTo>
                    <a:pt x="346" y="148"/>
                    <a:pt x="345" y="148"/>
                    <a:pt x="344" y="147"/>
                  </a:cubicBezTo>
                  <a:cubicBezTo>
                    <a:pt x="341" y="146"/>
                    <a:pt x="338" y="145"/>
                    <a:pt x="334" y="145"/>
                  </a:cubicBezTo>
                  <a:cubicBezTo>
                    <a:pt x="330" y="145"/>
                    <a:pt x="326" y="146"/>
                    <a:pt x="321" y="148"/>
                  </a:cubicBezTo>
                  <a:cubicBezTo>
                    <a:pt x="316" y="152"/>
                    <a:pt x="315" y="155"/>
                    <a:pt x="320" y="158"/>
                  </a:cubicBezTo>
                  <a:cubicBezTo>
                    <a:pt x="324" y="161"/>
                    <a:pt x="331" y="160"/>
                    <a:pt x="334" y="158"/>
                  </a:cubicBezTo>
                  <a:close/>
                  <a:moveTo>
                    <a:pt x="191" y="122"/>
                  </a:moveTo>
                  <a:cubicBezTo>
                    <a:pt x="241" y="151"/>
                    <a:pt x="241" y="151"/>
                    <a:pt x="241" y="151"/>
                  </a:cubicBezTo>
                  <a:cubicBezTo>
                    <a:pt x="190" y="181"/>
                    <a:pt x="190" y="181"/>
                    <a:pt x="190" y="181"/>
                  </a:cubicBezTo>
                  <a:cubicBezTo>
                    <a:pt x="140" y="151"/>
                    <a:pt x="140" y="151"/>
                    <a:pt x="140" y="151"/>
                  </a:cubicBezTo>
                  <a:lnTo>
                    <a:pt x="191" y="122"/>
                  </a:lnTo>
                  <a:close/>
                  <a:moveTo>
                    <a:pt x="189" y="145"/>
                  </a:moveTo>
                  <a:cubicBezTo>
                    <a:pt x="188" y="146"/>
                    <a:pt x="187" y="147"/>
                    <a:pt x="188" y="149"/>
                  </a:cubicBezTo>
                  <a:cubicBezTo>
                    <a:pt x="188" y="149"/>
                    <a:pt x="188" y="149"/>
                    <a:pt x="188" y="149"/>
                  </a:cubicBezTo>
                  <a:cubicBezTo>
                    <a:pt x="184" y="148"/>
                    <a:pt x="181" y="149"/>
                    <a:pt x="178" y="150"/>
                  </a:cubicBezTo>
                  <a:cubicBezTo>
                    <a:pt x="175" y="152"/>
                    <a:pt x="175" y="155"/>
                    <a:pt x="180" y="158"/>
                  </a:cubicBezTo>
                  <a:cubicBezTo>
                    <a:pt x="184" y="160"/>
                    <a:pt x="189" y="160"/>
                    <a:pt x="193" y="158"/>
                  </a:cubicBezTo>
                  <a:cubicBezTo>
                    <a:pt x="195" y="157"/>
                    <a:pt x="196" y="155"/>
                    <a:pt x="194" y="153"/>
                  </a:cubicBezTo>
                  <a:cubicBezTo>
                    <a:pt x="194" y="152"/>
                    <a:pt x="194" y="152"/>
                    <a:pt x="194" y="152"/>
                  </a:cubicBezTo>
                  <a:cubicBezTo>
                    <a:pt x="198" y="153"/>
                    <a:pt x="201" y="153"/>
                    <a:pt x="203" y="152"/>
                  </a:cubicBezTo>
                  <a:cubicBezTo>
                    <a:pt x="205" y="150"/>
                    <a:pt x="206" y="147"/>
                    <a:pt x="202" y="145"/>
                  </a:cubicBezTo>
                  <a:cubicBezTo>
                    <a:pt x="198" y="143"/>
                    <a:pt x="193" y="143"/>
                    <a:pt x="189" y="145"/>
                  </a:cubicBezTo>
                  <a:close/>
                  <a:moveTo>
                    <a:pt x="172" y="192"/>
                  </a:moveTo>
                  <a:cubicBezTo>
                    <a:pt x="121" y="221"/>
                    <a:pt x="121" y="221"/>
                    <a:pt x="121" y="221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121" y="162"/>
                    <a:pt x="121" y="162"/>
                    <a:pt x="121" y="162"/>
                  </a:cubicBezTo>
                  <a:lnTo>
                    <a:pt x="172" y="192"/>
                  </a:lnTo>
                  <a:close/>
                  <a:moveTo>
                    <a:pt x="119" y="195"/>
                  </a:moveTo>
                  <a:cubicBezTo>
                    <a:pt x="118" y="195"/>
                    <a:pt x="116" y="195"/>
                    <a:pt x="115" y="195"/>
                  </a:cubicBezTo>
                  <a:cubicBezTo>
                    <a:pt x="114" y="196"/>
                    <a:pt x="114" y="197"/>
                    <a:pt x="115" y="198"/>
                  </a:cubicBezTo>
                  <a:cubicBezTo>
                    <a:pt x="116" y="198"/>
                    <a:pt x="118" y="198"/>
                    <a:pt x="119" y="197"/>
                  </a:cubicBezTo>
                  <a:cubicBezTo>
                    <a:pt x="120" y="197"/>
                    <a:pt x="120" y="196"/>
                    <a:pt x="119" y="195"/>
                  </a:cubicBezTo>
                  <a:close/>
                  <a:moveTo>
                    <a:pt x="130" y="189"/>
                  </a:moveTo>
                  <a:cubicBezTo>
                    <a:pt x="129" y="188"/>
                    <a:pt x="128" y="188"/>
                    <a:pt x="126" y="189"/>
                  </a:cubicBezTo>
                  <a:cubicBezTo>
                    <a:pt x="125" y="189"/>
                    <a:pt x="125" y="190"/>
                    <a:pt x="126" y="191"/>
                  </a:cubicBezTo>
                  <a:cubicBezTo>
                    <a:pt x="127" y="192"/>
                    <a:pt x="129" y="191"/>
                    <a:pt x="130" y="191"/>
                  </a:cubicBezTo>
                  <a:cubicBezTo>
                    <a:pt x="131" y="190"/>
                    <a:pt x="131" y="189"/>
                    <a:pt x="130" y="189"/>
                  </a:cubicBezTo>
                  <a:close/>
                  <a:moveTo>
                    <a:pt x="401" y="163"/>
                  </a:moveTo>
                  <a:cubicBezTo>
                    <a:pt x="452" y="192"/>
                    <a:pt x="452" y="192"/>
                    <a:pt x="452" y="192"/>
                  </a:cubicBezTo>
                  <a:cubicBezTo>
                    <a:pt x="401" y="222"/>
                    <a:pt x="401" y="222"/>
                    <a:pt x="401" y="222"/>
                  </a:cubicBezTo>
                  <a:cubicBezTo>
                    <a:pt x="350" y="192"/>
                    <a:pt x="350" y="192"/>
                    <a:pt x="350" y="192"/>
                  </a:cubicBezTo>
                  <a:lnTo>
                    <a:pt x="401" y="163"/>
                  </a:lnTo>
                  <a:close/>
                  <a:moveTo>
                    <a:pt x="409" y="187"/>
                  </a:moveTo>
                  <a:cubicBezTo>
                    <a:pt x="401" y="191"/>
                    <a:pt x="401" y="191"/>
                    <a:pt x="401" y="191"/>
                  </a:cubicBezTo>
                  <a:cubicBezTo>
                    <a:pt x="394" y="187"/>
                    <a:pt x="394" y="187"/>
                    <a:pt x="394" y="187"/>
                  </a:cubicBezTo>
                  <a:cubicBezTo>
                    <a:pt x="392" y="188"/>
                    <a:pt x="392" y="188"/>
                    <a:pt x="392" y="188"/>
                  </a:cubicBezTo>
                  <a:cubicBezTo>
                    <a:pt x="399" y="192"/>
                    <a:pt x="399" y="192"/>
                    <a:pt x="399" y="192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3" y="198"/>
                    <a:pt x="393" y="198"/>
                    <a:pt x="393" y="198"/>
                  </a:cubicBezTo>
                  <a:cubicBezTo>
                    <a:pt x="401" y="193"/>
                    <a:pt x="401" y="193"/>
                    <a:pt x="401" y="193"/>
                  </a:cubicBezTo>
                  <a:cubicBezTo>
                    <a:pt x="409" y="198"/>
                    <a:pt x="409" y="198"/>
                    <a:pt x="409" y="198"/>
                  </a:cubicBezTo>
                  <a:cubicBezTo>
                    <a:pt x="410" y="197"/>
                    <a:pt x="410" y="197"/>
                    <a:pt x="410" y="197"/>
                  </a:cubicBezTo>
                  <a:cubicBezTo>
                    <a:pt x="403" y="192"/>
                    <a:pt x="403" y="192"/>
                    <a:pt x="403" y="192"/>
                  </a:cubicBezTo>
                  <a:cubicBezTo>
                    <a:pt x="411" y="188"/>
                    <a:pt x="411" y="188"/>
                    <a:pt x="411" y="188"/>
                  </a:cubicBezTo>
                  <a:lnTo>
                    <a:pt x="409" y="187"/>
                  </a:lnTo>
                  <a:close/>
                  <a:moveTo>
                    <a:pt x="261" y="221"/>
                  </a:moveTo>
                  <a:cubicBezTo>
                    <a:pt x="210" y="192"/>
                    <a:pt x="210" y="192"/>
                    <a:pt x="210" y="192"/>
                  </a:cubicBezTo>
                  <a:cubicBezTo>
                    <a:pt x="261" y="163"/>
                    <a:pt x="261" y="163"/>
                    <a:pt x="261" y="163"/>
                  </a:cubicBezTo>
                  <a:cubicBezTo>
                    <a:pt x="312" y="192"/>
                    <a:pt x="312" y="192"/>
                    <a:pt x="312" y="192"/>
                  </a:cubicBezTo>
                  <a:lnTo>
                    <a:pt x="261" y="221"/>
                  </a:lnTo>
                  <a:close/>
                  <a:moveTo>
                    <a:pt x="257" y="199"/>
                  </a:moveTo>
                  <a:cubicBezTo>
                    <a:pt x="261" y="199"/>
                    <a:pt x="266" y="198"/>
                    <a:pt x="270" y="195"/>
                  </a:cubicBezTo>
                  <a:cubicBezTo>
                    <a:pt x="276" y="192"/>
                    <a:pt x="276" y="188"/>
                    <a:pt x="272" y="186"/>
                  </a:cubicBezTo>
                  <a:cubicBezTo>
                    <a:pt x="268" y="183"/>
                    <a:pt x="261" y="184"/>
                    <a:pt x="257" y="186"/>
                  </a:cubicBezTo>
                  <a:cubicBezTo>
                    <a:pt x="254" y="188"/>
                    <a:pt x="253" y="191"/>
                    <a:pt x="257" y="193"/>
                  </a:cubicBezTo>
                  <a:cubicBezTo>
                    <a:pt x="259" y="194"/>
                    <a:pt x="262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2" y="196"/>
                    <a:pt x="259" y="197"/>
                    <a:pt x="256" y="197"/>
                  </a:cubicBezTo>
                  <a:cubicBezTo>
                    <a:pt x="254" y="196"/>
                    <a:pt x="251" y="196"/>
                    <a:pt x="250" y="195"/>
                  </a:cubicBezTo>
                  <a:cubicBezTo>
                    <a:pt x="249" y="195"/>
                    <a:pt x="248" y="194"/>
                    <a:pt x="248" y="194"/>
                  </a:cubicBezTo>
                  <a:cubicBezTo>
                    <a:pt x="247" y="194"/>
                    <a:pt x="247" y="194"/>
                    <a:pt x="247" y="194"/>
                  </a:cubicBezTo>
                  <a:cubicBezTo>
                    <a:pt x="245" y="195"/>
                    <a:pt x="245" y="195"/>
                    <a:pt x="245" y="195"/>
                  </a:cubicBezTo>
                  <a:cubicBezTo>
                    <a:pt x="245" y="195"/>
                    <a:pt x="245" y="195"/>
                    <a:pt x="245" y="196"/>
                  </a:cubicBezTo>
                  <a:cubicBezTo>
                    <a:pt x="246" y="196"/>
                    <a:pt x="247" y="196"/>
                    <a:pt x="248" y="197"/>
                  </a:cubicBezTo>
                  <a:cubicBezTo>
                    <a:pt x="250" y="198"/>
                    <a:pt x="253" y="199"/>
                    <a:pt x="257" y="199"/>
                  </a:cubicBezTo>
                  <a:close/>
                  <a:moveTo>
                    <a:pt x="259" y="59"/>
                  </a:moveTo>
                  <a:cubicBezTo>
                    <a:pt x="208" y="30"/>
                    <a:pt x="208" y="30"/>
                    <a:pt x="208" y="3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310" y="30"/>
                    <a:pt x="310" y="30"/>
                    <a:pt x="310" y="30"/>
                  </a:cubicBezTo>
                  <a:lnTo>
                    <a:pt x="259" y="59"/>
                  </a:lnTo>
                  <a:close/>
                  <a:moveTo>
                    <a:pt x="253" y="38"/>
                  </a:moveTo>
                  <a:cubicBezTo>
                    <a:pt x="274" y="25"/>
                    <a:pt x="274" y="25"/>
                    <a:pt x="274" y="25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250" y="36"/>
                    <a:pt x="250" y="36"/>
                    <a:pt x="250" y="36"/>
                  </a:cubicBezTo>
                  <a:lnTo>
                    <a:pt x="253" y="38"/>
                  </a:lnTo>
                  <a:close/>
                  <a:moveTo>
                    <a:pt x="349" y="111"/>
                  </a:moveTo>
                  <a:cubicBezTo>
                    <a:pt x="400" y="82"/>
                    <a:pt x="400" y="82"/>
                    <a:pt x="400" y="82"/>
                  </a:cubicBezTo>
                  <a:cubicBezTo>
                    <a:pt x="451" y="111"/>
                    <a:pt x="451" y="111"/>
                    <a:pt x="451" y="111"/>
                  </a:cubicBezTo>
                  <a:cubicBezTo>
                    <a:pt x="400" y="140"/>
                    <a:pt x="400" y="140"/>
                    <a:pt x="400" y="140"/>
                  </a:cubicBezTo>
                  <a:lnTo>
                    <a:pt x="349" y="111"/>
                  </a:lnTo>
                  <a:close/>
                  <a:moveTo>
                    <a:pt x="387" y="112"/>
                  </a:moveTo>
                  <a:cubicBezTo>
                    <a:pt x="384" y="113"/>
                    <a:pt x="384" y="113"/>
                    <a:pt x="384" y="113"/>
                  </a:cubicBezTo>
                  <a:cubicBezTo>
                    <a:pt x="385" y="114"/>
                    <a:pt x="386" y="115"/>
                    <a:pt x="389" y="117"/>
                  </a:cubicBezTo>
                  <a:cubicBezTo>
                    <a:pt x="394" y="120"/>
                    <a:pt x="399" y="119"/>
                    <a:pt x="403" y="117"/>
                  </a:cubicBezTo>
                  <a:cubicBezTo>
                    <a:pt x="406" y="116"/>
                    <a:pt x="405" y="113"/>
                    <a:pt x="403" y="111"/>
                  </a:cubicBezTo>
                  <a:cubicBezTo>
                    <a:pt x="403" y="111"/>
                    <a:pt x="403" y="111"/>
                    <a:pt x="403" y="111"/>
                  </a:cubicBezTo>
                  <a:cubicBezTo>
                    <a:pt x="407" y="112"/>
                    <a:pt x="410" y="112"/>
                    <a:pt x="412" y="111"/>
                  </a:cubicBezTo>
                  <a:cubicBezTo>
                    <a:pt x="415" y="109"/>
                    <a:pt x="415" y="107"/>
                    <a:pt x="411" y="104"/>
                  </a:cubicBezTo>
                  <a:cubicBezTo>
                    <a:pt x="409" y="103"/>
                    <a:pt x="406" y="102"/>
                    <a:pt x="404" y="102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4" y="104"/>
                    <a:pt x="407" y="104"/>
                    <a:pt x="408" y="105"/>
                  </a:cubicBezTo>
                  <a:cubicBezTo>
                    <a:pt x="411" y="107"/>
                    <a:pt x="411" y="108"/>
                    <a:pt x="409" y="109"/>
                  </a:cubicBezTo>
                  <a:cubicBezTo>
                    <a:pt x="406" y="111"/>
                    <a:pt x="403" y="110"/>
                    <a:pt x="401" y="109"/>
                  </a:cubicBezTo>
                  <a:cubicBezTo>
                    <a:pt x="399" y="108"/>
                    <a:pt x="399" y="108"/>
                    <a:pt x="399" y="108"/>
                  </a:cubicBezTo>
                  <a:cubicBezTo>
                    <a:pt x="397" y="109"/>
                    <a:pt x="397" y="109"/>
                    <a:pt x="397" y="109"/>
                  </a:cubicBezTo>
                  <a:cubicBezTo>
                    <a:pt x="398" y="110"/>
                    <a:pt x="398" y="110"/>
                    <a:pt x="398" y="110"/>
                  </a:cubicBezTo>
                  <a:cubicBezTo>
                    <a:pt x="401" y="112"/>
                    <a:pt x="403" y="114"/>
                    <a:pt x="400" y="116"/>
                  </a:cubicBezTo>
                  <a:cubicBezTo>
                    <a:pt x="398" y="117"/>
                    <a:pt x="394" y="117"/>
                    <a:pt x="391" y="115"/>
                  </a:cubicBezTo>
                  <a:cubicBezTo>
                    <a:pt x="389" y="114"/>
                    <a:pt x="388" y="113"/>
                    <a:pt x="387" y="112"/>
                  </a:cubicBezTo>
                  <a:close/>
                  <a:moveTo>
                    <a:pt x="242" y="232"/>
                  </a:moveTo>
                  <a:cubicBezTo>
                    <a:pt x="191" y="262"/>
                    <a:pt x="191" y="262"/>
                    <a:pt x="191" y="262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91" y="203"/>
                    <a:pt x="191" y="203"/>
                    <a:pt x="191" y="203"/>
                  </a:cubicBezTo>
                  <a:lnTo>
                    <a:pt x="242" y="232"/>
                  </a:lnTo>
                  <a:close/>
                  <a:moveTo>
                    <a:pt x="193" y="233"/>
                  </a:moveTo>
                  <a:cubicBezTo>
                    <a:pt x="206" y="232"/>
                    <a:pt x="206" y="232"/>
                    <a:pt x="206" y="232"/>
                  </a:cubicBezTo>
                  <a:cubicBezTo>
                    <a:pt x="203" y="230"/>
                    <a:pt x="203" y="230"/>
                    <a:pt x="203" y="230"/>
                  </a:cubicBezTo>
                  <a:cubicBezTo>
                    <a:pt x="198" y="231"/>
                    <a:pt x="198" y="231"/>
                    <a:pt x="198" y="231"/>
                  </a:cubicBezTo>
                  <a:cubicBezTo>
                    <a:pt x="196" y="231"/>
                    <a:pt x="195" y="231"/>
                    <a:pt x="194" y="231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4" y="230"/>
                    <a:pt x="194" y="230"/>
                    <a:pt x="195" y="229"/>
                  </a:cubicBezTo>
                  <a:cubicBezTo>
                    <a:pt x="196" y="226"/>
                    <a:pt x="196" y="226"/>
                    <a:pt x="196" y="226"/>
                  </a:cubicBezTo>
                  <a:cubicBezTo>
                    <a:pt x="192" y="224"/>
                    <a:pt x="192" y="224"/>
                    <a:pt x="192" y="224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80" y="235"/>
                    <a:pt x="180" y="235"/>
                    <a:pt x="180" y="235"/>
                  </a:cubicBezTo>
                  <a:cubicBezTo>
                    <a:pt x="185" y="234"/>
                    <a:pt x="185" y="234"/>
                    <a:pt x="185" y="234"/>
                  </a:cubicBezTo>
                  <a:cubicBezTo>
                    <a:pt x="187" y="234"/>
                    <a:pt x="188" y="233"/>
                    <a:pt x="190" y="233"/>
                  </a:cubicBezTo>
                  <a:cubicBezTo>
                    <a:pt x="190" y="233"/>
                    <a:pt x="190" y="233"/>
                    <a:pt x="190" y="233"/>
                  </a:cubicBezTo>
                  <a:cubicBezTo>
                    <a:pt x="190" y="234"/>
                    <a:pt x="189" y="235"/>
                    <a:pt x="189" y="236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41"/>
                    <a:pt x="191" y="241"/>
                    <a:pt x="191" y="241"/>
                  </a:cubicBezTo>
                  <a:lnTo>
                    <a:pt x="193" y="233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isḷídé">
              <a:extLst>
                <a:ext uri="{FF2B5EF4-FFF2-40B4-BE49-F238E27FC236}">
                  <a16:creationId xmlns:a16="http://schemas.microsoft.com/office/drawing/2014/main" id="{A5AD7217-19B3-F1CD-8D7E-8F6CC6B060E5}"/>
                </a:ext>
              </a:extLst>
            </p:cNvPr>
            <p:cNvSpPr/>
            <p:nvPr/>
          </p:nvSpPr>
          <p:spPr bwMode="auto">
            <a:xfrm>
              <a:off x="4889225" y="3429198"/>
              <a:ext cx="2471148" cy="1085956"/>
            </a:xfrm>
            <a:custGeom>
              <a:avLst/>
              <a:gdLst>
                <a:gd name="T0" fmla="*/ 613 w 742"/>
                <a:gd name="T1" fmla="*/ 307 h 326"/>
                <a:gd name="T2" fmla="*/ 632 w 742"/>
                <a:gd name="T3" fmla="*/ 296 h 326"/>
                <a:gd name="T4" fmla="*/ 632 w 742"/>
                <a:gd name="T5" fmla="*/ 296 h 326"/>
                <a:gd name="T6" fmla="*/ 732 w 742"/>
                <a:gd name="T7" fmla="*/ 197 h 326"/>
                <a:gd name="T8" fmla="*/ 732 w 742"/>
                <a:gd name="T9" fmla="*/ 176 h 326"/>
                <a:gd name="T10" fmla="*/ 444 w 742"/>
                <a:gd name="T11" fmla="*/ 10 h 326"/>
                <a:gd name="T12" fmla="*/ 408 w 742"/>
                <a:gd name="T13" fmla="*/ 10 h 326"/>
                <a:gd name="T14" fmla="*/ 307 w 742"/>
                <a:gd name="T15" fmla="*/ 109 h 326"/>
                <a:gd name="T16" fmla="*/ 307 w 742"/>
                <a:gd name="T17" fmla="*/ 109 h 326"/>
                <a:gd name="T18" fmla="*/ 10 w 742"/>
                <a:gd name="T19" fmla="*/ 282 h 326"/>
                <a:gd name="T20" fmla="*/ 10 w 742"/>
                <a:gd name="T21" fmla="*/ 302 h 326"/>
                <a:gd name="T22" fmla="*/ 51 w 742"/>
                <a:gd name="T23" fmla="*/ 326 h 326"/>
                <a:gd name="T24" fmla="*/ 613 w 742"/>
                <a:gd name="T25" fmla="*/ 30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2" h="326">
                  <a:moveTo>
                    <a:pt x="613" y="307"/>
                  </a:moveTo>
                  <a:cubicBezTo>
                    <a:pt x="632" y="296"/>
                    <a:pt x="632" y="296"/>
                    <a:pt x="632" y="296"/>
                  </a:cubicBezTo>
                  <a:cubicBezTo>
                    <a:pt x="632" y="296"/>
                    <a:pt x="632" y="296"/>
                    <a:pt x="632" y="296"/>
                  </a:cubicBezTo>
                  <a:cubicBezTo>
                    <a:pt x="732" y="197"/>
                    <a:pt x="732" y="197"/>
                    <a:pt x="732" y="197"/>
                  </a:cubicBezTo>
                  <a:cubicBezTo>
                    <a:pt x="742" y="187"/>
                    <a:pt x="742" y="182"/>
                    <a:pt x="732" y="176"/>
                  </a:cubicBezTo>
                  <a:cubicBezTo>
                    <a:pt x="444" y="10"/>
                    <a:pt x="444" y="10"/>
                    <a:pt x="444" y="10"/>
                  </a:cubicBezTo>
                  <a:cubicBezTo>
                    <a:pt x="434" y="4"/>
                    <a:pt x="420" y="0"/>
                    <a:pt x="408" y="10"/>
                  </a:cubicBezTo>
                  <a:cubicBezTo>
                    <a:pt x="307" y="109"/>
                    <a:pt x="307" y="109"/>
                    <a:pt x="307" y="109"/>
                  </a:cubicBezTo>
                  <a:cubicBezTo>
                    <a:pt x="307" y="109"/>
                    <a:pt x="307" y="109"/>
                    <a:pt x="307" y="109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0" y="287"/>
                    <a:pt x="0" y="297"/>
                    <a:pt x="10" y="302"/>
                  </a:cubicBezTo>
                  <a:cubicBezTo>
                    <a:pt x="51" y="326"/>
                    <a:pt x="51" y="326"/>
                    <a:pt x="51" y="326"/>
                  </a:cubicBezTo>
                  <a:lnTo>
                    <a:pt x="613" y="30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A5EAEDB8-BD2F-32A8-2E97-615C4EC0BCE4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601334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201045" y="7180339"/>
            <a:ext cx="7940976" cy="4600683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【</a:t>
            </a:r>
            <a:r>
              <a:rPr lang="zh-CN" altLang="en-US" sz="4000" dirty="0">
                <a:solidFill>
                  <a:srgbClr val="0070C0"/>
                </a:solidFill>
                <a:cs typeface="+mn-ea"/>
                <a:sym typeface="+mn-lt"/>
              </a:rPr>
              <a:t>样例输入</a:t>
            </a: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10 30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2 1 4 7 4 8 3 6 4 7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【</a:t>
            </a:r>
            <a:r>
              <a:rPr lang="zh-CN" altLang="en-US" sz="4000" dirty="0">
                <a:solidFill>
                  <a:srgbClr val="0070C0"/>
                </a:solidFill>
                <a:cs typeface="+mn-ea"/>
                <a:sym typeface="+mn-lt"/>
              </a:rPr>
              <a:t>样例输出</a:t>
            </a: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0.7928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E345BC-C398-A7FA-11EC-0378062643C6}"/>
              </a:ext>
            </a:extLst>
          </p:cNvPr>
          <p:cNvSpPr/>
          <p:nvPr/>
        </p:nvSpPr>
        <p:spPr>
          <a:xfrm>
            <a:off x="13820045" y="6633490"/>
            <a:ext cx="7395303" cy="5710929"/>
          </a:xfrm>
          <a:prstGeom prst="rect">
            <a:avLst/>
          </a:prstGeom>
          <a:noFill/>
          <a:ln w="25400">
            <a:gradFill>
              <a:gsLst>
                <a:gs pos="100000">
                  <a:schemeClr val="accent5">
                    <a:lumMod val="50000"/>
                  </a:schemeClr>
                </a:gs>
                <a:gs pos="11000">
                  <a:schemeClr val="bg1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39700">
            <a:extrusionClr>
              <a:srgbClr val="00206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F6EAB8-A70C-1EA5-5B9D-8999FB76D8CE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pic>
        <p:nvPicPr>
          <p:cNvPr id="3" name="图片 2" descr="电脑萤幕画面&#10;&#10;描述已自动生成">
            <a:extLst>
              <a:ext uri="{FF2B5EF4-FFF2-40B4-BE49-F238E27FC236}">
                <a16:creationId xmlns:a16="http://schemas.microsoft.com/office/drawing/2014/main" id="{89875CD6-FAFE-9939-8F25-DBA9FF1A5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13" y="3863079"/>
            <a:ext cx="10436371" cy="7917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4" descr="C:\Users\ECUST\AppData\Local\Temp\ksohtml12324\wps4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244" y="4174924"/>
            <a:ext cx="6423755" cy="15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8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1012" y="4299982"/>
            <a:ext cx="20881975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1" dirty="0" smtClean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b="1" dirty="0" smtClean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000" b="1" dirty="0" smtClean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爱丽丝要完成一项修剪灌木的工作。有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棵灌木整齐的从左到右排成一排。爱丽丝在每天傍晚会修剪一棵灌木，让灌木的高度变为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厘米。爱丽丝修剪灌木的顺序是从最左侧的灌木开始，每天向右修剪一棵灌木。当修剪了最右侧的灌木后，她会调转方向，下一天开始向左修剪灌木。直到修剪了最左的灌木后再次调转方向。然后如此循环往复。灌木每天从早上到傍晚会长高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厘米，而其余时间不会长高。在第一天的早晨，所有灌木的高度都是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厘米。爱丽丝想知道每棵灌木最高长到多高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?</a:t>
            </a:r>
            <a:endParaRPr lang="zh-CN" altLang="en-US" sz="40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 smtClean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dirty="0">
                <a:solidFill>
                  <a:srgbClr val="C00000"/>
                </a:solidFill>
                <a:cs typeface="+mn-ea"/>
                <a:sym typeface="+mn-lt"/>
              </a:rPr>
              <a:t>输入格式</a:t>
            </a:r>
            <a:r>
              <a:rPr lang="en-US" altLang="zh-CN" sz="4000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一个正整数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，含义如题面所述。 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dirty="0">
                <a:solidFill>
                  <a:srgbClr val="C00000"/>
                </a:solidFill>
                <a:cs typeface="+mn-ea"/>
                <a:sym typeface="+mn-lt"/>
              </a:rPr>
              <a:t>输出格式</a:t>
            </a:r>
            <a:r>
              <a:rPr lang="en-US" altLang="zh-CN" sz="4000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输出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行，每行一个整数，第行表示从左到右第</a:t>
            </a:r>
            <a:r>
              <a:rPr lang="en-US" altLang="zh-CN" sz="40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棵树最高能长到多高。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dirty="0">
                <a:solidFill>
                  <a:srgbClr val="C00000"/>
                </a:solidFill>
                <a:cs typeface="+mn-ea"/>
                <a:sym typeface="+mn-lt"/>
              </a:rPr>
              <a:t>评测用例规模与约定</a:t>
            </a:r>
            <a:r>
              <a:rPr lang="en-US" altLang="zh-CN" sz="4000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对于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30%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的数据，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 ≤ 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；对于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100%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的数据，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 &lt; N ≤ 10000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548F5A-9F24-4D96-5C2E-B98B86F7B2DC}"/>
              </a:ext>
            </a:extLst>
          </p:cNvPr>
          <p:cNvSpPr txBox="1"/>
          <p:nvPr/>
        </p:nvSpPr>
        <p:spPr>
          <a:xfrm>
            <a:off x="1598612" y="3316585"/>
            <a:ext cx="216233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修剪灌木 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年第十三届省赛，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2107   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（难度值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    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）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     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BAA859-4402-49EB-A757-8BBBCE5C7575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532384CF-82D4-E960-C149-05326B63B234}"/>
              </a:ext>
            </a:extLst>
          </p:cNvPr>
          <p:cNvSpPr/>
          <p:nvPr/>
        </p:nvSpPr>
        <p:spPr>
          <a:xfrm>
            <a:off x="19757747" y="3472278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02829" y="3870019"/>
            <a:ext cx="3838946" cy="5262979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>
                <a:solidFill>
                  <a:srgbClr val="0070C0"/>
                </a:solidFill>
                <a:cs typeface="+mn-ea"/>
                <a:sym typeface="+mn-lt"/>
              </a:rPr>
              <a:t>样例输入</a:t>
            </a:r>
          </a:p>
          <a:p>
            <a:pPr algn="l"/>
            <a:r>
              <a:rPr lang="en-US" altLang="zh-CN" sz="4800" dirty="0">
                <a:solidFill>
                  <a:srgbClr val="0070C0"/>
                </a:solidFill>
                <a:cs typeface="+mn-ea"/>
                <a:sym typeface="+mn-lt"/>
              </a:rPr>
              <a:t>3</a:t>
            </a:r>
          </a:p>
          <a:p>
            <a:pPr algn="l"/>
            <a:endParaRPr lang="en-US" altLang="zh-CN" sz="4800" dirty="0">
              <a:solidFill>
                <a:srgbClr val="0070C0"/>
              </a:solidFill>
              <a:cs typeface="+mn-ea"/>
              <a:sym typeface="+mn-lt"/>
            </a:endParaRPr>
          </a:p>
          <a:p>
            <a:pPr algn="l"/>
            <a:r>
              <a:rPr lang="zh-CN" altLang="en-US" sz="4800" dirty="0">
                <a:solidFill>
                  <a:srgbClr val="0070C0"/>
                </a:solidFill>
                <a:cs typeface="+mn-ea"/>
                <a:sym typeface="+mn-lt"/>
              </a:rPr>
              <a:t>样例输出</a:t>
            </a:r>
          </a:p>
          <a:p>
            <a:pPr algn="l"/>
            <a:r>
              <a:rPr lang="en-US" altLang="zh-CN" sz="4800" dirty="0">
                <a:solidFill>
                  <a:srgbClr val="0070C0"/>
                </a:solidFill>
                <a:cs typeface="+mn-ea"/>
                <a:sym typeface="+mn-lt"/>
              </a:rPr>
              <a:t>4</a:t>
            </a:r>
          </a:p>
          <a:p>
            <a:pPr algn="l"/>
            <a:r>
              <a:rPr lang="en-US" altLang="zh-CN" sz="4800" dirty="0">
                <a:solidFill>
                  <a:srgbClr val="0070C0"/>
                </a:solidFill>
                <a:cs typeface="+mn-ea"/>
                <a:sym typeface="+mn-lt"/>
              </a:rPr>
              <a:t>2</a:t>
            </a:r>
          </a:p>
          <a:p>
            <a:pPr algn="l"/>
            <a:r>
              <a:rPr lang="en-US" altLang="zh-CN" sz="4800" dirty="0">
                <a:solidFill>
                  <a:srgbClr val="0070C0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BE948D-9962-1475-9FED-FD615E3FD4C3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9422296" y="4255262"/>
            <a:ext cx="7295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9144000" y="3976966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161026" y="3978283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672391" y="3976966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9178787" y="4632954"/>
            <a:ext cx="561561" cy="5751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163657" y="3824021"/>
            <a:ext cx="3838946" cy="830997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天晚上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415672" y="6435243"/>
            <a:ext cx="7295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137376" y="6195450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6154402" y="6158264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2665767" y="6156947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12690617" y="6812935"/>
            <a:ext cx="561561" cy="5751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7157033" y="6004002"/>
            <a:ext cx="3838946" cy="830997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天晚上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9435550" y="9000081"/>
            <a:ext cx="7295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9132407" y="8741035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6174280" y="8723102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2685645" y="8721785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6228953" y="9377773"/>
            <a:ext cx="561561" cy="5751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176911" y="8568840"/>
            <a:ext cx="3838946" cy="830997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天晚上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9428926" y="11180062"/>
            <a:ext cx="7295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190386" y="10886023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6167656" y="10903083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2679021" y="10901766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12703875" y="11557754"/>
            <a:ext cx="561561" cy="5751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7170287" y="10748821"/>
            <a:ext cx="3838946" cy="830997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天晚上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00549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806633" y="3166717"/>
            <a:ext cx="1921848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6600" b="1" dirty="0">
                <a:solidFill>
                  <a:srgbClr val="C00000"/>
                </a:solidFill>
                <a:cs typeface="+mn-ea"/>
                <a:sym typeface="+mn-lt"/>
              </a:rPr>
              <a:t>思路</a:t>
            </a:r>
            <a:r>
              <a:rPr lang="zh-CN" altLang="en-US" sz="5400" dirty="0" smtClean="0">
                <a:solidFill>
                  <a:srgbClr val="C00000"/>
                </a:solidFill>
                <a:cs typeface="+mn-ea"/>
                <a:sym typeface="+mn-lt"/>
              </a:rPr>
              <a:t>：</a:t>
            </a:r>
            <a:r>
              <a:rPr lang="zh-CN" altLang="en-US" sz="5400" dirty="0" smtClean="0">
                <a:solidFill>
                  <a:schemeClr val="tx1"/>
                </a:solidFill>
                <a:cs typeface="+mn-ea"/>
                <a:sym typeface="+mn-lt"/>
              </a:rPr>
              <a:t>一道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思维题。</a:t>
            </a:r>
            <a:endParaRPr lang="en-US" altLang="zh-CN" sz="5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由于每棵灌木都会在</a:t>
            </a:r>
            <a:r>
              <a:rPr lang="en-US" altLang="zh-CN" sz="5400" dirty="0">
                <a:solidFill>
                  <a:schemeClr val="tx1"/>
                </a:solidFill>
                <a:cs typeface="+mn-ea"/>
                <a:sym typeface="+mn-lt"/>
              </a:rPr>
              <a:t>2N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天内被剪为</a:t>
            </a:r>
            <a:r>
              <a:rPr lang="en-US" altLang="zh-CN" sz="54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，所以不会无限长高</a:t>
            </a:r>
            <a:r>
              <a:rPr lang="zh-CN" altLang="en-US" sz="54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54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5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5400" dirty="0" smtClean="0">
                <a:solidFill>
                  <a:schemeClr val="tx1"/>
                </a:solidFill>
                <a:cs typeface="+mn-ea"/>
                <a:sym typeface="+mn-lt"/>
              </a:rPr>
              <a:t>其中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的第</a:t>
            </a:r>
            <a:r>
              <a:rPr lang="en-US" altLang="zh-CN" sz="54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棵，它左边有</a:t>
            </a:r>
            <a:r>
              <a:rPr lang="en-US" altLang="zh-CN" sz="5400" dirty="0">
                <a:solidFill>
                  <a:schemeClr val="tx1"/>
                </a:solidFill>
                <a:cs typeface="+mn-ea"/>
                <a:sym typeface="+mn-lt"/>
              </a:rPr>
              <a:t>i-1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棵，右边有</a:t>
            </a:r>
            <a:r>
              <a:rPr lang="en-US" altLang="zh-CN" sz="5400" dirty="0">
                <a:solidFill>
                  <a:schemeClr val="tx1"/>
                </a:solidFill>
                <a:cs typeface="+mn-ea"/>
                <a:sym typeface="+mn-lt"/>
              </a:rPr>
              <a:t>n-</a:t>
            </a:r>
            <a:r>
              <a:rPr lang="en-US" altLang="zh-CN" sz="54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棵。爱丽丝分别从左右绕回来，各需要</a:t>
            </a:r>
            <a:r>
              <a:rPr lang="en-US" altLang="zh-CN" sz="5400" dirty="0" smtClean="0">
                <a:solidFill>
                  <a:schemeClr val="tx1"/>
                </a:solidFill>
                <a:cs typeface="+mn-ea"/>
                <a:sym typeface="+mn-lt"/>
              </a:rPr>
              <a:t>2(i-1)</a:t>
            </a:r>
            <a:r>
              <a:rPr lang="zh-CN" altLang="en-US" sz="5400" dirty="0" smtClean="0">
                <a:solidFill>
                  <a:schemeClr val="tx1"/>
                </a:solidFill>
                <a:cs typeface="+mn-ea"/>
                <a:sym typeface="+mn-lt"/>
              </a:rPr>
              <a:t>和</a:t>
            </a:r>
            <a:r>
              <a:rPr lang="en-US" altLang="zh-CN" sz="5400" dirty="0" smtClean="0">
                <a:solidFill>
                  <a:schemeClr val="tx1"/>
                </a:solidFill>
                <a:cs typeface="+mn-ea"/>
                <a:sym typeface="+mn-lt"/>
              </a:rPr>
              <a:t>2(n-</a:t>
            </a:r>
            <a:r>
              <a:rPr lang="en-US" altLang="zh-CN" sz="5400" dirty="0" err="1" smtClean="0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en-US" altLang="zh-CN" sz="5400" dirty="0" smtClean="0">
                <a:solidFill>
                  <a:schemeClr val="tx1"/>
                </a:solidFill>
                <a:cs typeface="+mn-ea"/>
                <a:sym typeface="+mn-lt"/>
              </a:rPr>
              <a:t>)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天，取最大值就是高度。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BE948D-9962-1475-9FED-FD615E3FD4C3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203098" y="10520326"/>
            <a:ext cx="7295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7924802" y="10280533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941828" y="10243347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453193" y="10242030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11478043" y="10898018"/>
            <a:ext cx="561561" cy="5751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5327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80780" y="5017272"/>
            <a:ext cx="119094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8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棵，它左边有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i-1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棵，右边有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n-</a:t>
            </a:r>
            <a:r>
              <a:rPr lang="en-US" altLang="zh-CN" sz="48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棵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8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8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爱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丽丝分别从左右绕回来，各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需要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2(i-1)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2(n-</a:t>
            </a:r>
            <a:r>
              <a:rPr lang="en-US" altLang="zh-CN" sz="48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)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天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，取最大值就是高度。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BE948D-9962-1475-9FED-FD615E3FD4C3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664" y="9910143"/>
            <a:ext cx="9892931" cy="29833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193664" y="4699601"/>
            <a:ext cx="9892931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6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 = </a:t>
            </a:r>
            <a:r>
              <a:rPr lang="en-US" altLang="zh-CN" sz="6000" dirty="0" err="1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6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60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</a:p>
          <a:p>
            <a:pPr algn="l"/>
            <a:r>
              <a:rPr lang="en-US" altLang="zh-CN" sz="6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6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6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60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(1,n+1):</a:t>
            </a:r>
          </a:p>
          <a:p>
            <a:pPr algn="l"/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en-US" altLang="zh-CN" sz="60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60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(i-1,n-i)*2)</a:t>
            </a:r>
          </a:p>
        </p:txBody>
      </p:sp>
    </p:spTree>
    <p:extLst>
      <p:ext uri="{BB962C8B-B14F-4D97-AF65-F5344CB8AC3E}">
        <p14:creationId xmlns:p14="http://schemas.microsoft.com/office/powerpoint/2010/main" val="2788238540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/>
          <p:cNvSpPr txBox="1"/>
          <p:nvPr/>
        </p:nvSpPr>
        <p:spPr>
          <a:xfrm>
            <a:off x="3589020" y="3183525"/>
            <a:ext cx="8602980" cy="6863417"/>
          </a:xfrm>
          <a:custGeom>
            <a:avLst/>
            <a:gdLst>
              <a:gd name="connsiteX0" fmla="*/ 267777 w 604388"/>
              <a:gd name="connsiteY0" fmla="*/ 366863 h 448006"/>
              <a:gd name="connsiteX1" fmla="*/ 591956 w 604388"/>
              <a:gd name="connsiteY1" fmla="*/ 366863 h 448006"/>
              <a:gd name="connsiteX2" fmla="*/ 604388 w 604388"/>
              <a:gd name="connsiteY2" fmla="*/ 379273 h 448006"/>
              <a:gd name="connsiteX3" fmla="*/ 604388 w 604388"/>
              <a:gd name="connsiteY3" fmla="*/ 435596 h 448006"/>
              <a:gd name="connsiteX4" fmla="*/ 591956 w 604388"/>
              <a:gd name="connsiteY4" fmla="*/ 448006 h 448006"/>
              <a:gd name="connsiteX5" fmla="*/ 267777 w 604388"/>
              <a:gd name="connsiteY5" fmla="*/ 448006 h 448006"/>
              <a:gd name="connsiteX6" fmla="*/ 254867 w 604388"/>
              <a:gd name="connsiteY6" fmla="*/ 435596 h 448006"/>
              <a:gd name="connsiteX7" fmla="*/ 254867 w 604388"/>
              <a:gd name="connsiteY7" fmla="*/ 379273 h 448006"/>
              <a:gd name="connsiteX8" fmla="*/ 267777 w 604388"/>
              <a:gd name="connsiteY8" fmla="*/ 366863 h 448006"/>
              <a:gd name="connsiteX9" fmla="*/ 63885 w 604388"/>
              <a:gd name="connsiteY9" fmla="*/ 0 h 448006"/>
              <a:gd name="connsiteX10" fmla="*/ 73148 w 604388"/>
              <a:gd name="connsiteY10" fmla="*/ 3940 h 448006"/>
              <a:gd name="connsiteX11" fmla="*/ 281595 w 604388"/>
              <a:gd name="connsiteY11" fmla="*/ 212618 h 448006"/>
              <a:gd name="connsiteX12" fmla="*/ 285420 w 604388"/>
              <a:gd name="connsiteY12" fmla="*/ 221214 h 448006"/>
              <a:gd name="connsiteX13" fmla="*/ 281595 w 604388"/>
              <a:gd name="connsiteY13" fmla="*/ 230287 h 448006"/>
              <a:gd name="connsiteX14" fmla="*/ 73148 w 604388"/>
              <a:gd name="connsiteY14" fmla="*/ 438966 h 448006"/>
              <a:gd name="connsiteX15" fmla="*/ 64064 w 604388"/>
              <a:gd name="connsiteY15" fmla="*/ 442786 h 448006"/>
              <a:gd name="connsiteX16" fmla="*/ 54980 w 604388"/>
              <a:gd name="connsiteY16" fmla="*/ 438966 h 448006"/>
              <a:gd name="connsiteX17" fmla="*/ 3825 w 604388"/>
              <a:gd name="connsiteY17" fmla="*/ 387871 h 448006"/>
              <a:gd name="connsiteX18" fmla="*/ 0 w 604388"/>
              <a:gd name="connsiteY18" fmla="*/ 378798 h 448006"/>
              <a:gd name="connsiteX19" fmla="*/ 3825 w 604388"/>
              <a:gd name="connsiteY19" fmla="*/ 369725 h 448006"/>
              <a:gd name="connsiteX20" fmla="*/ 152511 w 604388"/>
              <a:gd name="connsiteY20" fmla="*/ 221214 h 448006"/>
              <a:gd name="connsiteX21" fmla="*/ 3825 w 604388"/>
              <a:gd name="connsiteY21" fmla="*/ 73181 h 448006"/>
              <a:gd name="connsiteX22" fmla="*/ 0 w 604388"/>
              <a:gd name="connsiteY22" fmla="*/ 64108 h 448006"/>
              <a:gd name="connsiteX23" fmla="*/ 3825 w 604388"/>
              <a:gd name="connsiteY23" fmla="*/ 55035 h 448006"/>
              <a:gd name="connsiteX24" fmla="*/ 54980 w 604388"/>
              <a:gd name="connsiteY24" fmla="*/ 3940 h 448006"/>
              <a:gd name="connsiteX25" fmla="*/ 63885 w 604388"/>
              <a:gd name="connsiteY25" fmla="*/ 0 h 44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4388" h="448006">
                <a:moveTo>
                  <a:pt x="267777" y="366863"/>
                </a:moveTo>
                <a:lnTo>
                  <a:pt x="591956" y="366863"/>
                </a:lnTo>
                <a:cubicBezTo>
                  <a:pt x="599128" y="366863"/>
                  <a:pt x="604388" y="372591"/>
                  <a:pt x="604388" y="379273"/>
                </a:cubicBezTo>
                <a:lnTo>
                  <a:pt x="604388" y="435596"/>
                </a:lnTo>
                <a:cubicBezTo>
                  <a:pt x="604388" y="442279"/>
                  <a:pt x="599128" y="448006"/>
                  <a:pt x="591956" y="448006"/>
                </a:cubicBezTo>
                <a:lnTo>
                  <a:pt x="267777" y="448006"/>
                </a:lnTo>
                <a:cubicBezTo>
                  <a:pt x="260605" y="448006"/>
                  <a:pt x="254867" y="442279"/>
                  <a:pt x="254867" y="435596"/>
                </a:cubicBezTo>
                <a:lnTo>
                  <a:pt x="254867" y="379273"/>
                </a:lnTo>
                <a:cubicBezTo>
                  <a:pt x="254867" y="372591"/>
                  <a:pt x="260605" y="366863"/>
                  <a:pt x="267777" y="366863"/>
                </a:cubicBezTo>
                <a:close/>
                <a:moveTo>
                  <a:pt x="63885" y="0"/>
                </a:moveTo>
                <a:cubicBezTo>
                  <a:pt x="67172" y="0"/>
                  <a:pt x="70519" y="1313"/>
                  <a:pt x="73148" y="3940"/>
                </a:cubicBezTo>
                <a:lnTo>
                  <a:pt x="281595" y="212618"/>
                </a:lnTo>
                <a:cubicBezTo>
                  <a:pt x="283986" y="215006"/>
                  <a:pt x="285420" y="217871"/>
                  <a:pt x="285420" y="221214"/>
                </a:cubicBezTo>
                <a:cubicBezTo>
                  <a:pt x="285420" y="225034"/>
                  <a:pt x="283986" y="227899"/>
                  <a:pt x="281595" y="230287"/>
                </a:cubicBezTo>
                <a:lnTo>
                  <a:pt x="73148" y="438966"/>
                </a:lnTo>
                <a:cubicBezTo>
                  <a:pt x="70279" y="441354"/>
                  <a:pt x="67411" y="442786"/>
                  <a:pt x="64064" y="442786"/>
                </a:cubicBezTo>
                <a:cubicBezTo>
                  <a:pt x="60717" y="442786"/>
                  <a:pt x="57371" y="441354"/>
                  <a:pt x="54980" y="438966"/>
                </a:cubicBezTo>
                <a:lnTo>
                  <a:pt x="3825" y="387871"/>
                </a:lnTo>
                <a:cubicBezTo>
                  <a:pt x="1434" y="385483"/>
                  <a:pt x="0" y="382140"/>
                  <a:pt x="0" y="378798"/>
                </a:cubicBezTo>
                <a:cubicBezTo>
                  <a:pt x="0" y="375455"/>
                  <a:pt x="1434" y="372112"/>
                  <a:pt x="3825" y="369725"/>
                </a:cubicBezTo>
                <a:lnTo>
                  <a:pt x="152511" y="221214"/>
                </a:lnTo>
                <a:lnTo>
                  <a:pt x="3825" y="73181"/>
                </a:lnTo>
                <a:cubicBezTo>
                  <a:pt x="1434" y="70793"/>
                  <a:pt x="0" y="67450"/>
                  <a:pt x="0" y="64108"/>
                </a:cubicBezTo>
                <a:cubicBezTo>
                  <a:pt x="0" y="60765"/>
                  <a:pt x="1434" y="57422"/>
                  <a:pt x="3825" y="55035"/>
                </a:cubicBezTo>
                <a:lnTo>
                  <a:pt x="54980" y="3940"/>
                </a:lnTo>
                <a:cubicBezTo>
                  <a:pt x="57371" y="1313"/>
                  <a:pt x="60598" y="0"/>
                  <a:pt x="63885" y="0"/>
                </a:cubicBez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57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914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371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8288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2860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l">
              <a:lnSpc>
                <a:spcPct val="250000"/>
              </a:lnSpc>
            </a:pPr>
            <a:r>
              <a:rPr lang="zh-CN" altLang="en-US" sz="4400" b="1" kern="100" dirty="0">
                <a:solidFill>
                  <a:schemeClr val="tx1"/>
                </a:solidFill>
                <a:cs typeface="+mn-ea"/>
                <a:sym typeface="+mn-lt"/>
              </a:rPr>
              <a:t>巧用编辑器</a:t>
            </a:r>
            <a:endParaRPr lang="en-US" altLang="zh-CN" sz="44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250000"/>
              </a:lnSpc>
            </a:pPr>
            <a:r>
              <a:rPr lang="zh-CN" altLang="en-US" sz="4400" b="1" kern="100" dirty="0" smtClean="0">
                <a:solidFill>
                  <a:schemeClr val="tx1"/>
                </a:solidFill>
                <a:cs typeface="+mn-ea"/>
                <a:sym typeface="+mn-lt"/>
              </a:rPr>
              <a:t>眼看手</a:t>
            </a:r>
            <a:r>
              <a:rPr lang="zh-CN" altLang="en-US" sz="4400" b="1" kern="100" dirty="0">
                <a:solidFill>
                  <a:schemeClr val="tx1"/>
                </a:solidFill>
                <a:cs typeface="+mn-ea"/>
                <a:sym typeface="+mn-lt"/>
              </a:rPr>
              <a:t>数</a:t>
            </a:r>
            <a:endParaRPr lang="en-US" altLang="zh-CN" sz="44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250000"/>
              </a:lnSpc>
            </a:pPr>
            <a:r>
              <a:rPr lang="zh-CN" altLang="en-US" sz="4400" b="1" kern="100" dirty="0">
                <a:solidFill>
                  <a:schemeClr val="tx1"/>
                </a:solidFill>
                <a:cs typeface="+mn-ea"/>
                <a:sym typeface="+mn-lt"/>
              </a:rPr>
              <a:t>巧用</a:t>
            </a:r>
            <a:r>
              <a:rPr lang="en-US" altLang="zh-CN" sz="4400" b="1" kern="1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</a:p>
          <a:p>
            <a:pPr algn="l">
              <a:lnSpc>
                <a:spcPct val="250000"/>
              </a:lnSpc>
            </a:pPr>
            <a:r>
              <a:rPr lang="zh-CN" altLang="en-US" sz="4400" b="1" kern="100" dirty="0">
                <a:solidFill>
                  <a:schemeClr val="tx1"/>
                </a:solidFill>
                <a:cs typeface="+mn-ea"/>
                <a:sym typeface="+mn-lt"/>
              </a:rPr>
              <a:t>巧用</a:t>
            </a:r>
            <a:r>
              <a:rPr lang="en-US" altLang="zh-CN" sz="4400" b="1" kern="1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endParaRPr sz="4400" b="1" kern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14500" y="792206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2.1 </a:t>
            </a:r>
            <a:r>
              <a:rPr lang="zh-CN" altLang="en-US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手算题攻略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obot-code_49126"/>
          <p:cNvSpPr/>
          <p:nvPr/>
        </p:nvSpPr>
        <p:spPr>
          <a:xfrm>
            <a:off x="1943332" y="3658866"/>
            <a:ext cx="977667" cy="1116334"/>
          </a:xfrm>
          <a:custGeom>
            <a:avLst/>
            <a:gdLst>
              <a:gd name="T0" fmla="*/ 450 w 560"/>
              <a:gd name="T1" fmla="*/ 152 h 640"/>
              <a:gd name="T2" fmla="*/ 280 w 560"/>
              <a:gd name="T3" fmla="*/ 0 h 640"/>
              <a:gd name="T4" fmla="*/ 110 w 560"/>
              <a:gd name="T5" fmla="*/ 152 h 640"/>
              <a:gd name="T6" fmla="*/ 110 w 560"/>
              <a:gd name="T7" fmla="*/ 181 h 640"/>
              <a:gd name="T8" fmla="*/ 450 w 560"/>
              <a:gd name="T9" fmla="*/ 181 h 640"/>
              <a:gd name="T10" fmla="*/ 450 w 560"/>
              <a:gd name="T11" fmla="*/ 152 h 640"/>
              <a:gd name="T12" fmla="*/ 217 w 560"/>
              <a:gd name="T13" fmla="*/ 152 h 640"/>
              <a:gd name="T14" fmla="*/ 178 w 560"/>
              <a:gd name="T15" fmla="*/ 113 h 640"/>
              <a:gd name="T16" fmla="*/ 217 w 560"/>
              <a:gd name="T17" fmla="*/ 74 h 640"/>
              <a:gd name="T18" fmla="*/ 257 w 560"/>
              <a:gd name="T19" fmla="*/ 113 h 640"/>
              <a:gd name="T20" fmla="*/ 217 w 560"/>
              <a:gd name="T21" fmla="*/ 152 h 640"/>
              <a:gd name="T22" fmla="*/ 343 w 560"/>
              <a:gd name="T23" fmla="*/ 152 h 640"/>
              <a:gd name="T24" fmla="*/ 303 w 560"/>
              <a:gd name="T25" fmla="*/ 113 h 640"/>
              <a:gd name="T26" fmla="*/ 343 w 560"/>
              <a:gd name="T27" fmla="*/ 74 h 640"/>
              <a:gd name="T28" fmla="*/ 382 w 560"/>
              <a:gd name="T29" fmla="*/ 113 h 640"/>
              <a:gd name="T30" fmla="*/ 343 w 560"/>
              <a:gd name="T31" fmla="*/ 152 h 640"/>
              <a:gd name="T32" fmla="*/ 0 w 560"/>
              <a:gd name="T33" fmla="*/ 244 h 640"/>
              <a:gd name="T34" fmla="*/ 42 w 560"/>
              <a:gd name="T35" fmla="*/ 244 h 640"/>
              <a:gd name="T36" fmla="*/ 42 w 560"/>
              <a:gd name="T37" fmla="*/ 394 h 640"/>
              <a:gd name="T38" fmla="*/ 0 w 560"/>
              <a:gd name="T39" fmla="*/ 394 h 640"/>
              <a:gd name="T40" fmla="*/ 0 w 560"/>
              <a:gd name="T41" fmla="*/ 244 h 640"/>
              <a:gd name="T42" fmla="*/ 58 w 560"/>
              <a:gd name="T43" fmla="*/ 396 h 640"/>
              <a:gd name="T44" fmla="*/ 115 w 560"/>
              <a:gd name="T45" fmla="*/ 534 h 640"/>
              <a:gd name="T46" fmla="*/ 115 w 560"/>
              <a:gd name="T47" fmla="*/ 640 h 640"/>
              <a:gd name="T48" fmla="*/ 228 w 560"/>
              <a:gd name="T49" fmla="*/ 640 h 640"/>
              <a:gd name="T50" fmla="*/ 228 w 560"/>
              <a:gd name="T51" fmla="*/ 590 h 640"/>
              <a:gd name="T52" fmla="*/ 280 w 560"/>
              <a:gd name="T53" fmla="*/ 595 h 640"/>
              <a:gd name="T54" fmla="*/ 332 w 560"/>
              <a:gd name="T55" fmla="*/ 590 h 640"/>
              <a:gd name="T56" fmla="*/ 332 w 560"/>
              <a:gd name="T57" fmla="*/ 640 h 640"/>
              <a:gd name="T58" fmla="*/ 445 w 560"/>
              <a:gd name="T59" fmla="*/ 640 h 640"/>
              <a:gd name="T60" fmla="*/ 445 w 560"/>
              <a:gd name="T61" fmla="*/ 536 h 640"/>
              <a:gd name="T62" fmla="*/ 502 w 560"/>
              <a:gd name="T63" fmla="*/ 398 h 640"/>
              <a:gd name="T64" fmla="*/ 502 w 560"/>
              <a:gd name="T65" fmla="*/ 208 h 640"/>
              <a:gd name="T66" fmla="*/ 58 w 560"/>
              <a:gd name="T67" fmla="*/ 208 h 640"/>
              <a:gd name="T68" fmla="*/ 58 w 560"/>
              <a:gd name="T69" fmla="*/ 396 h 640"/>
              <a:gd name="T70" fmla="*/ 337 w 560"/>
              <a:gd name="T71" fmla="*/ 437 h 640"/>
              <a:gd name="T72" fmla="*/ 432 w 560"/>
              <a:gd name="T73" fmla="*/ 394 h 640"/>
              <a:gd name="T74" fmla="*/ 337 w 560"/>
              <a:gd name="T75" fmla="*/ 351 h 640"/>
              <a:gd name="T76" fmla="*/ 337 w 560"/>
              <a:gd name="T77" fmla="*/ 322 h 640"/>
              <a:gd name="T78" fmla="*/ 461 w 560"/>
              <a:gd name="T79" fmla="*/ 381 h 640"/>
              <a:gd name="T80" fmla="*/ 461 w 560"/>
              <a:gd name="T81" fmla="*/ 406 h 640"/>
              <a:gd name="T82" fmla="*/ 337 w 560"/>
              <a:gd name="T83" fmla="*/ 466 h 640"/>
              <a:gd name="T84" fmla="*/ 337 w 560"/>
              <a:gd name="T85" fmla="*/ 437 h 640"/>
              <a:gd name="T86" fmla="*/ 296 w 560"/>
              <a:gd name="T87" fmla="*/ 295 h 640"/>
              <a:gd name="T88" fmla="*/ 321 w 560"/>
              <a:gd name="T89" fmla="*/ 295 h 640"/>
              <a:gd name="T90" fmla="*/ 266 w 560"/>
              <a:gd name="T91" fmla="*/ 491 h 640"/>
              <a:gd name="T92" fmla="*/ 241 w 560"/>
              <a:gd name="T93" fmla="*/ 491 h 640"/>
              <a:gd name="T94" fmla="*/ 296 w 560"/>
              <a:gd name="T95" fmla="*/ 295 h 640"/>
              <a:gd name="T96" fmla="*/ 99 w 560"/>
              <a:gd name="T97" fmla="*/ 381 h 640"/>
              <a:gd name="T98" fmla="*/ 223 w 560"/>
              <a:gd name="T99" fmla="*/ 320 h 640"/>
              <a:gd name="T100" fmla="*/ 223 w 560"/>
              <a:gd name="T101" fmla="*/ 351 h 640"/>
              <a:gd name="T102" fmla="*/ 129 w 560"/>
              <a:gd name="T103" fmla="*/ 394 h 640"/>
              <a:gd name="T104" fmla="*/ 223 w 560"/>
              <a:gd name="T105" fmla="*/ 437 h 640"/>
              <a:gd name="T106" fmla="*/ 223 w 560"/>
              <a:gd name="T107" fmla="*/ 466 h 640"/>
              <a:gd name="T108" fmla="*/ 99 w 560"/>
              <a:gd name="T109" fmla="*/ 405 h 640"/>
              <a:gd name="T110" fmla="*/ 99 w 560"/>
              <a:gd name="T111" fmla="*/ 381 h 640"/>
              <a:gd name="T112" fmla="*/ 560 w 560"/>
              <a:gd name="T113" fmla="*/ 244 h 640"/>
              <a:gd name="T114" fmla="*/ 560 w 560"/>
              <a:gd name="T115" fmla="*/ 394 h 640"/>
              <a:gd name="T116" fmla="*/ 518 w 560"/>
              <a:gd name="T117" fmla="*/ 394 h 640"/>
              <a:gd name="T118" fmla="*/ 518 w 560"/>
              <a:gd name="T119" fmla="*/ 244 h 640"/>
              <a:gd name="T120" fmla="*/ 560 w 560"/>
              <a:gd name="T121" fmla="*/ 24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60" h="640">
                <a:moveTo>
                  <a:pt x="450" y="152"/>
                </a:moveTo>
                <a:cubicBezTo>
                  <a:pt x="450" y="59"/>
                  <a:pt x="373" y="0"/>
                  <a:pt x="280" y="0"/>
                </a:cubicBezTo>
                <a:cubicBezTo>
                  <a:pt x="187" y="0"/>
                  <a:pt x="110" y="59"/>
                  <a:pt x="110" y="152"/>
                </a:cubicBezTo>
                <a:lnTo>
                  <a:pt x="110" y="181"/>
                </a:lnTo>
                <a:lnTo>
                  <a:pt x="450" y="181"/>
                </a:lnTo>
                <a:lnTo>
                  <a:pt x="450" y="152"/>
                </a:lnTo>
                <a:close/>
                <a:moveTo>
                  <a:pt x="217" y="152"/>
                </a:moveTo>
                <a:cubicBezTo>
                  <a:pt x="196" y="152"/>
                  <a:pt x="178" y="134"/>
                  <a:pt x="178" y="113"/>
                </a:cubicBezTo>
                <a:cubicBezTo>
                  <a:pt x="178" y="91"/>
                  <a:pt x="196" y="74"/>
                  <a:pt x="217" y="74"/>
                </a:cubicBezTo>
                <a:cubicBezTo>
                  <a:pt x="239" y="74"/>
                  <a:pt x="257" y="91"/>
                  <a:pt x="257" y="113"/>
                </a:cubicBezTo>
                <a:cubicBezTo>
                  <a:pt x="257" y="134"/>
                  <a:pt x="241" y="152"/>
                  <a:pt x="217" y="152"/>
                </a:cubicBezTo>
                <a:close/>
                <a:moveTo>
                  <a:pt x="343" y="152"/>
                </a:moveTo>
                <a:cubicBezTo>
                  <a:pt x="321" y="152"/>
                  <a:pt x="303" y="134"/>
                  <a:pt x="303" y="113"/>
                </a:cubicBezTo>
                <a:cubicBezTo>
                  <a:pt x="303" y="91"/>
                  <a:pt x="321" y="74"/>
                  <a:pt x="343" y="74"/>
                </a:cubicBezTo>
                <a:cubicBezTo>
                  <a:pt x="364" y="74"/>
                  <a:pt x="382" y="91"/>
                  <a:pt x="382" y="113"/>
                </a:cubicBezTo>
                <a:cubicBezTo>
                  <a:pt x="382" y="134"/>
                  <a:pt x="364" y="152"/>
                  <a:pt x="343" y="152"/>
                </a:cubicBezTo>
                <a:close/>
                <a:moveTo>
                  <a:pt x="0" y="244"/>
                </a:moveTo>
                <a:lnTo>
                  <a:pt x="42" y="244"/>
                </a:lnTo>
                <a:lnTo>
                  <a:pt x="42" y="394"/>
                </a:lnTo>
                <a:lnTo>
                  <a:pt x="0" y="394"/>
                </a:lnTo>
                <a:lnTo>
                  <a:pt x="0" y="244"/>
                </a:lnTo>
                <a:close/>
                <a:moveTo>
                  <a:pt x="58" y="396"/>
                </a:moveTo>
                <a:cubicBezTo>
                  <a:pt x="58" y="454"/>
                  <a:pt x="79" y="500"/>
                  <a:pt x="115" y="534"/>
                </a:cubicBezTo>
                <a:lnTo>
                  <a:pt x="115" y="640"/>
                </a:lnTo>
                <a:lnTo>
                  <a:pt x="228" y="640"/>
                </a:lnTo>
                <a:lnTo>
                  <a:pt x="228" y="590"/>
                </a:lnTo>
                <a:cubicBezTo>
                  <a:pt x="244" y="593"/>
                  <a:pt x="262" y="595"/>
                  <a:pt x="280" y="595"/>
                </a:cubicBezTo>
                <a:cubicBezTo>
                  <a:pt x="298" y="595"/>
                  <a:pt x="316" y="593"/>
                  <a:pt x="332" y="590"/>
                </a:cubicBezTo>
                <a:lnTo>
                  <a:pt x="332" y="640"/>
                </a:lnTo>
                <a:lnTo>
                  <a:pt x="445" y="640"/>
                </a:lnTo>
                <a:lnTo>
                  <a:pt x="445" y="536"/>
                </a:lnTo>
                <a:cubicBezTo>
                  <a:pt x="481" y="502"/>
                  <a:pt x="502" y="455"/>
                  <a:pt x="502" y="398"/>
                </a:cubicBezTo>
                <a:lnTo>
                  <a:pt x="502" y="208"/>
                </a:lnTo>
                <a:lnTo>
                  <a:pt x="58" y="208"/>
                </a:lnTo>
                <a:lnTo>
                  <a:pt x="58" y="396"/>
                </a:lnTo>
                <a:close/>
                <a:moveTo>
                  <a:pt x="337" y="437"/>
                </a:moveTo>
                <a:lnTo>
                  <a:pt x="432" y="394"/>
                </a:lnTo>
                <a:lnTo>
                  <a:pt x="337" y="351"/>
                </a:lnTo>
                <a:lnTo>
                  <a:pt x="337" y="322"/>
                </a:lnTo>
                <a:lnTo>
                  <a:pt x="461" y="381"/>
                </a:lnTo>
                <a:lnTo>
                  <a:pt x="461" y="406"/>
                </a:lnTo>
                <a:lnTo>
                  <a:pt x="337" y="466"/>
                </a:lnTo>
                <a:lnTo>
                  <a:pt x="337" y="437"/>
                </a:lnTo>
                <a:close/>
                <a:moveTo>
                  <a:pt x="296" y="295"/>
                </a:moveTo>
                <a:lnTo>
                  <a:pt x="321" y="295"/>
                </a:lnTo>
                <a:lnTo>
                  <a:pt x="266" y="491"/>
                </a:lnTo>
                <a:lnTo>
                  <a:pt x="241" y="491"/>
                </a:lnTo>
                <a:lnTo>
                  <a:pt x="296" y="295"/>
                </a:lnTo>
                <a:close/>
                <a:moveTo>
                  <a:pt x="99" y="381"/>
                </a:moveTo>
                <a:lnTo>
                  <a:pt x="223" y="320"/>
                </a:lnTo>
                <a:lnTo>
                  <a:pt x="223" y="351"/>
                </a:lnTo>
                <a:lnTo>
                  <a:pt x="129" y="394"/>
                </a:lnTo>
                <a:lnTo>
                  <a:pt x="223" y="437"/>
                </a:lnTo>
                <a:lnTo>
                  <a:pt x="223" y="466"/>
                </a:lnTo>
                <a:lnTo>
                  <a:pt x="99" y="405"/>
                </a:lnTo>
                <a:lnTo>
                  <a:pt x="99" y="381"/>
                </a:lnTo>
                <a:close/>
                <a:moveTo>
                  <a:pt x="560" y="244"/>
                </a:moveTo>
                <a:lnTo>
                  <a:pt x="560" y="394"/>
                </a:lnTo>
                <a:lnTo>
                  <a:pt x="518" y="394"/>
                </a:lnTo>
                <a:lnTo>
                  <a:pt x="518" y="244"/>
                </a:lnTo>
                <a:lnTo>
                  <a:pt x="560" y="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robot-code_49126"/>
          <p:cNvSpPr/>
          <p:nvPr/>
        </p:nvSpPr>
        <p:spPr>
          <a:xfrm>
            <a:off x="1937095" y="8632835"/>
            <a:ext cx="977667" cy="1116334"/>
          </a:xfrm>
          <a:custGeom>
            <a:avLst/>
            <a:gdLst>
              <a:gd name="T0" fmla="*/ 450 w 560"/>
              <a:gd name="T1" fmla="*/ 152 h 640"/>
              <a:gd name="T2" fmla="*/ 280 w 560"/>
              <a:gd name="T3" fmla="*/ 0 h 640"/>
              <a:gd name="T4" fmla="*/ 110 w 560"/>
              <a:gd name="T5" fmla="*/ 152 h 640"/>
              <a:gd name="T6" fmla="*/ 110 w 560"/>
              <a:gd name="T7" fmla="*/ 181 h 640"/>
              <a:gd name="T8" fmla="*/ 450 w 560"/>
              <a:gd name="T9" fmla="*/ 181 h 640"/>
              <a:gd name="T10" fmla="*/ 450 w 560"/>
              <a:gd name="T11" fmla="*/ 152 h 640"/>
              <a:gd name="T12" fmla="*/ 217 w 560"/>
              <a:gd name="T13" fmla="*/ 152 h 640"/>
              <a:gd name="T14" fmla="*/ 178 w 560"/>
              <a:gd name="T15" fmla="*/ 113 h 640"/>
              <a:gd name="T16" fmla="*/ 217 w 560"/>
              <a:gd name="T17" fmla="*/ 74 h 640"/>
              <a:gd name="T18" fmla="*/ 257 w 560"/>
              <a:gd name="T19" fmla="*/ 113 h 640"/>
              <a:gd name="T20" fmla="*/ 217 w 560"/>
              <a:gd name="T21" fmla="*/ 152 h 640"/>
              <a:gd name="T22" fmla="*/ 343 w 560"/>
              <a:gd name="T23" fmla="*/ 152 h 640"/>
              <a:gd name="T24" fmla="*/ 303 w 560"/>
              <a:gd name="T25" fmla="*/ 113 h 640"/>
              <a:gd name="T26" fmla="*/ 343 w 560"/>
              <a:gd name="T27" fmla="*/ 74 h 640"/>
              <a:gd name="T28" fmla="*/ 382 w 560"/>
              <a:gd name="T29" fmla="*/ 113 h 640"/>
              <a:gd name="T30" fmla="*/ 343 w 560"/>
              <a:gd name="T31" fmla="*/ 152 h 640"/>
              <a:gd name="T32" fmla="*/ 0 w 560"/>
              <a:gd name="T33" fmla="*/ 244 h 640"/>
              <a:gd name="T34" fmla="*/ 42 w 560"/>
              <a:gd name="T35" fmla="*/ 244 h 640"/>
              <a:gd name="T36" fmla="*/ 42 w 560"/>
              <a:gd name="T37" fmla="*/ 394 h 640"/>
              <a:gd name="T38" fmla="*/ 0 w 560"/>
              <a:gd name="T39" fmla="*/ 394 h 640"/>
              <a:gd name="T40" fmla="*/ 0 w 560"/>
              <a:gd name="T41" fmla="*/ 244 h 640"/>
              <a:gd name="T42" fmla="*/ 58 w 560"/>
              <a:gd name="T43" fmla="*/ 396 h 640"/>
              <a:gd name="T44" fmla="*/ 115 w 560"/>
              <a:gd name="T45" fmla="*/ 534 h 640"/>
              <a:gd name="T46" fmla="*/ 115 w 560"/>
              <a:gd name="T47" fmla="*/ 640 h 640"/>
              <a:gd name="T48" fmla="*/ 228 w 560"/>
              <a:gd name="T49" fmla="*/ 640 h 640"/>
              <a:gd name="T50" fmla="*/ 228 w 560"/>
              <a:gd name="T51" fmla="*/ 590 h 640"/>
              <a:gd name="T52" fmla="*/ 280 w 560"/>
              <a:gd name="T53" fmla="*/ 595 h 640"/>
              <a:gd name="T54" fmla="*/ 332 w 560"/>
              <a:gd name="T55" fmla="*/ 590 h 640"/>
              <a:gd name="T56" fmla="*/ 332 w 560"/>
              <a:gd name="T57" fmla="*/ 640 h 640"/>
              <a:gd name="T58" fmla="*/ 445 w 560"/>
              <a:gd name="T59" fmla="*/ 640 h 640"/>
              <a:gd name="T60" fmla="*/ 445 w 560"/>
              <a:gd name="T61" fmla="*/ 536 h 640"/>
              <a:gd name="T62" fmla="*/ 502 w 560"/>
              <a:gd name="T63" fmla="*/ 398 h 640"/>
              <a:gd name="T64" fmla="*/ 502 w 560"/>
              <a:gd name="T65" fmla="*/ 208 h 640"/>
              <a:gd name="T66" fmla="*/ 58 w 560"/>
              <a:gd name="T67" fmla="*/ 208 h 640"/>
              <a:gd name="T68" fmla="*/ 58 w 560"/>
              <a:gd name="T69" fmla="*/ 396 h 640"/>
              <a:gd name="T70" fmla="*/ 337 w 560"/>
              <a:gd name="T71" fmla="*/ 437 h 640"/>
              <a:gd name="T72" fmla="*/ 432 w 560"/>
              <a:gd name="T73" fmla="*/ 394 h 640"/>
              <a:gd name="T74" fmla="*/ 337 w 560"/>
              <a:gd name="T75" fmla="*/ 351 h 640"/>
              <a:gd name="T76" fmla="*/ 337 w 560"/>
              <a:gd name="T77" fmla="*/ 322 h 640"/>
              <a:gd name="T78" fmla="*/ 461 w 560"/>
              <a:gd name="T79" fmla="*/ 381 h 640"/>
              <a:gd name="T80" fmla="*/ 461 w 560"/>
              <a:gd name="T81" fmla="*/ 406 h 640"/>
              <a:gd name="T82" fmla="*/ 337 w 560"/>
              <a:gd name="T83" fmla="*/ 466 h 640"/>
              <a:gd name="T84" fmla="*/ 337 w 560"/>
              <a:gd name="T85" fmla="*/ 437 h 640"/>
              <a:gd name="T86" fmla="*/ 296 w 560"/>
              <a:gd name="T87" fmla="*/ 295 h 640"/>
              <a:gd name="T88" fmla="*/ 321 w 560"/>
              <a:gd name="T89" fmla="*/ 295 h 640"/>
              <a:gd name="T90" fmla="*/ 266 w 560"/>
              <a:gd name="T91" fmla="*/ 491 h 640"/>
              <a:gd name="T92" fmla="*/ 241 w 560"/>
              <a:gd name="T93" fmla="*/ 491 h 640"/>
              <a:gd name="T94" fmla="*/ 296 w 560"/>
              <a:gd name="T95" fmla="*/ 295 h 640"/>
              <a:gd name="T96" fmla="*/ 99 w 560"/>
              <a:gd name="T97" fmla="*/ 381 h 640"/>
              <a:gd name="T98" fmla="*/ 223 w 560"/>
              <a:gd name="T99" fmla="*/ 320 h 640"/>
              <a:gd name="T100" fmla="*/ 223 w 560"/>
              <a:gd name="T101" fmla="*/ 351 h 640"/>
              <a:gd name="T102" fmla="*/ 129 w 560"/>
              <a:gd name="T103" fmla="*/ 394 h 640"/>
              <a:gd name="T104" fmla="*/ 223 w 560"/>
              <a:gd name="T105" fmla="*/ 437 h 640"/>
              <a:gd name="T106" fmla="*/ 223 w 560"/>
              <a:gd name="T107" fmla="*/ 466 h 640"/>
              <a:gd name="T108" fmla="*/ 99 w 560"/>
              <a:gd name="T109" fmla="*/ 405 h 640"/>
              <a:gd name="T110" fmla="*/ 99 w 560"/>
              <a:gd name="T111" fmla="*/ 381 h 640"/>
              <a:gd name="T112" fmla="*/ 560 w 560"/>
              <a:gd name="T113" fmla="*/ 244 h 640"/>
              <a:gd name="T114" fmla="*/ 560 w 560"/>
              <a:gd name="T115" fmla="*/ 394 h 640"/>
              <a:gd name="T116" fmla="*/ 518 w 560"/>
              <a:gd name="T117" fmla="*/ 394 h 640"/>
              <a:gd name="T118" fmla="*/ 518 w 560"/>
              <a:gd name="T119" fmla="*/ 244 h 640"/>
              <a:gd name="T120" fmla="*/ 560 w 560"/>
              <a:gd name="T121" fmla="*/ 24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60" h="640">
                <a:moveTo>
                  <a:pt x="450" y="152"/>
                </a:moveTo>
                <a:cubicBezTo>
                  <a:pt x="450" y="59"/>
                  <a:pt x="373" y="0"/>
                  <a:pt x="280" y="0"/>
                </a:cubicBezTo>
                <a:cubicBezTo>
                  <a:pt x="187" y="0"/>
                  <a:pt x="110" y="59"/>
                  <a:pt x="110" y="152"/>
                </a:cubicBezTo>
                <a:lnTo>
                  <a:pt x="110" y="181"/>
                </a:lnTo>
                <a:lnTo>
                  <a:pt x="450" y="181"/>
                </a:lnTo>
                <a:lnTo>
                  <a:pt x="450" y="152"/>
                </a:lnTo>
                <a:close/>
                <a:moveTo>
                  <a:pt x="217" y="152"/>
                </a:moveTo>
                <a:cubicBezTo>
                  <a:pt x="196" y="152"/>
                  <a:pt x="178" y="134"/>
                  <a:pt x="178" y="113"/>
                </a:cubicBezTo>
                <a:cubicBezTo>
                  <a:pt x="178" y="91"/>
                  <a:pt x="196" y="74"/>
                  <a:pt x="217" y="74"/>
                </a:cubicBezTo>
                <a:cubicBezTo>
                  <a:pt x="239" y="74"/>
                  <a:pt x="257" y="91"/>
                  <a:pt x="257" y="113"/>
                </a:cubicBezTo>
                <a:cubicBezTo>
                  <a:pt x="257" y="134"/>
                  <a:pt x="241" y="152"/>
                  <a:pt x="217" y="152"/>
                </a:cubicBezTo>
                <a:close/>
                <a:moveTo>
                  <a:pt x="343" y="152"/>
                </a:moveTo>
                <a:cubicBezTo>
                  <a:pt x="321" y="152"/>
                  <a:pt x="303" y="134"/>
                  <a:pt x="303" y="113"/>
                </a:cubicBezTo>
                <a:cubicBezTo>
                  <a:pt x="303" y="91"/>
                  <a:pt x="321" y="74"/>
                  <a:pt x="343" y="74"/>
                </a:cubicBezTo>
                <a:cubicBezTo>
                  <a:pt x="364" y="74"/>
                  <a:pt x="382" y="91"/>
                  <a:pt x="382" y="113"/>
                </a:cubicBezTo>
                <a:cubicBezTo>
                  <a:pt x="382" y="134"/>
                  <a:pt x="364" y="152"/>
                  <a:pt x="343" y="152"/>
                </a:cubicBezTo>
                <a:close/>
                <a:moveTo>
                  <a:pt x="0" y="244"/>
                </a:moveTo>
                <a:lnTo>
                  <a:pt x="42" y="244"/>
                </a:lnTo>
                <a:lnTo>
                  <a:pt x="42" y="394"/>
                </a:lnTo>
                <a:lnTo>
                  <a:pt x="0" y="394"/>
                </a:lnTo>
                <a:lnTo>
                  <a:pt x="0" y="244"/>
                </a:lnTo>
                <a:close/>
                <a:moveTo>
                  <a:pt x="58" y="396"/>
                </a:moveTo>
                <a:cubicBezTo>
                  <a:pt x="58" y="454"/>
                  <a:pt x="79" y="500"/>
                  <a:pt x="115" y="534"/>
                </a:cubicBezTo>
                <a:lnTo>
                  <a:pt x="115" y="640"/>
                </a:lnTo>
                <a:lnTo>
                  <a:pt x="228" y="640"/>
                </a:lnTo>
                <a:lnTo>
                  <a:pt x="228" y="590"/>
                </a:lnTo>
                <a:cubicBezTo>
                  <a:pt x="244" y="593"/>
                  <a:pt x="262" y="595"/>
                  <a:pt x="280" y="595"/>
                </a:cubicBezTo>
                <a:cubicBezTo>
                  <a:pt x="298" y="595"/>
                  <a:pt x="316" y="593"/>
                  <a:pt x="332" y="590"/>
                </a:cubicBezTo>
                <a:lnTo>
                  <a:pt x="332" y="640"/>
                </a:lnTo>
                <a:lnTo>
                  <a:pt x="445" y="640"/>
                </a:lnTo>
                <a:lnTo>
                  <a:pt x="445" y="536"/>
                </a:lnTo>
                <a:cubicBezTo>
                  <a:pt x="481" y="502"/>
                  <a:pt x="502" y="455"/>
                  <a:pt x="502" y="398"/>
                </a:cubicBezTo>
                <a:lnTo>
                  <a:pt x="502" y="208"/>
                </a:lnTo>
                <a:lnTo>
                  <a:pt x="58" y="208"/>
                </a:lnTo>
                <a:lnTo>
                  <a:pt x="58" y="396"/>
                </a:lnTo>
                <a:close/>
                <a:moveTo>
                  <a:pt x="337" y="437"/>
                </a:moveTo>
                <a:lnTo>
                  <a:pt x="432" y="394"/>
                </a:lnTo>
                <a:lnTo>
                  <a:pt x="337" y="351"/>
                </a:lnTo>
                <a:lnTo>
                  <a:pt x="337" y="322"/>
                </a:lnTo>
                <a:lnTo>
                  <a:pt x="461" y="381"/>
                </a:lnTo>
                <a:lnTo>
                  <a:pt x="461" y="406"/>
                </a:lnTo>
                <a:lnTo>
                  <a:pt x="337" y="466"/>
                </a:lnTo>
                <a:lnTo>
                  <a:pt x="337" y="437"/>
                </a:lnTo>
                <a:close/>
                <a:moveTo>
                  <a:pt x="296" y="295"/>
                </a:moveTo>
                <a:lnTo>
                  <a:pt x="321" y="295"/>
                </a:lnTo>
                <a:lnTo>
                  <a:pt x="266" y="491"/>
                </a:lnTo>
                <a:lnTo>
                  <a:pt x="241" y="491"/>
                </a:lnTo>
                <a:lnTo>
                  <a:pt x="296" y="295"/>
                </a:lnTo>
                <a:close/>
                <a:moveTo>
                  <a:pt x="99" y="381"/>
                </a:moveTo>
                <a:lnTo>
                  <a:pt x="223" y="320"/>
                </a:lnTo>
                <a:lnTo>
                  <a:pt x="223" y="351"/>
                </a:lnTo>
                <a:lnTo>
                  <a:pt x="129" y="394"/>
                </a:lnTo>
                <a:lnTo>
                  <a:pt x="223" y="437"/>
                </a:lnTo>
                <a:lnTo>
                  <a:pt x="223" y="466"/>
                </a:lnTo>
                <a:lnTo>
                  <a:pt x="99" y="405"/>
                </a:lnTo>
                <a:lnTo>
                  <a:pt x="99" y="381"/>
                </a:lnTo>
                <a:close/>
                <a:moveTo>
                  <a:pt x="560" y="244"/>
                </a:moveTo>
                <a:lnTo>
                  <a:pt x="560" y="394"/>
                </a:lnTo>
                <a:lnTo>
                  <a:pt x="518" y="394"/>
                </a:lnTo>
                <a:lnTo>
                  <a:pt x="518" y="244"/>
                </a:lnTo>
                <a:lnTo>
                  <a:pt x="560" y="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robot-code_49126"/>
          <p:cNvSpPr/>
          <p:nvPr/>
        </p:nvSpPr>
        <p:spPr>
          <a:xfrm>
            <a:off x="1943332" y="5182233"/>
            <a:ext cx="977667" cy="1116334"/>
          </a:xfrm>
          <a:custGeom>
            <a:avLst/>
            <a:gdLst>
              <a:gd name="T0" fmla="*/ 450 w 560"/>
              <a:gd name="T1" fmla="*/ 152 h 640"/>
              <a:gd name="T2" fmla="*/ 280 w 560"/>
              <a:gd name="T3" fmla="*/ 0 h 640"/>
              <a:gd name="T4" fmla="*/ 110 w 560"/>
              <a:gd name="T5" fmla="*/ 152 h 640"/>
              <a:gd name="T6" fmla="*/ 110 w 560"/>
              <a:gd name="T7" fmla="*/ 181 h 640"/>
              <a:gd name="T8" fmla="*/ 450 w 560"/>
              <a:gd name="T9" fmla="*/ 181 h 640"/>
              <a:gd name="T10" fmla="*/ 450 w 560"/>
              <a:gd name="T11" fmla="*/ 152 h 640"/>
              <a:gd name="T12" fmla="*/ 217 w 560"/>
              <a:gd name="T13" fmla="*/ 152 h 640"/>
              <a:gd name="T14" fmla="*/ 178 w 560"/>
              <a:gd name="T15" fmla="*/ 113 h 640"/>
              <a:gd name="T16" fmla="*/ 217 w 560"/>
              <a:gd name="T17" fmla="*/ 74 h 640"/>
              <a:gd name="T18" fmla="*/ 257 w 560"/>
              <a:gd name="T19" fmla="*/ 113 h 640"/>
              <a:gd name="T20" fmla="*/ 217 w 560"/>
              <a:gd name="T21" fmla="*/ 152 h 640"/>
              <a:gd name="T22" fmla="*/ 343 w 560"/>
              <a:gd name="T23" fmla="*/ 152 h 640"/>
              <a:gd name="T24" fmla="*/ 303 w 560"/>
              <a:gd name="T25" fmla="*/ 113 h 640"/>
              <a:gd name="T26" fmla="*/ 343 w 560"/>
              <a:gd name="T27" fmla="*/ 74 h 640"/>
              <a:gd name="T28" fmla="*/ 382 w 560"/>
              <a:gd name="T29" fmla="*/ 113 h 640"/>
              <a:gd name="T30" fmla="*/ 343 w 560"/>
              <a:gd name="T31" fmla="*/ 152 h 640"/>
              <a:gd name="T32" fmla="*/ 0 w 560"/>
              <a:gd name="T33" fmla="*/ 244 h 640"/>
              <a:gd name="T34" fmla="*/ 42 w 560"/>
              <a:gd name="T35" fmla="*/ 244 h 640"/>
              <a:gd name="T36" fmla="*/ 42 w 560"/>
              <a:gd name="T37" fmla="*/ 394 h 640"/>
              <a:gd name="T38" fmla="*/ 0 w 560"/>
              <a:gd name="T39" fmla="*/ 394 h 640"/>
              <a:gd name="T40" fmla="*/ 0 w 560"/>
              <a:gd name="T41" fmla="*/ 244 h 640"/>
              <a:gd name="T42" fmla="*/ 58 w 560"/>
              <a:gd name="T43" fmla="*/ 396 h 640"/>
              <a:gd name="T44" fmla="*/ 115 w 560"/>
              <a:gd name="T45" fmla="*/ 534 h 640"/>
              <a:gd name="T46" fmla="*/ 115 w 560"/>
              <a:gd name="T47" fmla="*/ 640 h 640"/>
              <a:gd name="T48" fmla="*/ 228 w 560"/>
              <a:gd name="T49" fmla="*/ 640 h 640"/>
              <a:gd name="T50" fmla="*/ 228 w 560"/>
              <a:gd name="T51" fmla="*/ 590 h 640"/>
              <a:gd name="T52" fmla="*/ 280 w 560"/>
              <a:gd name="T53" fmla="*/ 595 h 640"/>
              <a:gd name="T54" fmla="*/ 332 w 560"/>
              <a:gd name="T55" fmla="*/ 590 h 640"/>
              <a:gd name="T56" fmla="*/ 332 w 560"/>
              <a:gd name="T57" fmla="*/ 640 h 640"/>
              <a:gd name="T58" fmla="*/ 445 w 560"/>
              <a:gd name="T59" fmla="*/ 640 h 640"/>
              <a:gd name="T60" fmla="*/ 445 w 560"/>
              <a:gd name="T61" fmla="*/ 536 h 640"/>
              <a:gd name="T62" fmla="*/ 502 w 560"/>
              <a:gd name="T63" fmla="*/ 398 h 640"/>
              <a:gd name="T64" fmla="*/ 502 w 560"/>
              <a:gd name="T65" fmla="*/ 208 h 640"/>
              <a:gd name="T66" fmla="*/ 58 w 560"/>
              <a:gd name="T67" fmla="*/ 208 h 640"/>
              <a:gd name="T68" fmla="*/ 58 w 560"/>
              <a:gd name="T69" fmla="*/ 396 h 640"/>
              <a:gd name="T70" fmla="*/ 337 w 560"/>
              <a:gd name="T71" fmla="*/ 437 h 640"/>
              <a:gd name="T72" fmla="*/ 432 w 560"/>
              <a:gd name="T73" fmla="*/ 394 h 640"/>
              <a:gd name="T74" fmla="*/ 337 w 560"/>
              <a:gd name="T75" fmla="*/ 351 h 640"/>
              <a:gd name="T76" fmla="*/ 337 w 560"/>
              <a:gd name="T77" fmla="*/ 322 h 640"/>
              <a:gd name="T78" fmla="*/ 461 w 560"/>
              <a:gd name="T79" fmla="*/ 381 h 640"/>
              <a:gd name="T80" fmla="*/ 461 w 560"/>
              <a:gd name="T81" fmla="*/ 406 h 640"/>
              <a:gd name="T82" fmla="*/ 337 w 560"/>
              <a:gd name="T83" fmla="*/ 466 h 640"/>
              <a:gd name="T84" fmla="*/ 337 w 560"/>
              <a:gd name="T85" fmla="*/ 437 h 640"/>
              <a:gd name="T86" fmla="*/ 296 w 560"/>
              <a:gd name="T87" fmla="*/ 295 h 640"/>
              <a:gd name="T88" fmla="*/ 321 w 560"/>
              <a:gd name="T89" fmla="*/ 295 h 640"/>
              <a:gd name="T90" fmla="*/ 266 w 560"/>
              <a:gd name="T91" fmla="*/ 491 h 640"/>
              <a:gd name="T92" fmla="*/ 241 w 560"/>
              <a:gd name="T93" fmla="*/ 491 h 640"/>
              <a:gd name="T94" fmla="*/ 296 w 560"/>
              <a:gd name="T95" fmla="*/ 295 h 640"/>
              <a:gd name="T96" fmla="*/ 99 w 560"/>
              <a:gd name="T97" fmla="*/ 381 h 640"/>
              <a:gd name="T98" fmla="*/ 223 w 560"/>
              <a:gd name="T99" fmla="*/ 320 h 640"/>
              <a:gd name="T100" fmla="*/ 223 w 560"/>
              <a:gd name="T101" fmla="*/ 351 h 640"/>
              <a:gd name="T102" fmla="*/ 129 w 560"/>
              <a:gd name="T103" fmla="*/ 394 h 640"/>
              <a:gd name="T104" fmla="*/ 223 w 560"/>
              <a:gd name="T105" fmla="*/ 437 h 640"/>
              <a:gd name="T106" fmla="*/ 223 w 560"/>
              <a:gd name="T107" fmla="*/ 466 h 640"/>
              <a:gd name="T108" fmla="*/ 99 w 560"/>
              <a:gd name="T109" fmla="*/ 405 h 640"/>
              <a:gd name="T110" fmla="*/ 99 w 560"/>
              <a:gd name="T111" fmla="*/ 381 h 640"/>
              <a:gd name="T112" fmla="*/ 560 w 560"/>
              <a:gd name="T113" fmla="*/ 244 h 640"/>
              <a:gd name="T114" fmla="*/ 560 w 560"/>
              <a:gd name="T115" fmla="*/ 394 h 640"/>
              <a:gd name="T116" fmla="*/ 518 w 560"/>
              <a:gd name="T117" fmla="*/ 394 h 640"/>
              <a:gd name="T118" fmla="*/ 518 w 560"/>
              <a:gd name="T119" fmla="*/ 244 h 640"/>
              <a:gd name="T120" fmla="*/ 560 w 560"/>
              <a:gd name="T121" fmla="*/ 24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60" h="640">
                <a:moveTo>
                  <a:pt x="450" y="152"/>
                </a:moveTo>
                <a:cubicBezTo>
                  <a:pt x="450" y="59"/>
                  <a:pt x="373" y="0"/>
                  <a:pt x="280" y="0"/>
                </a:cubicBezTo>
                <a:cubicBezTo>
                  <a:pt x="187" y="0"/>
                  <a:pt x="110" y="59"/>
                  <a:pt x="110" y="152"/>
                </a:cubicBezTo>
                <a:lnTo>
                  <a:pt x="110" y="181"/>
                </a:lnTo>
                <a:lnTo>
                  <a:pt x="450" y="181"/>
                </a:lnTo>
                <a:lnTo>
                  <a:pt x="450" y="152"/>
                </a:lnTo>
                <a:close/>
                <a:moveTo>
                  <a:pt x="217" y="152"/>
                </a:moveTo>
                <a:cubicBezTo>
                  <a:pt x="196" y="152"/>
                  <a:pt x="178" y="134"/>
                  <a:pt x="178" y="113"/>
                </a:cubicBezTo>
                <a:cubicBezTo>
                  <a:pt x="178" y="91"/>
                  <a:pt x="196" y="74"/>
                  <a:pt x="217" y="74"/>
                </a:cubicBezTo>
                <a:cubicBezTo>
                  <a:pt x="239" y="74"/>
                  <a:pt x="257" y="91"/>
                  <a:pt x="257" y="113"/>
                </a:cubicBezTo>
                <a:cubicBezTo>
                  <a:pt x="257" y="134"/>
                  <a:pt x="241" y="152"/>
                  <a:pt x="217" y="152"/>
                </a:cubicBezTo>
                <a:close/>
                <a:moveTo>
                  <a:pt x="343" y="152"/>
                </a:moveTo>
                <a:cubicBezTo>
                  <a:pt x="321" y="152"/>
                  <a:pt x="303" y="134"/>
                  <a:pt x="303" y="113"/>
                </a:cubicBezTo>
                <a:cubicBezTo>
                  <a:pt x="303" y="91"/>
                  <a:pt x="321" y="74"/>
                  <a:pt x="343" y="74"/>
                </a:cubicBezTo>
                <a:cubicBezTo>
                  <a:pt x="364" y="74"/>
                  <a:pt x="382" y="91"/>
                  <a:pt x="382" y="113"/>
                </a:cubicBezTo>
                <a:cubicBezTo>
                  <a:pt x="382" y="134"/>
                  <a:pt x="364" y="152"/>
                  <a:pt x="343" y="152"/>
                </a:cubicBezTo>
                <a:close/>
                <a:moveTo>
                  <a:pt x="0" y="244"/>
                </a:moveTo>
                <a:lnTo>
                  <a:pt x="42" y="244"/>
                </a:lnTo>
                <a:lnTo>
                  <a:pt x="42" y="394"/>
                </a:lnTo>
                <a:lnTo>
                  <a:pt x="0" y="394"/>
                </a:lnTo>
                <a:lnTo>
                  <a:pt x="0" y="244"/>
                </a:lnTo>
                <a:close/>
                <a:moveTo>
                  <a:pt x="58" y="396"/>
                </a:moveTo>
                <a:cubicBezTo>
                  <a:pt x="58" y="454"/>
                  <a:pt x="79" y="500"/>
                  <a:pt x="115" y="534"/>
                </a:cubicBezTo>
                <a:lnTo>
                  <a:pt x="115" y="640"/>
                </a:lnTo>
                <a:lnTo>
                  <a:pt x="228" y="640"/>
                </a:lnTo>
                <a:lnTo>
                  <a:pt x="228" y="590"/>
                </a:lnTo>
                <a:cubicBezTo>
                  <a:pt x="244" y="593"/>
                  <a:pt x="262" y="595"/>
                  <a:pt x="280" y="595"/>
                </a:cubicBezTo>
                <a:cubicBezTo>
                  <a:pt x="298" y="595"/>
                  <a:pt x="316" y="593"/>
                  <a:pt x="332" y="590"/>
                </a:cubicBezTo>
                <a:lnTo>
                  <a:pt x="332" y="640"/>
                </a:lnTo>
                <a:lnTo>
                  <a:pt x="445" y="640"/>
                </a:lnTo>
                <a:lnTo>
                  <a:pt x="445" y="536"/>
                </a:lnTo>
                <a:cubicBezTo>
                  <a:pt x="481" y="502"/>
                  <a:pt x="502" y="455"/>
                  <a:pt x="502" y="398"/>
                </a:cubicBezTo>
                <a:lnTo>
                  <a:pt x="502" y="208"/>
                </a:lnTo>
                <a:lnTo>
                  <a:pt x="58" y="208"/>
                </a:lnTo>
                <a:lnTo>
                  <a:pt x="58" y="396"/>
                </a:lnTo>
                <a:close/>
                <a:moveTo>
                  <a:pt x="337" y="437"/>
                </a:moveTo>
                <a:lnTo>
                  <a:pt x="432" y="394"/>
                </a:lnTo>
                <a:lnTo>
                  <a:pt x="337" y="351"/>
                </a:lnTo>
                <a:lnTo>
                  <a:pt x="337" y="322"/>
                </a:lnTo>
                <a:lnTo>
                  <a:pt x="461" y="381"/>
                </a:lnTo>
                <a:lnTo>
                  <a:pt x="461" y="406"/>
                </a:lnTo>
                <a:lnTo>
                  <a:pt x="337" y="466"/>
                </a:lnTo>
                <a:lnTo>
                  <a:pt x="337" y="437"/>
                </a:lnTo>
                <a:close/>
                <a:moveTo>
                  <a:pt x="296" y="295"/>
                </a:moveTo>
                <a:lnTo>
                  <a:pt x="321" y="295"/>
                </a:lnTo>
                <a:lnTo>
                  <a:pt x="266" y="491"/>
                </a:lnTo>
                <a:lnTo>
                  <a:pt x="241" y="491"/>
                </a:lnTo>
                <a:lnTo>
                  <a:pt x="296" y="295"/>
                </a:lnTo>
                <a:close/>
                <a:moveTo>
                  <a:pt x="99" y="381"/>
                </a:moveTo>
                <a:lnTo>
                  <a:pt x="223" y="320"/>
                </a:lnTo>
                <a:lnTo>
                  <a:pt x="223" y="351"/>
                </a:lnTo>
                <a:lnTo>
                  <a:pt x="129" y="394"/>
                </a:lnTo>
                <a:lnTo>
                  <a:pt x="223" y="437"/>
                </a:lnTo>
                <a:lnTo>
                  <a:pt x="223" y="466"/>
                </a:lnTo>
                <a:lnTo>
                  <a:pt x="99" y="405"/>
                </a:lnTo>
                <a:lnTo>
                  <a:pt x="99" y="381"/>
                </a:lnTo>
                <a:close/>
                <a:moveTo>
                  <a:pt x="560" y="244"/>
                </a:moveTo>
                <a:lnTo>
                  <a:pt x="560" y="394"/>
                </a:lnTo>
                <a:lnTo>
                  <a:pt x="518" y="394"/>
                </a:lnTo>
                <a:lnTo>
                  <a:pt x="518" y="244"/>
                </a:lnTo>
                <a:lnTo>
                  <a:pt x="560" y="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2" name="robot-code_49126"/>
          <p:cNvSpPr/>
          <p:nvPr/>
        </p:nvSpPr>
        <p:spPr>
          <a:xfrm>
            <a:off x="1943331" y="6907534"/>
            <a:ext cx="977667" cy="1116334"/>
          </a:xfrm>
          <a:custGeom>
            <a:avLst/>
            <a:gdLst>
              <a:gd name="T0" fmla="*/ 450 w 560"/>
              <a:gd name="T1" fmla="*/ 152 h 640"/>
              <a:gd name="T2" fmla="*/ 280 w 560"/>
              <a:gd name="T3" fmla="*/ 0 h 640"/>
              <a:gd name="T4" fmla="*/ 110 w 560"/>
              <a:gd name="T5" fmla="*/ 152 h 640"/>
              <a:gd name="T6" fmla="*/ 110 w 560"/>
              <a:gd name="T7" fmla="*/ 181 h 640"/>
              <a:gd name="T8" fmla="*/ 450 w 560"/>
              <a:gd name="T9" fmla="*/ 181 h 640"/>
              <a:gd name="T10" fmla="*/ 450 w 560"/>
              <a:gd name="T11" fmla="*/ 152 h 640"/>
              <a:gd name="T12" fmla="*/ 217 w 560"/>
              <a:gd name="T13" fmla="*/ 152 h 640"/>
              <a:gd name="T14" fmla="*/ 178 w 560"/>
              <a:gd name="T15" fmla="*/ 113 h 640"/>
              <a:gd name="T16" fmla="*/ 217 w 560"/>
              <a:gd name="T17" fmla="*/ 74 h 640"/>
              <a:gd name="T18" fmla="*/ 257 w 560"/>
              <a:gd name="T19" fmla="*/ 113 h 640"/>
              <a:gd name="T20" fmla="*/ 217 w 560"/>
              <a:gd name="T21" fmla="*/ 152 h 640"/>
              <a:gd name="T22" fmla="*/ 343 w 560"/>
              <a:gd name="T23" fmla="*/ 152 h 640"/>
              <a:gd name="T24" fmla="*/ 303 w 560"/>
              <a:gd name="T25" fmla="*/ 113 h 640"/>
              <a:gd name="T26" fmla="*/ 343 w 560"/>
              <a:gd name="T27" fmla="*/ 74 h 640"/>
              <a:gd name="T28" fmla="*/ 382 w 560"/>
              <a:gd name="T29" fmla="*/ 113 h 640"/>
              <a:gd name="T30" fmla="*/ 343 w 560"/>
              <a:gd name="T31" fmla="*/ 152 h 640"/>
              <a:gd name="T32" fmla="*/ 0 w 560"/>
              <a:gd name="T33" fmla="*/ 244 h 640"/>
              <a:gd name="T34" fmla="*/ 42 w 560"/>
              <a:gd name="T35" fmla="*/ 244 h 640"/>
              <a:gd name="T36" fmla="*/ 42 w 560"/>
              <a:gd name="T37" fmla="*/ 394 h 640"/>
              <a:gd name="T38" fmla="*/ 0 w 560"/>
              <a:gd name="T39" fmla="*/ 394 h 640"/>
              <a:gd name="T40" fmla="*/ 0 w 560"/>
              <a:gd name="T41" fmla="*/ 244 h 640"/>
              <a:gd name="T42" fmla="*/ 58 w 560"/>
              <a:gd name="T43" fmla="*/ 396 h 640"/>
              <a:gd name="T44" fmla="*/ 115 w 560"/>
              <a:gd name="T45" fmla="*/ 534 h 640"/>
              <a:gd name="T46" fmla="*/ 115 w 560"/>
              <a:gd name="T47" fmla="*/ 640 h 640"/>
              <a:gd name="T48" fmla="*/ 228 w 560"/>
              <a:gd name="T49" fmla="*/ 640 h 640"/>
              <a:gd name="T50" fmla="*/ 228 w 560"/>
              <a:gd name="T51" fmla="*/ 590 h 640"/>
              <a:gd name="T52" fmla="*/ 280 w 560"/>
              <a:gd name="T53" fmla="*/ 595 h 640"/>
              <a:gd name="T54" fmla="*/ 332 w 560"/>
              <a:gd name="T55" fmla="*/ 590 h 640"/>
              <a:gd name="T56" fmla="*/ 332 w 560"/>
              <a:gd name="T57" fmla="*/ 640 h 640"/>
              <a:gd name="T58" fmla="*/ 445 w 560"/>
              <a:gd name="T59" fmla="*/ 640 h 640"/>
              <a:gd name="T60" fmla="*/ 445 w 560"/>
              <a:gd name="T61" fmla="*/ 536 h 640"/>
              <a:gd name="T62" fmla="*/ 502 w 560"/>
              <a:gd name="T63" fmla="*/ 398 h 640"/>
              <a:gd name="T64" fmla="*/ 502 w 560"/>
              <a:gd name="T65" fmla="*/ 208 h 640"/>
              <a:gd name="T66" fmla="*/ 58 w 560"/>
              <a:gd name="T67" fmla="*/ 208 h 640"/>
              <a:gd name="T68" fmla="*/ 58 w 560"/>
              <a:gd name="T69" fmla="*/ 396 h 640"/>
              <a:gd name="T70" fmla="*/ 337 w 560"/>
              <a:gd name="T71" fmla="*/ 437 h 640"/>
              <a:gd name="T72" fmla="*/ 432 w 560"/>
              <a:gd name="T73" fmla="*/ 394 h 640"/>
              <a:gd name="T74" fmla="*/ 337 w 560"/>
              <a:gd name="T75" fmla="*/ 351 h 640"/>
              <a:gd name="T76" fmla="*/ 337 w 560"/>
              <a:gd name="T77" fmla="*/ 322 h 640"/>
              <a:gd name="T78" fmla="*/ 461 w 560"/>
              <a:gd name="T79" fmla="*/ 381 h 640"/>
              <a:gd name="T80" fmla="*/ 461 w 560"/>
              <a:gd name="T81" fmla="*/ 406 h 640"/>
              <a:gd name="T82" fmla="*/ 337 w 560"/>
              <a:gd name="T83" fmla="*/ 466 h 640"/>
              <a:gd name="T84" fmla="*/ 337 w 560"/>
              <a:gd name="T85" fmla="*/ 437 h 640"/>
              <a:gd name="T86" fmla="*/ 296 w 560"/>
              <a:gd name="T87" fmla="*/ 295 h 640"/>
              <a:gd name="T88" fmla="*/ 321 w 560"/>
              <a:gd name="T89" fmla="*/ 295 h 640"/>
              <a:gd name="T90" fmla="*/ 266 w 560"/>
              <a:gd name="T91" fmla="*/ 491 h 640"/>
              <a:gd name="T92" fmla="*/ 241 w 560"/>
              <a:gd name="T93" fmla="*/ 491 h 640"/>
              <a:gd name="T94" fmla="*/ 296 w 560"/>
              <a:gd name="T95" fmla="*/ 295 h 640"/>
              <a:gd name="T96" fmla="*/ 99 w 560"/>
              <a:gd name="T97" fmla="*/ 381 h 640"/>
              <a:gd name="T98" fmla="*/ 223 w 560"/>
              <a:gd name="T99" fmla="*/ 320 h 640"/>
              <a:gd name="T100" fmla="*/ 223 w 560"/>
              <a:gd name="T101" fmla="*/ 351 h 640"/>
              <a:gd name="T102" fmla="*/ 129 w 560"/>
              <a:gd name="T103" fmla="*/ 394 h 640"/>
              <a:gd name="T104" fmla="*/ 223 w 560"/>
              <a:gd name="T105" fmla="*/ 437 h 640"/>
              <a:gd name="T106" fmla="*/ 223 w 560"/>
              <a:gd name="T107" fmla="*/ 466 h 640"/>
              <a:gd name="T108" fmla="*/ 99 w 560"/>
              <a:gd name="T109" fmla="*/ 405 h 640"/>
              <a:gd name="T110" fmla="*/ 99 w 560"/>
              <a:gd name="T111" fmla="*/ 381 h 640"/>
              <a:gd name="T112" fmla="*/ 560 w 560"/>
              <a:gd name="T113" fmla="*/ 244 h 640"/>
              <a:gd name="T114" fmla="*/ 560 w 560"/>
              <a:gd name="T115" fmla="*/ 394 h 640"/>
              <a:gd name="T116" fmla="*/ 518 w 560"/>
              <a:gd name="T117" fmla="*/ 394 h 640"/>
              <a:gd name="T118" fmla="*/ 518 w 560"/>
              <a:gd name="T119" fmla="*/ 244 h 640"/>
              <a:gd name="T120" fmla="*/ 560 w 560"/>
              <a:gd name="T121" fmla="*/ 24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60" h="640">
                <a:moveTo>
                  <a:pt x="450" y="152"/>
                </a:moveTo>
                <a:cubicBezTo>
                  <a:pt x="450" y="59"/>
                  <a:pt x="373" y="0"/>
                  <a:pt x="280" y="0"/>
                </a:cubicBezTo>
                <a:cubicBezTo>
                  <a:pt x="187" y="0"/>
                  <a:pt x="110" y="59"/>
                  <a:pt x="110" y="152"/>
                </a:cubicBezTo>
                <a:lnTo>
                  <a:pt x="110" y="181"/>
                </a:lnTo>
                <a:lnTo>
                  <a:pt x="450" y="181"/>
                </a:lnTo>
                <a:lnTo>
                  <a:pt x="450" y="152"/>
                </a:lnTo>
                <a:close/>
                <a:moveTo>
                  <a:pt x="217" y="152"/>
                </a:moveTo>
                <a:cubicBezTo>
                  <a:pt x="196" y="152"/>
                  <a:pt x="178" y="134"/>
                  <a:pt x="178" y="113"/>
                </a:cubicBezTo>
                <a:cubicBezTo>
                  <a:pt x="178" y="91"/>
                  <a:pt x="196" y="74"/>
                  <a:pt x="217" y="74"/>
                </a:cubicBezTo>
                <a:cubicBezTo>
                  <a:pt x="239" y="74"/>
                  <a:pt x="257" y="91"/>
                  <a:pt x="257" y="113"/>
                </a:cubicBezTo>
                <a:cubicBezTo>
                  <a:pt x="257" y="134"/>
                  <a:pt x="241" y="152"/>
                  <a:pt x="217" y="152"/>
                </a:cubicBezTo>
                <a:close/>
                <a:moveTo>
                  <a:pt x="343" y="152"/>
                </a:moveTo>
                <a:cubicBezTo>
                  <a:pt x="321" y="152"/>
                  <a:pt x="303" y="134"/>
                  <a:pt x="303" y="113"/>
                </a:cubicBezTo>
                <a:cubicBezTo>
                  <a:pt x="303" y="91"/>
                  <a:pt x="321" y="74"/>
                  <a:pt x="343" y="74"/>
                </a:cubicBezTo>
                <a:cubicBezTo>
                  <a:pt x="364" y="74"/>
                  <a:pt x="382" y="91"/>
                  <a:pt x="382" y="113"/>
                </a:cubicBezTo>
                <a:cubicBezTo>
                  <a:pt x="382" y="134"/>
                  <a:pt x="364" y="152"/>
                  <a:pt x="343" y="152"/>
                </a:cubicBezTo>
                <a:close/>
                <a:moveTo>
                  <a:pt x="0" y="244"/>
                </a:moveTo>
                <a:lnTo>
                  <a:pt x="42" y="244"/>
                </a:lnTo>
                <a:lnTo>
                  <a:pt x="42" y="394"/>
                </a:lnTo>
                <a:lnTo>
                  <a:pt x="0" y="394"/>
                </a:lnTo>
                <a:lnTo>
                  <a:pt x="0" y="244"/>
                </a:lnTo>
                <a:close/>
                <a:moveTo>
                  <a:pt x="58" y="396"/>
                </a:moveTo>
                <a:cubicBezTo>
                  <a:pt x="58" y="454"/>
                  <a:pt x="79" y="500"/>
                  <a:pt x="115" y="534"/>
                </a:cubicBezTo>
                <a:lnTo>
                  <a:pt x="115" y="640"/>
                </a:lnTo>
                <a:lnTo>
                  <a:pt x="228" y="640"/>
                </a:lnTo>
                <a:lnTo>
                  <a:pt x="228" y="590"/>
                </a:lnTo>
                <a:cubicBezTo>
                  <a:pt x="244" y="593"/>
                  <a:pt x="262" y="595"/>
                  <a:pt x="280" y="595"/>
                </a:cubicBezTo>
                <a:cubicBezTo>
                  <a:pt x="298" y="595"/>
                  <a:pt x="316" y="593"/>
                  <a:pt x="332" y="590"/>
                </a:cubicBezTo>
                <a:lnTo>
                  <a:pt x="332" y="640"/>
                </a:lnTo>
                <a:lnTo>
                  <a:pt x="445" y="640"/>
                </a:lnTo>
                <a:lnTo>
                  <a:pt x="445" y="536"/>
                </a:lnTo>
                <a:cubicBezTo>
                  <a:pt x="481" y="502"/>
                  <a:pt x="502" y="455"/>
                  <a:pt x="502" y="398"/>
                </a:cubicBezTo>
                <a:lnTo>
                  <a:pt x="502" y="208"/>
                </a:lnTo>
                <a:lnTo>
                  <a:pt x="58" y="208"/>
                </a:lnTo>
                <a:lnTo>
                  <a:pt x="58" y="396"/>
                </a:lnTo>
                <a:close/>
                <a:moveTo>
                  <a:pt x="337" y="437"/>
                </a:moveTo>
                <a:lnTo>
                  <a:pt x="432" y="394"/>
                </a:lnTo>
                <a:lnTo>
                  <a:pt x="337" y="351"/>
                </a:lnTo>
                <a:lnTo>
                  <a:pt x="337" y="322"/>
                </a:lnTo>
                <a:lnTo>
                  <a:pt x="461" y="381"/>
                </a:lnTo>
                <a:lnTo>
                  <a:pt x="461" y="406"/>
                </a:lnTo>
                <a:lnTo>
                  <a:pt x="337" y="466"/>
                </a:lnTo>
                <a:lnTo>
                  <a:pt x="337" y="437"/>
                </a:lnTo>
                <a:close/>
                <a:moveTo>
                  <a:pt x="296" y="295"/>
                </a:moveTo>
                <a:lnTo>
                  <a:pt x="321" y="295"/>
                </a:lnTo>
                <a:lnTo>
                  <a:pt x="266" y="491"/>
                </a:lnTo>
                <a:lnTo>
                  <a:pt x="241" y="491"/>
                </a:lnTo>
                <a:lnTo>
                  <a:pt x="296" y="295"/>
                </a:lnTo>
                <a:close/>
                <a:moveTo>
                  <a:pt x="99" y="381"/>
                </a:moveTo>
                <a:lnTo>
                  <a:pt x="223" y="320"/>
                </a:lnTo>
                <a:lnTo>
                  <a:pt x="223" y="351"/>
                </a:lnTo>
                <a:lnTo>
                  <a:pt x="129" y="394"/>
                </a:lnTo>
                <a:lnTo>
                  <a:pt x="223" y="437"/>
                </a:lnTo>
                <a:lnTo>
                  <a:pt x="223" y="466"/>
                </a:lnTo>
                <a:lnTo>
                  <a:pt x="99" y="405"/>
                </a:lnTo>
                <a:lnTo>
                  <a:pt x="99" y="381"/>
                </a:lnTo>
                <a:close/>
                <a:moveTo>
                  <a:pt x="560" y="244"/>
                </a:moveTo>
                <a:lnTo>
                  <a:pt x="560" y="394"/>
                </a:lnTo>
                <a:lnTo>
                  <a:pt x="518" y="394"/>
                </a:lnTo>
                <a:lnTo>
                  <a:pt x="518" y="244"/>
                </a:lnTo>
                <a:lnTo>
                  <a:pt x="560" y="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3240563" y="6821488"/>
            <a:ext cx="9200106" cy="5416862"/>
            <a:chOff x="3543527" y="2046967"/>
            <a:chExt cx="5537200" cy="3057526"/>
          </a:xfrm>
        </p:grpSpPr>
        <p:sp>
          <p:nvSpPr>
            <p:cNvPr id="14" name="Freeform 5"/>
            <p:cNvSpPr/>
            <p:nvPr/>
          </p:nvSpPr>
          <p:spPr bwMode="auto">
            <a:xfrm>
              <a:off x="3543527" y="4893355"/>
              <a:ext cx="5537200" cy="211138"/>
            </a:xfrm>
            <a:custGeom>
              <a:avLst/>
              <a:gdLst>
                <a:gd name="T0" fmla="*/ 1721 w 1741"/>
                <a:gd name="T1" fmla="*/ 66 h 66"/>
                <a:gd name="T2" fmla="*/ 20 w 1741"/>
                <a:gd name="T3" fmla="*/ 66 h 66"/>
                <a:gd name="T4" fmla="*/ 0 w 1741"/>
                <a:gd name="T5" fmla="*/ 46 h 66"/>
                <a:gd name="T6" fmla="*/ 0 w 1741"/>
                <a:gd name="T7" fmla="*/ 20 h 66"/>
                <a:gd name="T8" fmla="*/ 20 w 1741"/>
                <a:gd name="T9" fmla="*/ 0 h 66"/>
                <a:gd name="T10" fmla="*/ 1721 w 1741"/>
                <a:gd name="T11" fmla="*/ 0 h 66"/>
                <a:gd name="T12" fmla="*/ 1741 w 1741"/>
                <a:gd name="T13" fmla="*/ 20 h 66"/>
                <a:gd name="T14" fmla="*/ 1741 w 1741"/>
                <a:gd name="T15" fmla="*/ 46 h 66"/>
                <a:gd name="T16" fmla="*/ 1721 w 1741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1" h="66">
                  <a:moveTo>
                    <a:pt x="1721" y="66"/>
                  </a:moveTo>
                  <a:cubicBezTo>
                    <a:pt x="20" y="66"/>
                    <a:pt x="20" y="66"/>
                    <a:pt x="20" y="66"/>
                  </a:cubicBezTo>
                  <a:cubicBezTo>
                    <a:pt x="9" y="66"/>
                    <a:pt x="0" y="57"/>
                    <a:pt x="0" y="4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721" y="0"/>
                    <a:pt x="1721" y="0"/>
                    <a:pt x="1721" y="0"/>
                  </a:cubicBezTo>
                  <a:cubicBezTo>
                    <a:pt x="1732" y="0"/>
                    <a:pt x="1741" y="9"/>
                    <a:pt x="1741" y="20"/>
                  </a:cubicBezTo>
                  <a:cubicBezTo>
                    <a:pt x="1741" y="46"/>
                    <a:pt x="1741" y="46"/>
                    <a:pt x="1741" y="46"/>
                  </a:cubicBezTo>
                  <a:cubicBezTo>
                    <a:pt x="1741" y="57"/>
                    <a:pt x="1732" y="66"/>
                    <a:pt x="1721" y="66"/>
                  </a:cubicBezTo>
                  <a:close/>
                </a:path>
              </a:pathLst>
            </a:custGeom>
            <a:solidFill>
              <a:srgbClr val="0A0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5359627" y="4426630"/>
              <a:ext cx="989013" cy="266700"/>
            </a:xfrm>
            <a:custGeom>
              <a:avLst/>
              <a:gdLst>
                <a:gd name="T0" fmla="*/ 18 w 311"/>
                <a:gd name="T1" fmla="*/ 84 h 84"/>
                <a:gd name="T2" fmla="*/ 0 w 311"/>
                <a:gd name="T3" fmla="*/ 65 h 84"/>
                <a:gd name="T4" fmla="*/ 0 w 311"/>
                <a:gd name="T5" fmla="*/ 19 h 84"/>
                <a:gd name="T6" fmla="*/ 18 w 311"/>
                <a:gd name="T7" fmla="*/ 0 h 84"/>
                <a:gd name="T8" fmla="*/ 293 w 311"/>
                <a:gd name="T9" fmla="*/ 0 h 84"/>
                <a:gd name="T10" fmla="*/ 311 w 311"/>
                <a:gd name="T11" fmla="*/ 19 h 84"/>
                <a:gd name="T12" fmla="*/ 311 w 311"/>
                <a:gd name="T13" fmla="*/ 65 h 84"/>
                <a:gd name="T14" fmla="*/ 293 w 311"/>
                <a:gd name="T15" fmla="*/ 84 h 84"/>
                <a:gd name="T16" fmla="*/ 18 w 311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" h="84">
                  <a:moveTo>
                    <a:pt x="18" y="84"/>
                  </a:moveTo>
                  <a:cubicBezTo>
                    <a:pt x="8" y="84"/>
                    <a:pt x="0" y="75"/>
                    <a:pt x="0" y="6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03" y="0"/>
                    <a:pt x="311" y="9"/>
                    <a:pt x="311" y="19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1" y="75"/>
                    <a:pt x="303" y="84"/>
                    <a:pt x="293" y="84"/>
                  </a:cubicBezTo>
                  <a:lnTo>
                    <a:pt x="18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5346927" y="4413930"/>
              <a:ext cx="1014413" cy="292100"/>
            </a:xfrm>
            <a:custGeom>
              <a:avLst/>
              <a:gdLst>
                <a:gd name="T0" fmla="*/ 297 w 319"/>
                <a:gd name="T1" fmla="*/ 8 h 92"/>
                <a:gd name="T2" fmla="*/ 311 w 319"/>
                <a:gd name="T3" fmla="*/ 23 h 92"/>
                <a:gd name="T4" fmla="*/ 311 w 319"/>
                <a:gd name="T5" fmla="*/ 69 h 92"/>
                <a:gd name="T6" fmla="*/ 297 w 319"/>
                <a:gd name="T7" fmla="*/ 84 h 92"/>
                <a:gd name="T8" fmla="*/ 22 w 319"/>
                <a:gd name="T9" fmla="*/ 84 h 92"/>
                <a:gd name="T10" fmla="*/ 8 w 319"/>
                <a:gd name="T11" fmla="*/ 69 h 92"/>
                <a:gd name="T12" fmla="*/ 8 w 319"/>
                <a:gd name="T13" fmla="*/ 23 h 92"/>
                <a:gd name="T14" fmla="*/ 22 w 319"/>
                <a:gd name="T15" fmla="*/ 8 h 92"/>
                <a:gd name="T16" fmla="*/ 297 w 319"/>
                <a:gd name="T17" fmla="*/ 8 h 92"/>
                <a:gd name="T18" fmla="*/ 297 w 319"/>
                <a:gd name="T19" fmla="*/ 0 h 92"/>
                <a:gd name="T20" fmla="*/ 22 w 319"/>
                <a:gd name="T21" fmla="*/ 0 h 92"/>
                <a:gd name="T22" fmla="*/ 0 w 319"/>
                <a:gd name="T23" fmla="*/ 23 h 92"/>
                <a:gd name="T24" fmla="*/ 0 w 319"/>
                <a:gd name="T25" fmla="*/ 69 h 92"/>
                <a:gd name="T26" fmla="*/ 22 w 319"/>
                <a:gd name="T27" fmla="*/ 92 h 92"/>
                <a:gd name="T28" fmla="*/ 297 w 319"/>
                <a:gd name="T29" fmla="*/ 92 h 92"/>
                <a:gd name="T30" fmla="*/ 319 w 319"/>
                <a:gd name="T31" fmla="*/ 69 h 92"/>
                <a:gd name="T32" fmla="*/ 319 w 319"/>
                <a:gd name="T33" fmla="*/ 23 h 92"/>
                <a:gd name="T34" fmla="*/ 297 w 319"/>
                <a:gd name="T3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9" h="92">
                  <a:moveTo>
                    <a:pt x="297" y="8"/>
                  </a:moveTo>
                  <a:cubicBezTo>
                    <a:pt x="304" y="8"/>
                    <a:pt x="311" y="15"/>
                    <a:pt x="311" y="23"/>
                  </a:cubicBezTo>
                  <a:cubicBezTo>
                    <a:pt x="311" y="69"/>
                    <a:pt x="311" y="69"/>
                    <a:pt x="311" y="69"/>
                  </a:cubicBezTo>
                  <a:cubicBezTo>
                    <a:pt x="311" y="77"/>
                    <a:pt x="304" y="84"/>
                    <a:pt x="297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14" y="84"/>
                    <a:pt x="8" y="77"/>
                    <a:pt x="8" y="6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15"/>
                    <a:pt x="14" y="8"/>
                    <a:pt x="22" y="8"/>
                  </a:cubicBezTo>
                  <a:cubicBezTo>
                    <a:pt x="297" y="8"/>
                    <a:pt x="297" y="8"/>
                    <a:pt x="297" y="8"/>
                  </a:cubicBezTo>
                  <a:moveTo>
                    <a:pt x="297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309" y="92"/>
                    <a:pt x="319" y="82"/>
                    <a:pt x="319" y="69"/>
                  </a:cubicBezTo>
                  <a:cubicBezTo>
                    <a:pt x="319" y="23"/>
                    <a:pt x="319" y="23"/>
                    <a:pt x="319" y="23"/>
                  </a:cubicBezTo>
                  <a:cubicBezTo>
                    <a:pt x="319" y="10"/>
                    <a:pt x="309" y="0"/>
                    <a:pt x="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322990" y="2597830"/>
              <a:ext cx="3059113" cy="1946275"/>
            </a:xfrm>
            <a:custGeom>
              <a:avLst/>
              <a:gdLst>
                <a:gd name="T0" fmla="*/ 889 w 962"/>
                <a:gd name="T1" fmla="*/ 611 h 611"/>
                <a:gd name="T2" fmla="*/ 73 w 962"/>
                <a:gd name="T3" fmla="*/ 611 h 611"/>
                <a:gd name="T4" fmla="*/ 0 w 962"/>
                <a:gd name="T5" fmla="*/ 538 h 611"/>
                <a:gd name="T6" fmla="*/ 0 w 962"/>
                <a:gd name="T7" fmla="*/ 73 h 611"/>
                <a:gd name="T8" fmla="*/ 73 w 962"/>
                <a:gd name="T9" fmla="*/ 0 h 611"/>
                <a:gd name="T10" fmla="*/ 889 w 962"/>
                <a:gd name="T11" fmla="*/ 0 h 611"/>
                <a:gd name="T12" fmla="*/ 962 w 962"/>
                <a:gd name="T13" fmla="*/ 73 h 611"/>
                <a:gd name="T14" fmla="*/ 962 w 962"/>
                <a:gd name="T15" fmla="*/ 538 h 611"/>
                <a:gd name="T16" fmla="*/ 889 w 962"/>
                <a:gd name="T17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2" h="611">
                  <a:moveTo>
                    <a:pt x="889" y="611"/>
                  </a:moveTo>
                  <a:cubicBezTo>
                    <a:pt x="73" y="611"/>
                    <a:pt x="73" y="611"/>
                    <a:pt x="73" y="611"/>
                  </a:cubicBezTo>
                  <a:cubicBezTo>
                    <a:pt x="33" y="611"/>
                    <a:pt x="0" y="578"/>
                    <a:pt x="0" y="53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889" y="0"/>
                    <a:pt x="889" y="0"/>
                    <a:pt x="889" y="0"/>
                  </a:cubicBezTo>
                  <a:cubicBezTo>
                    <a:pt x="930" y="0"/>
                    <a:pt x="962" y="33"/>
                    <a:pt x="962" y="73"/>
                  </a:cubicBezTo>
                  <a:cubicBezTo>
                    <a:pt x="962" y="538"/>
                    <a:pt x="962" y="538"/>
                    <a:pt x="962" y="538"/>
                  </a:cubicBezTo>
                  <a:cubicBezTo>
                    <a:pt x="962" y="578"/>
                    <a:pt x="930" y="611"/>
                    <a:pt x="889" y="611"/>
                  </a:cubicBezTo>
                  <a:close/>
                </a:path>
              </a:pathLst>
            </a:custGeom>
            <a:solidFill>
              <a:srgbClr val="7C685C"/>
            </a:solidFill>
            <a:ln w="254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4494440" y="2783567"/>
              <a:ext cx="2716213" cy="1576388"/>
            </a:xfrm>
            <a:custGeom>
              <a:avLst/>
              <a:gdLst>
                <a:gd name="T0" fmla="*/ 829 w 854"/>
                <a:gd name="T1" fmla="*/ 495 h 495"/>
                <a:gd name="T2" fmla="*/ 25 w 854"/>
                <a:gd name="T3" fmla="*/ 495 h 495"/>
                <a:gd name="T4" fmla="*/ 0 w 854"/>
                <a:gd name="T5" fmla="*/ 470 h 495"/>
                <a:gd name="T6" fmla="*/ 0 w 854"/>
                <a:gd name="T7" fmla="*/ 25 h 495"/>
                <a:gd name="T8" fmla="*/ 25 w 854"/>
                <a:gd name="T9" fmla="*/ 0 h 495"/>
                <a:gd name="T10" fmla="*/ 829 w 854"/>
                <a:gd name="T11" fmla="*/ 0 h 495"/>
                <a:gd name="T12" fmla="*/ 854 w 854"/>
                <a:gd name="T13" fmla="*/ 25 h 495"/>
                <a:gd name="T14" fmla="*/ 854 w 854"/>
                <a:gd name="T15" fmla="*/ 470 h 495"/>
                <a:gd name="T16" fmla="*/ 829 w 854"/>
                <a:gd name="T17" fmla="*/ 49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495">
                  <a:moveTo>
                    <a:pt x="829" y="495"/>
                  </a:moveTo>
                  <a:cubicBezTo>
                    <a:pt x="25" y="495"/>
                    <a:pt x="25" y="495"/>
                    <a:pt x="25" y="495"/>
                  </a:cubicBezTo>
                  <a:cubicBezTo>
                    <a:pt x="12" y="495"/>
                    <a:pt x="0" y="484"/>
                    <a:pt x="0" y="47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843" y="0"/>
                    <a:pt x="854" y="11"/>
                    <a:pt x="854" y="25"/>
                  </a:cubicBezTo>
                  <a:cubicBezTo>
                    <a:pt x="854" y="470"/>
                    <a:pt x="854" y="470"/>
                    <a:pt x="854" y="470"/>
                  </a:cubicBezTo>
                  <a:cubicBezTo>
                    <a:pt x="854" y="484"/>
                    <a:pt x="843" y="495"/>
                    <a:pt x="829" y="495"/>
                  </a:cubicBezTo>
                  <a:close/>
                </a:path>
              </a:pathLst>
            </a:custGeom>
            <a:solidFill>
              <a:srgbClr val="0CAEEC"/>
            </a:solidFill>
            <a:ln w="254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4051527" y="4667930"/>
              <a:ext cx="3629025" cy="265113"/>
            </a:xfrm>
            <a:custGeom>
              <a:avLst/>
              <a:gdLst>
                <a:gd name="T0" fmla="*/ 18 w 1141"/>
                <a:gd name="T1" fmla="*/ 83 h 83"/>
                <a:gd name="T2" fmla="*/ 0 w 1141"/>
                <a:gd name="T3" fmla="*/ 64 h 83"/>
                <a:gd name="T4" fmla="*/ 0 w 1141"/>
                <a:gd name="T5" fmla="*/ 18 h 83"/>
                <a:gd name="T6" fmla="*/ 18 w 1141"/>
                <a:gd name="T7" fmla="*/ 0 h 83"/>
                <a:gd name="T8" fmla="*/ 1123 w 1141"/>
                <a:gd name="T9" fmla="*/ 0 h 83"/>
                <a:gd name="T10" fmla="*/ 1141 w 1141"/>
                <a:gd name="T11" fmla="*/ 18 h 83"/>
                <a:gd name="T12" fmla="*/ 1141 w 1141"/>
                <a:gd name="T13" fmla="*/ 64 h 83"/>
                <a:gd name="T14" fmla="*/ 1123 w 1141"/>
                <a:gd name="T15" fmla="*/ 83 h 83"/>
                <a:gd name="T16" fmla="*/ 18 w 1141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1" h="83">
                  <a:moveTo>
                    <a:pt x="18" y="83"/>
                  </a:moveTo>
                  <a:cubicBezTo>
                    <a:pt x="8" y="83"/>
                    <a:pt x="0" y="74"/>
                    <a:pt x="0" y="6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123" y="0"/>
                    <a:pt x="1123" y="0"/>
                    <a:pt x="1123" y="0"/>
                  </a:cubicBezTo>
                  <a:cubicBezTo>
                    <a:pt x="1133" y="0"/>
                    <a:pt x="1141" y="8"/>
                    <a:pt x="1141" y="18"/>
                  </a:cubicBezTo>
                  <a:cubicBezTo>
                    <a:pt x="1141" y="64"/>
                    <a:pt x="1141" y="64"/>
                    <a:pt x="1141" y="64"/>
                  </a:cubicBezTo>
                  <a:cubicBezTo>
                    <a:pt x="1141" y="74"/>
                    <a:pt x="1133" y="83"/>
                    <a:pt x="1123" y="83"/>
                  </a:cubicBezTo>
                  <a:lnTo>
                    <a:pt x="18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38827" y="4655230"/>
              <a:ext cx="3654425" cy="290513"/>
            </a:xfrm>
            <a:custGeom>
              <a:avLst/>
              <a:gdLst>
                <a:gd name="T0" fmla="*/ 1127 w 1149"/>
                <a:gd name="T1" fmla="*/ 8 h 91"/>
                <a:gd name="T2" fmla="*/ 1141 w 1149"/>
                <a:gd name="T3" fmla="*/ 22 h 91"/>
                <a:gd name="T4" fmla="*/ 1141 w 1149"/>
                <a:gd name="T5" fmla="*/ 68 h 91"/>
                <a:gd name="T6" fmla="*/ 1127 w 1149"/>
                <a:gd name="T7" fmla="*/ 83 h 91"/>
                <a:gd name="T8" fmla="*/ 22 w 1149"/>
                <a:gd name="T9" fmla="*/ 83 h 91"/>
                <a:gd name="T10" fmla="*/ 8 w 1149"/>
                <a:gd name="T11" fmla="*/ 68 h 91"/>
                <a:gd name="T12" fmla="*/ 8 w 1149"/>
                <a:gd name="T13" fmla="*/ 22 h 91"/>
                <a:gd name="T14" fmla="*/ 22 w 1149"/>
                <a:gd name="T15" fmla="*/ 8 h 91"/>
                <a:gd name="T16" fmla="*/ 1127 w 1149"/>
                <a:gd name="T17" fmla="*/ 8 h 91"/>
                <a:gd name="T18" fmla="*/ 1127 w 1149"/>
                <a:gd name="T19" fmla="*/ 0 h 91"/>
                <a:gd name="T20" fmla="*/ 22 w 1149"/>
                <a:gd name="T21" fmla="*/ 0 h 91"/>
                <a:gd name="T22" fmla="*/ 0 w 1149"/>
                <a:gd name="T23" fmla="*/ 22 h 91"/>
                <a:gd name="T24" fmla="*/ 0 w 1149"/>
                <a:gd name="T25" fmla="*/ 68 h 91"/>
                <a:gd name="T26" fmla="*/ 22 w 1149"/>
                <a:gd name="T27" fmla="*/ 91 h 91"/>
                <a:gd name="T28" fmla="*/ 1127 w 1149"/>
                <a:gd name="T29" fmla="*/ 91 h 91"/>
                <a:gd name="T30" fmla="*/ 1149 w 1149"/>
                <a:gd name="T31" fmla="*/ 68 h 91"/>
                <a:gd name="T32" fmla="*/ 1149 w 1149"/>
                <a:gd name="T33" fmla="*/ 22 h 91"/>
                <a:gd name="T34" fmla="*/ 1127 w 1149"/>
                <a:gd name="T3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9" h="91">
                  <a:moveTo>
                    <a:pt x="1127" y="8"/>
                  </a:moveTo>
                  <a:cubicBezTo>
                    <a:pt x="1135" y="8"/>
                    <a:pt x="1141" y="14"/>
                    <a:pt x="1141" y="22"/>
                  </a:cubicBezTo>
                  <a:cubicBezTo>
                    <a:pt x="1141" y="68"/>
                    <a:pt x="1141" y="68"/>
                    <a:pt x="1141" y="68"/>
                  </a:cubicBezTo>
                  <a:cubicBezTo>
                    <a:pt x="1141" y="76"/>
                    <a:pt x="1135" y="83"/>
                    <a:pt x="1127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14" y="83"/>
                    <a:pt x="8" y="76"/>
                    <a:pt x="8" y="6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1127" y="8"/>
                    <a:pt x="1127" y="8"/>
                    <a:pt x="1127" y="8"/>
                  </a:cubicBezTo>
                  <a:moveTo>
                    <a:pt x="1127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81"/>
                    <a:pt x="10" y="91"/>
                    <a:pt x="22" y="91"/>
                  </a:cubicBezTo>
                  <a:cubicBezTo>
                    <a:pt x="1127" y="91"/>
                    <a:pt x="1127" y="91"/>
                    <a:pt x="1127" y="91"/>
                  </a:cubicBezTo>
                  <a:cubicBezTo>
                    <a:pt x="1139" y="91"/>
                    <a:pt x="1149" y="81"/>
                    <a:pt x="1149" y="68"/>
                  </a:cubicBezTo>
                  <a:cubicBezTo>
                    <a:pt x="1149" y="22"/>
                    <a:pt x="1149" y="22"/>
                    <a:pt x="1149" y="22"/>
                  </a:cubicBezTo>
                  <a:cubicBezTo>
                    <a:pt x="1149" y="10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6647090" y="2929617"/>
              <a:ext cx="1619250" cy="1196975"/>
            </a:xfrm>
            <a:custGeom>
              <a:avLst/>
              <a:gdLst>
                <a:gd name="T0" fmla="*/ 8 w 509"/>
                <a:gd name="T1" fmla="*/ 376 h 376"/>
                <a:gd name="T2" fmla="*/ 0 w 509"/>
                <a:gd name="T3" fmla="*/ 368 h 376"/>
                <a:gd name="T4" fmla="*/ 0 w 509"/>
                <a:gd name="T5" fmla="*/ 8 h 376"/>
                <a:gd name="T6" fmla="*/ 8 w 509"/>
                <a:gd name="T7" fmla="*/ 0 h 376"/>
                <a:gd name="T8" fmla="*/ 501 w 509"/>
                <a:gd name="T9" fmla="*/ 0 h 376"/>
                <a:gd name="T10" fmla="*/ 509 w 509"/>
                <a:gd name="T11" fmla="*/ 8 h 376"/>
                <a:gd name="T12" fmla="*/ 509 w 509"/>
                <a:gd name="T13" fmla="*/ 368 h 376"/>
                <a:gd name="T14" fmla="*/ 501 w 509"/>
                <a:gd name="T15" fmla="*/ 376 h 376"/>
                <a:gd name="T16" fmla="*/ 8 w 509"/>
                <a:gd name="T1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376">
                  <a:moveTo>
                    <a:pt x="8" y="376"/>
                  </a:moveTo>
                  <a:cubicBezTo>
                    <a:pt x="4" y="376"/>
                    <a:pt x="0" y="373"/>
                    <a:pt x="0" y="36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6" y="0"/>
                    <a:pt x="509" y="3"/>
                    <a:pt x="509" y="8"/>
                  </a:cubicBezTo>
                  <a:cubicBezTo>
                    <a:pt x="509" y="368"/>
                    <a:pt x="509" y="368"/>
                    <a:pt x="509" y="368"/>
                  </a:cubicBezTo>
                  <a:cubicBezTo>
                    <a:pt x="509" y="373"/>
                    <a:pt x="506" y="376"/>
                    <a:pt x="501" y="376"/>
                  </a:cubicBezTo>
                  <a:lnTo>
                    <a:pt x="8" y="3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6640740" y="2923267"/>
              <a:ext cx="1631950" cy="1209675"/>
            </a:xfrm>
            <a:custGeom>
              <a:avLst/>
              <a:gdLst>
                <a:gd name="T0" fmla="*/ 503 w 513"/>
                <a:gd name="T1" fmla="*/ 4 h 380"/>
                <a:gd name="T2" fmla="*/ 509 w 513"/>
                <a:gd name="T3" fmla="*/ 10 h 380"/>
                <a:gd name="T4" fmla="*/ 509 w 513"/>
                <a:gd name="T5" fmla="*/ 370 h 380"/>
                <a:gd name="T6" fmla="*/ 503 w 513"/>
                <a:gd name="T7" fmla="*/ 376 h 380"/>
                <a:gd name="T8" fmla="*/ 10 w 513"/>
                <a:gd name="T9" fmla="*/ 376 h 380"/>
                <a:gd name="T10" fmla="*/ 4 w 513"/>
                <a:gd name="T11" fmla="*/ 370 h 380"/>
                <a:gd name="T12" fmla="*/ 4 w 513"/>
                <a:gd name="T13" fmla="*/ 10 h 380"/>
                <a:gd name="T14" fmla="*/ 10 w 513"/>
                <a:gd name="T15" fmla="*/ 4 h 380"/>
                <a:gd name="T16" fmla="*/ 503 w 513"/>
                <a:gd name="T17" fmla="*/ 4 h 380"/>
                <a:gd name="T18" fmla="*/ 503 w 513"/>
                <a:gd name="T19" fmla="*/ 0 h 380"/>
                <a:gd name="T20" fmla="*/ 10 w 513"/>
                <a:gd name="T21" fmla="*/ 0 h 380"/>
                <a:gd name="T22" fmla="*/ 0 w 513"/>
                <a:gd name="T23" fmla="*/ 10 h 380"/>
                <a:gd name="T24" fmla="*/ 0 w 513"/>
                <a:gd name="T25" fmla="*/ 370 h 380"/>
                <a:gd name="T26" fmla="*/ 10 w 513"/>
                <a:gd name="T27" fmla="*/ 380 h 380"/>
                <a:gd name="T28" fmla="*/ 503 w 513"/>
                <a:gd name="T29" fmla="*/ 380 h 380"/>
                <a:gd name="T30" fmla="*/ 513 w 513"/>
                <a:gd name="T31" fmla="*/ 370 h 380"/>
                <a:gd name="T32" fmla="*/ 513 w 513"/>
                <a:gd name="T33" fmla="*/ 10 h 380"/>
                <a:gd name="T34" fmla="*/ 503 w 513"/>
                <a:gd name="T3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3" h="380">
                  <a:moveTo>
                    <a:pt x="503" y="4"/>
                  </a:moveTo>
                  <a:cubicBezTo>
                    <a:pt x="506" y="4"/>
                    <a:pt x="509" y="6"/>
                    <a:pt x="509" y="10"/>
                  </a:cubicBezTo>
                  <a:cubicBezTo>
                    <a:pt x="509" y="370"/>
                    <a:pt x="509" y="370"/>
                    <a:pt x="509" y="370"/>
                  </a:cubicBezTo>
                  <a:cubicBezTo>
                    <a:pt x="509" y="374"/>
                    <a:pt x="506" y="376"/>
                    <a:pt x="503" y="376"/>
                  </a:cubicBezTo>
                  <a:cubicBezTo>
                    <a:pt x="10" y="376"/>
                    <a:pt x="10" y="376"/>
                    <a:pt x="10" y="376"/>
                  </a:cubicBezTo>
                  <a:cubicBezTo>
                    <a:pt x="7" y="376"/>
                    <a:pt x="4" y="374"/>
                    <a:pt x="4" y="37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03" y="4"/>
                    <a:pt x="503" y="4"/>
                    <a:pt x="503" y="4"/>
                  </a:cubicBezTo>
                  <a:moveTo>
                    <a:pt x="50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376"/>
                    <a:pt x="4" y="380"/>
                    <a:pt x="10" y="380"/>
                  </a:cubicBezTo>
                  <a:cubicBezTo>
                    <a:pt x="503" y="380"/>
                    <a:pt x="503" y="380"/>
                    <a:pt x="503" y="380"/>
                  </a:cubicBezTo>
                  <a:cubicBezTo>
                    <a:pt x="509" y="380"/>
                    <a:pt x="513" y="376"/>
                    <a:pt x="513" y="370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513" y="4"/>
                    <a:pt x="509" y="0"/>
                    <a:pt x="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6653440" y="3053442"/>
              <a:ext cx="1606550" cy="152400"/>
            </a:xfrm>
            <a:custGeom>
              <a:avLst/>
              <a:gdLst>
                <a:gd name="T0" fmla="*/ 6 w 505"/>
                <a:gd name="T1" fmla="*/ 48 h 48"/>
                <a:gd name="T2" fmla="*/ 499 w 505"/>
                <a:gd name="T3" fmla="*/ 48 h 48"/>
                <a:gd name="T4" fmla="*/ 505 w 505"/>
                <a:gd name="T5" fmla="*/ 42 h 48"/>
                <a:gd name="T6" fmla="*/ 505 w 505"/>
                <a:gd name="T7" fmla="*/ 6 h 48"/>
                <a:gd name="T8" fmla="*/ 499 w 505"/>
                <a:gd name="T9" fmla="*/ 0 h 48"/>
                <a:gd name="T10" fmla="*/ 6 w 505"/>
                <a:gd name="T11" fmla="*/ 0 h 48"/>
                <a:gd name="T12" fmla="*/ 0 w 505"/>
                <a:gd name="T13" fmla="*/ 6 h 48"/>
                <a:gd name="T14" fmla="*/ 0 w 505"/>
                <a:gd name="T15" fmla="*/ 42 h 48"/>
                <a:gd name="T16" fmla="*/ 6 w 505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5" h="48">
                  <a:moveTo>
                    <a:pt x="6" y="48"/>
                  </a:moveTo>
                  <a:cubicBezTo>
                    <a:pt x="499" y="48"/>
                    <a:pt x="499" y="48"/>
                    <a:pt x="499" y="48"/>
                  </a:cubicBezTo>
                  <a:cubicBezTo>
                    <a:pt x="502" y="48"/>
                    <a:pt x="505" y="45"/>
                    <a:pt x="505" y="42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5" y="3"/>
                    <a:pt x="502" y="0"/>
                    <a:pt x="49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5"/>
                    <a:pt x="3" y="48"/>
                    <a:pt x="6" y="48"/>
                  </a:cubicBezTo>
                  <a:close/>
                </a:path>
              </a:pathLst>
            </a:custGeom>
            <a:solidFill>
              <a:srgbClr val="E0E0E0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6653440" y="2935967"/>
              <a:ext cx="1606550" cy="114300"/>
            </a:xfrm>
            <a:custGeom>
              <a:avLst/>
              <a:gdLst>
                <a:gd name="T0" fmla="*/ 6 w 505"/>
                <a:gd name="T1" fmla="*/ 36 h 36"/>
                <a:gd name="T2" fmla="*/ 499 w 505"/>
                <a:gd name="T3" fmla="*/ 36 h 36"/>
                <a:gd name="T4" fmla="*/ 505 w 505"/>
                <a:gd name="T5" fmla="*/ 30 h 36"/>
                <a:gd name="T6" fmla="*/ 505 w 505"/>
                <a:gd name="T7" fmla="*/ 6 h 36"/>
                <a:gd name="T8" fmla="*/ 499 w 505"/>
                <a:gd name="T9" fmla="*/ 0 h 36"/>
                <a:gd name="T10" fmla="*/ 6 w 505"/>
                <a:gd name="T11" fmla="*/ 0 h 36"/>
                <a:gd name="T12" fmla="*/ 0 w 505"/>
                <a:gd name="T13" fmla="*/ 6 h 36"/>
                <a:gd name="T14" fmla="*/ 0 w 505"/>
                <a:gd name="T15" fmla="*/ 30 h 36"/>
                <a:gd name="T16" fmla="*/ 6 w 505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5" h="36">
                  <a:moveTo>
                    <a:pt x="6" y="36"/>
                  </a:moveTo>
                  <a:cubicBezTo>
                    <a:pt x="499" y="36"/>
                    <a:pt x="499" y="36"/>
                    <a:pt x="499" y="36"/>
                  </a:cubicBezTo>
                  <a:cubicBezTo>
                    <a:pt x="502" y="36"/>
                    <a:pt x="505" y="33"/>
                    <a:pt x="505" y="30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5" y="2"/>
                    <a:pt x="502" y="0"/>
                    <a:pt x="49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3"/>
                    <a:pt x="3" y="36"/>
                    <a:pt x="6" y="36"/>
                  </a:cubicBezTo>
                  <a:close/>
                </a:path>
              </a:pathLst>
            </a:custGeom>
            <a:solidFill>
              <a:srgbClr val="CAD0CE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6853465" y="3315380"/>
              <a:ext cx="1028700" cy="38100"/>
            </a:xfrm>
            <a:custGeom>
              <a:avLst/>
              <a:gdLst>
                <a:gd name="T0" fmla="*/ 317 w 323"/>
                <a:gd name="T1" fmla="*/ 12 h 12"/>
                <a:gd name="T2" fmla="*/ 6 w 323"/>
                <a:gd name="T3" fmla="*/ 12 h 12"/>
                <a:gd name="T4" fmla="*/ 0 w 323"/>
                <a:gd name="T5" fmla="*/ 6 h 12"/>
                <a:gd name="T6" fmla="*/ 0 w 323"/>
                <a:gd name="T7" fmla="*/ 6 h 12"/>
                <a:gd name="T8" fmla="*/ 6 w 323"/>
                <a:gd name="T9" fmla="*/ 0 h 12"/>
                <a:gd name="T10" fmla="*/ 317 w 323"/>
                <a:gd name="T11" fmla="*/ 0 h 12"/>
                <a:gd name="T12" fmla="*/ 323 w 323"/>
                <a:gd name="T13" fmla="*/ 6 h 12"/>
                <a:gd name="T14" fmla="*/ 323 w 323"/>
                <a:gd name="T15" fmla="*/ 6 h 12"/>
                <a:gd name="T16" fmla="*/ 317 w 323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12">
                  <a:moveTo>
                    <a:pt x="31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20" y="0"/>
                    <a:pt x="323" y="3"/>
                    <a:pt x="323" y="6"/>
                  </a:cubicBezTo>
                  <a:cubicBezTo>
                    <a:pt x="323" y="6"/>
                    <a:pt x="323" y="6"/>
                    <a:pt x="323" y="6"/>
                  </a:cubicBezTo>
                  <a:cubicBezTo>
                    <a:pt x="323" y="10"/>
                    <a:pt x="320" y="12"/>
                    <a:pt x="317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6853465" y="3461430"/>
              <a:ext cx="563563" cy="38100"/>
            </a:xfrm>
            <a:custGeom>
              <a:avLst/>
              <a:gdLst>
                <a:gd name="T0" fmla="*/ 171 w 177"/>
                <a:gd name="T1" fmla="*/ 12 h 12"/>
                <a:gd name="T2" fmla="*/ 6 w 177"/>
                <a:gd name="T3" fmla="*/ 12 h 12"/>
                <a:gd name="T4" fmla="*/ 0 w 177"/>
                <a:gd name="T5" fmla="*/ 6 h 12"/>
                <a:gd name="T6" fmla="*/ 0 w 177"/>
                <a:gd name="T7" fmla="*/ 6 h 12"/>
                <a:gd name="T8" fmla="*/ 6 w 177"/>
                <a:gd name="T9" fmla="*/ 0 h 12"/>
                <a:gd name="T10" fmla="*/ 171 w 177"/>
                <a:gd name="T11" fmla="*/ 0 h 12"/>
                <a:gd name="T12" fmla="*/ 177 w 177"/>
                <a:gd name="T13" fmla="*/ 6 h 12"/>
                <a:gd name="T14" fmla="*/ 177 w 177"/>
                <a:gd name="T15" fmla="*/ 6 h 12"/>
                <a:gd name="T16" fmla="*/ 171 w 17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2">
                  <a:moveTo>
                    <a:pt x="17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5" y="0"/>
                    <a:pt x="177" y="3"/>
                    <a:pt x="177" y="6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7" y="9"/>
                    <a:pt x="175" y="12"/>
                    <a:pt x="171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6853465" y="3607480"/>
              <a:ext cx="887413" cy="38100"/>
            </a:xfrm>
            <a:custGeom>
              <a:avLst/>
              <a:gdLst>
                <a:gd name="T0" fmla="*/ 273 w 279"/>
                <a:gd name="T1" fmla="*/ 12 h 12"/>
                <a:gd name="T2" fmla="*/ 6 w 279"/>
                <a:gd name="T3" fmla="*/ 12 h 12"/>
                <a:gd name="T4" fmla="*/ 0 w 279"/>
                <a:gd name="T5" fmla="*/ 6 h 12"/>
                <a:gd name="T6" fmla="*/ 0 w 279"/>
                <a:gd name="T7" fmla="*/ 6 h 12"/>
                <a:gd name="T8" fmla="*/ 6 w 279"/>
                <a:gd name="T9" fmla="*/ 0 h 12"/>
                <a:gd name="T10" fmla="*/ 273 w 279"/>
                <a:gd name="T11" fmla="*/ 0 h 12"/>
                <a:gd name="T12" fmla="*/ 279 w 279"/>
                <a:gd name="T13" fmla="*/ 6 h 12"/>
                <a:gd name="T14" fmla="*/ 279 w 279"/>
                <a:gd name="T15" fmla="*/ 6 h 12"/>
                <a:gd name="T16" fmla="*/ 273 w 279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12">
                  <a:moveTo>
                    <a:pt x="273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6" y="0"/>
                    <a:pt x="279" y="2"/>
                    <a:pt x="279" y="6"/>
                  </a:cubicBezTo>
                  <a:cubicBezTo>
                    <a:pt x="279" y="6"/>
                    <a:pt x="279" y="6"/>
                    <a:pt x="279" y="6"/>
                  </a:cubicBezTo>
                  <a:cubicBezTo>
                    <a:pt x="279" y="9"/>
                    <a:pt x="276" y="12"/>
                    <a:pt x="27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6853465" y="3750355"/>
              <a:ext cx="887413" cy="38100"/>
            </a:xfrm>
            <a:custGeom>
              <a:avLst/>
              <a:gdLst>
                <a:gd name="T0" fmla="*/ 273 w 279"/>
                <a:gd name="T1" fmla="*/ 12 h 12"/>
                <a:gd name="T2" fmla="*/ 6 w 279"/>
                <a:gd name="T3" fmla="*/ 12 h 12"/>
                <a:gd name="T4" fmla="*/ 0 w 279"/>
                <a:gd name="T5" fmla="*/ 6 h 12"/>
                <a:gd name="T6" fmla="*/ 0 w 279"/>
                <a:gd name="T7" fmla="*/ 6 h 12"/>
                <a:gd name="T8" fmla="*/ 6 w 279"/>
                <a:gd name="T9" fmla="*/ 0 h 12"/>
                <a:gd name="T10" fmla="*/ 273 w 279"/>
                <a:gd name="T11" fmla="*/ 0 h 12"/>
                <a:gd name="T12" fmla="*/ 279 w 279"/>
                <a:gd name="T13" fmla="*/ 6 h 12"/>
                <a:gd name="T14" fmla="*/ 279 w 279"/>
                <a:gd name="T15" fmla="*/ 6 h 12"/>
                <a:gd name="T16" fmla="*/ 273 w 279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12">
                  <a:moveTo>
                    <a:pt x="273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6" y="0"/>
                    <a:pt x="279" y="3"/>
                    <a:pt x="279" y="6"/>
                  </a:cubicBezTo>
                  <a:cubicBezTo>
                    <a:pt x="279" y="6"/>
                    <a:pt x="279" y="6"/>
                    <a:pt x="279" y="6"/>
                  </a:cubicBezTo>
                  <a:cubicBezTo>
                    <a:pt x="279" y="9"/>
                    <a:pt x="276" y="12"/>
                    <a:pt x="27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0"/>
            <p:cNvSpPr/>
            <p:nvPr/>
          </p:nvSpPr>
          <p:spPr bwMode="auto">
            <a:xfrm>
              <a:off x="6853465" y="3897992"/>
              <a:ext cx="401638" cy="38100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0 w 126"/>
                <a:gd name="T7" fmla="*/ 6 h 12"/>
                <a:gd name="T8" fmla="*/ 6 w 126"/>
                <a:gd name="T9" fmla="*/ 0 h 12"/>
                <a:gd name="T10" fmla="*/ 120 w 126"/>
                <a:gd name="T11" fmla="*/ 0 h 12"/>
                <a:gd name="T12" fmla="*/ 126 w 126"/>
                <a:gd name="T13" fmla="*/ 6 h 12"/>
                <a:gd name="T14" fmla="*/ 126 w 126"/>
                <a:gd name="T15" fmla="*/ 6 h 12"/>
                <a:gd name="T16" fmla="*/ 120 w 126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6" y="2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9"/>
                    <a:pt x="124" y="12"/>
                    <a:pt x="12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1"/>
            <p:cNvSpPr/>
            <p:nvPr/>
          </p:nvSpPr>
          <p:spPr bwMode="auto">
            <a:xfrm>
              <a:off x="6853465" y="3091542"/>
              <a:ext cx="201613" cy="82550"/>
            </a:xfrm>
            <a:custGeom>
              <a:avLst/>
              <a:gdLst>
                <a:gd name="T0" fmla="*/ 57 w 63"/>
                <a:gd name="T1" fmla="*/ 26 h 26"/>
                <a:gd name="T2" fmla="*/ 6 w 63"/>
                <a:gd name="T3" fmla="*/ 26 h 26"/>
                <a:gd name="T4" fmla="*/ 0 w 63"/>
                <a:gd name="T5" fmla="*/ 20 h 26"/>
                <a:gd name="T6" fmla="*/ 0 w 63"/>
                <a:gd name="T7" fmla="*/ 6 h 26"/>
                <a:gd name="T8" fmla="*/ 6 w 63"/>
                <a:gd name="T9" fmla="*/ 0 h 26"/>
                <a:gd name="T10" fmla="*/ 57 w 63"/>
                <a:gd name="T11" fmla="*/ 0 h 26"/>
                <a:gd name="T12" fmla="*/ 63 w 63"/>
                <a:gd name="T13" fmla="*/ 6 h 26"/>
                <a:gd name="T14" fmla="*/ 63 w 63"/>
                <a:gd name="T15" fmla="*/ 20 h 26"/>
                <a:gd name="T16" fmla="*/ 57 w 6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26">
                  <a:moveTo>
                    <a:pt x="57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3"/>
                    <a:pt x="60" y="26"/>
                    <a:pt x="57" y="26"/>
                  </a:cubicBezTo>
                  <a:close/>
                </a:path>
              </a:pathLst>
            </a:custGeom>
            <a:solidFill>
              <a:srgbClr val="414BF7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2"/>
            <p:cNvSpPr/>
            <p:nvPr/>
          </p:nvSpPr>
          <p:spPr bwMode="auto">
            <a:xfrm>
              <a:off x="7105877" y="3091542"/>
              <a:ext cx="203200" cy="82550"/>
            </a:xfrm>
            <a:custGeom>
              <a:avLst/>
              <a:gdLst>
                <a:gd name="T0" fmla="*/ 58 w 64"/>
                <a:gd name="T1" fmla="*/ 26 h 26"/>
                <a:gd name="T2" fmla="*/ 6 w 64"/>
                <a:gd name="T3" fmla="*/ 26 h 26"/>
                <a:gd name="T4" fmla="*/ 0 w 64"/>
                <a:gd name="T5" fmla="*/ 20 h 26"/>
                <a:gd name="T6" fmla="*/ 0 w 64"/>
                <a:gd name="T7" fmla="*/ 6 h 26"/>
                <a:gd name="T8" fmla="*/ 6 w 64"/>
                <a:gd name="T9" fmla="*/ 0 h 26"/>
                <a:gd name="T10" fmla="*/ 58 w 64"/>
                <a:gd name="T11" fmla="*/ 0 h 26"/>
                <a:gd name="T12" fmla="*/ 64 w 64"/>
                <a:gd name="T13" fmla="*/ 6 h 26"/>
                <a:gd name="T14" fmla="*/ 64 w 64"/>
                <a:gd name="T15" fmla="*/ 20 h 26"/>
                <a:gd name="T16" fmla="*/ 58 w 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6">
                  <a:moveTo>
                    <a:pt x="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4" y="3"/>
                    <a:pt x="64" y="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3"/>
                    <a:pt x="61" y="26"/>
                    <a:pt x="58" y="26"/>
                  </a:cubicBezTo>
                  <a:close/>
                </a:path>
              </a:pathLst>
            </a:custGeom>
            <a:solidFill>
              <a:srgbClr val="D7DBFF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7359877" y="3091542"/>
              <a:ext cx="200025" cy="82550"/>
            </a:xfrm>
            <a:custGeom>
              <a:avLst/>
              <a:gdLst>
                <a:gd name="T0" fmla="*/ 57 w 63"/>
                <a:gd name="T1" fmla="*/ 26 h 26"/>
                <a:gd name="T2" fmla="*/ 6 w 63"/>
                <a:gd name="T3" fmla="*/ 26 h 26"/>
                <a:gd name="T4" fmla="*/ 0 w 63"/>
                <a:gd name="T5" fmla="*/ 20 h 26"/>
                <a:gd name="T6" fmla="*/ 0 w 63"/>
                <a:gd name="T7" fmla="*/ 6 h 26"/>
                <a:gd name="T8" fmla="*/ 6 w 63"/>
                <a:gd name="T9" fmla="*/ 0 h 26"/>
                <a:gd name="T10" fmla="*/ 57 w 63"/>
                <a:gd name="T11" fmla="*/ 0 h 26"/>
                <a:gd name="T12" fmla="*/ 63 w 63"/>
                <a:gd name="T13" fmla="*/ 6 h 26"/>
                <a:gd name="T14" fmla="*/ 63 w 63"/>
                <a:gd name="T15" fmla="*/ 20 h 26"/>
                <a:gd name="T16" fmla="*/ 57 w 6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26">
                  <a:moveTo>
                    <a:pt x="57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3" y="3"/>
                    <a:pt x="63" y="6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3"/>
                    <a:pt x="61" y="26"/>
                    <a:pt x="57" y="26"/>
                  </a:cubicBezTo>
                  <a:close/>
                </a:path>
              </a:pathLst>
            </a:custGeom>
            <a:solidFill>
              <a:srgbClr val="D7DBFF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4"/>
            <p:cNvSpPr/>
            <p:nvPr/>
          </p:nvSpPr>
          <p:spPr bwMode="auto">
            <a:xfrm>
              <a:off x="7613877" y="3091542"/>
              <a:ext cx="201613" cy="82550"/>
            </a:xfrm>
            <a:custGeom>
              <a:avLst/>
              <a:gdLst>
                <a:gd name="T0" fmla="*/ 57 w 63"/>
                <a:gd name="T1" fmla="*/ 26 h 26"/>
                <a:gd name="T2" fmla="*/ 5 w 63"/>
                <a:gd name="T3" fmla="*/ 26 h 26"/>
                <a:gd name="T4" fmla="*/ 0 w 63"/>
                <a:gd name="T5" fmla="*/ 20 h 26"/>
                <a:gd name="T6" fmla="*/ 0 w 63"/>
                <a:gd name="T7" fmla="*/ 6 h 26"/>
                <a:gd name="T8" fmla="*/ 5 w 63"/>
                <a:gd name="T9" fmla="*/ 0 h 26"/>
                <a:gd name="T10" fmla="*/ 57 w 63"/>
                <a:gd name="T11" fmla="*/ 0 h 26"/>
                <a:gd name="T12" fmla="*/ 63 w 63"/>
                <a:gd name="T13" fmla="*/ 6 h 26"/>
                <a:gd name="T14" fmla="*/ 63 w 63"/>
                <a:gd name="T15" fmla="*/ 20 h 26"/>
                <a:gd name="T16" fmla="*/ 57 w 6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26">
                  <a:moveTo>
                    <a:pt x="57" y="26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2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3"/>
                    <a:pt x="60" y="26"/>
                    <a:pt x="57" y="26"/>
                  </a:cubicBezTo>
                  <a:close/>
                </a:path>
              </a:pathLst>
            </a:custGeom>
            <a:solidFill>
              <a:srgbClr val="D7DBFF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5"/>
            <p:cNvSpPr/>
            <p:nvPr/>
          </p:nvSpPr>
          <p:spPr bwMode="auto">
            <a:xfrm>
              <a:off x="7866290" y="3091542"/>
              <a:ext cx="200025" cy="82550"/>
            </a:xfrm>
            <a:custGeom>
              <a:avLst/>
              <a:gdLst>
                <a:gd name="T0" fmla="*/ 57 w 63"/>
                <a:gd name="T1" fmla="*/ 26 h 26"/>
                <a:gd name="T2" fmla="*/ 6 w 63"/>
                <a:gd name="T3" fmla="*/ 26 h 26"/>
                <a:gd name="T4" fmla="*/ 0 w 63"/>
                <a:gd name="T5" fmla="*/ 20 h 26"/>
                <a:gd name="T6" fmla="*/ 0 w 63"/>
                <a:gd name="T7" fmla="*/ 6 h 26"/>
                <a:gd name="T8" fmla="*/ 6 w 63"/>
                <a:gd name="T9" fmla="*/ 0 h 26"/>
                <a:gd name="T10" fmla="*/ 57 w 63"/>
                <a:gd name="T11" fmla="*/ 0 h 26"/>
                <a:gd name="T12" fmla="*/ 63 w 63"/>
                <a:gd name="T13" fmla="*/ 6 h 26"/>
                <a:gd name="T14" fmla="*/ 63 w 63"/>
                <a:gd name="T15" fmla="*/ 20 h 26"/>
                <a:gd name="T16" fmla="*/ 57 w 6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26">
                  <a:moveTo>
                    <a:pt x="57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3" y="3"/>
                    <a:pt x="63" y="6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3"/>
                    <a:pt x="61" y="26"/>
                    <a:pt x="57" y="26"/>
                  </a:cubicBezTo>
                  <a:close/>
                </a:path>
              </a:pathLst>
            </a:custGeom>
            <a:solidFill>
              <a:srgbClr val="D7DBFF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6"/>
            <p:cNvSpPr/>
            <p:nvPr/>
          </p:nvSpPr>
          <p:spPr bwMode="auto">
            <a:xfrm>
              <a:off x="7961540" y="4053567"/>
              <a:ext cx="723900" cy="854075"/>
            </a:xfrm>
            <a:custGeom>
              <a:avLst/>
              <a:gdLst>
                <a:gd name="T0" fmla="*/ 398 w 456"/>
                <a:gd name="T1" fmla="*/ 538 h 538"/>
                <a:gd name="T2" fmla="*/ 64 w 456"/>
                <a:gd name="T3" fmla="*/ 538 h 538"/>
                <a:gd name="T4" fmla="*/ 0 w 456"/>
                <a:gd name="T5" fmla="*/ 0 h 538"/>
                <a:gd name="T6" fmla="*/ 456 w 456"/>
                <a:gd name="T7" fmla="*/ 0 h 538"/>
                <a:gd name="T8" fmla="*/ 398 w 456"/>
                <a:gd name="T9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538">
                  <a:moveTo>
                    <a:pt x="398" y="538"/>
                  </a:moveTo>
                  <a:lnTo>
                    <a:pt x="64" y="538"/>
                  </a:lnTo>
                  <a:lnTo>
                    <a:pt x="0" y="0"/>
                  </a:lnTo>
                  <a:lnTo>
                    <a:pt x="456" y="0"/>
                  </a:lnTo>
                  <a:lnTo>
                    <a:pt x="398" y="538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7"/>
            <p:cNvSpPr/>
            <p:nvPr/>
          </p:nvSpPr>
          <p:spPr bwMode="auto">
            <a:xfrm>
              <a:off x="7942490" y="4244067"/>
              <a:ext cx="771525" cy="398463"/>
            </a:xfrm>
            <a:custGeom>
              <a:avLst/>
              <a:gdLst>
                <a:gd name="T0" fmla="*/ 454 w 486"/>
                <a:gd name="T1" fmla="*/ 251 h 251"/>
                <a:gd name="T2" fmla="*/ 38 w 486"/>
                <a:gd name="T3" fmla="*/ 251 h 251"/>
                <a:gd name="T4" fmla="*/ 0 w 486"/>
                <a:gd name="T5" fmla="*/ 0 h 251"/>
                <a:gd name="T6" fmla="*/ 486 w 486"/>
                <a:gd name="T7" fmla="*/ 0 h 251"/>
                <a:gd name="T8" fmla="*/ 454 w 486"/>
                <a:gd name="T9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251">
                  <a:moveTo>
                    <a:pt x="454" y="251"/>
                  </a:moveTo>
                  <a:lnTo>
                    <a:pt x="38" y="251"/>
                  </a:lnTo>
                  <a:lnTo>
                    <a:pt x="0" y="0"/>
                  </a:lnTo>
                  <a:lnTo>
                    <a:pt x="486" y="0"/>
                  </a:lnTo>
                  <a:lnTo>
                    <a:pt x="454" y="251"/>
                  </a:lnTo>
                  <a:close/>
                </a:path>
              </a:pathLst>
            </a:custGeom>
            <a:solidFill>
              <a:srgbClr val="F0C850"/>
            </a:solidFill>
            <a:ln w="254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8"/>
            <p:cNvSpPr/>
            <p:nvPr/>
          </p:nvSpPr>
          <p:spPr bwMode="auto">
            <a:xfrm>
              <a:off x="7958365" y="3810680"/>
              <a:ext cx="727075" cy="220663"/>
            </a:xfrm>
            <a:custGeom>
              <a:avLst/>
              <a:gdLst>
                <a:gd name="T0" fmla="*/ 458 w 458"/>
                <a:gd name="T1" fmla="*/ 139 h 139"/>
                <a:gd name="T2" fmla="*/ 0 w 458"/>
                <a:gd name="T3" fmla="*/ 139 h 139"/>
                <a:gd name="T4" fmla="*/ 0 w 458"/>
                <a:gd name="T5" fmla="*/ 51 h 139"/>
                <a:gd name="T6" fmla="*/ 458 w 458"/>
                <a:gd name="T7" fmla="*/ 0 h 139"/>
                <a:gd name="T8" fmla="*/ 458 w 45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139">
                  <a:moveTo>
                    <a:pt x="458" y="139"/>
                  </a:moveTo>
                  <a:lnTo>
                    <a:pt x="0" y="139"/>
                  </a:lnTo>
                  <a:lnTo>
                    <a:pt x="0" y="51"/>
                  </a:lnTo>
                  <a:lnTo>
                    <a:pt x="458" y="0"/>
                  </a:lnTo>
                  <a:lnTo>
                    <a:pt x="458" y="139"/>
                  </a:lnTo>
                  <a:close/>
                </a:path>
              </a:pathLst>
            </a:custGeom>
            <a:solidFill>
              <a:srgbClr val="373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Rectangle 29"/>
            <p:cNvSpPr>
              <a:spLocks noChangeArrowheads="1"/>
            </p:cNvSpPr>
            <p:nvPr/>
          </p:nvSpPr>
          <p:spPr bwMode="auto">
            <a:xfrm>
              <a:off x="7882165" y="3948792"/>
              <a:ext cx="884238" cy="104775"/>
            </a:xfrm>
            <a:prstGeom prst="rect">
              <a:avLst/>
            </a:prstGeom>
            <a:solidFill>
              <a:srgbClr val="373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0"/>
            <p:cNvSpPr/>
            <p:nvPr/>
          </p:nvSpPr>
          <p:spPr bwMode="auto">
            <a:xfrm>
              <a:off x="4129315" y="3196317"/>
              <a:ext cx="730250" cy="895350"/>
            </a:xfrm>
            <a:custGeom>
              <a:avLst/>
              <a:gdLst>
                <a:gd name="T0" fmla="*/ 460 w 460"/>
                <a:gd name="T1" fmla="*/ 564 h 564"/>
                <a:gd name="T2" fmla="*/ 0 w 460"/>
                <a:gd name="T3" fmla="*/ 564 h 564"/>
                <a:gd name="T4" fmla="*/ 0 w 460"/>
                <a:gd name="T5" fmla="*/ 0 h 564"/>
                <a:gd name="T6" fmla="*/ 370 w 460"/>
                <a:gd name="T7" fmla="*/ 0 h 564"/>
                <a:gd name="T8" fmla="*/ 460 w 460"/>
                <a:gd name="T9" fmla="*/ 77 h 564"/>
                <a:gd name="T10" fmla="*/ 460 w 460"/>
                <a:gd name="T11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564">
                  <a:moveTo>
                    <a:pt x="460" y="564"/>
                  </a:moveTo>
                  <a:lnTo>
                    <a:pt x="0" y="564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460" y="77"/>
                  </a:lnTo>
                  <a:lnTo>
                    <a:pt x="460" y="564"/>
                  </a:lnTo>
                  <a:close/>
                </a:path>
              </a:pathLst>
            </a:custGeom>
            <a:solidFill>
              <a:srgbClr val="FF4F88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1"/>
            <p:cNvSpPr/>
            <p:nvPr/>
          </p:nvSpPr>
          <p:spPr bwMode="auto">
            <a:xfrm>
              <a:off x="4710340" y="3196317"/>
              <a:ext cx="149225" cy="125413"/>
            </a:xfrm>
            <a:custGeom>
              <a:avLst/>
              <a:gdLst>
                <a:gd name="T0" fmla="*/ 94 w 94"/>
                <a:gd name="T1" fmla="*/ 79 h 79"/>
                <a:gd name="T2" fmla="*/ 0 w 94"/>
                <a:gd name="T3" fmla="*/ 79 h 79"/>
                <a:gd name="T4" fmla="*/ 0 w 94"/>
                <a:gd name="T5" fmla="*/ 0 h 79"/>
                <a:gd name="T6" fmla="*/ 94 w 94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9">
                  <a:moveTo>
                    <a:pt x="94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94" y="79"/>
                  </a:lnTo>
                  <a:close/>
                </a:path>
              </a:pathLst>
            </a:custGeom>
            <a:solidFill>
              <a:srgbClr val="FEFFFA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4316640" y="3505880"/>
              <a:ext cx="252774" cy="138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cs typeface="+mn-ea"/>
                  <a:sym typeface="+mn-lt"/>
                </a:rPr>
                <a:t>PDF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4907190" y="2347005"/>
              <a:ext cx="1171575" cy="7635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5397727" y="2543855"/>
              <a:ext cx="190500" cy="369888"/>
            </a:xfrm>
            <a:custGeom>
              <a:avLst/>
              <a:gdLst>
                <a:gd name="T0" fmla="*/ 2 w 60"/>
                <a:gd name="T1" fmla="*/ 116 h 116"/>
                <a:gd name="T2" fmla="*/ 1 w 60"/>
                <a:gd name="T3" fmla="*/ 116 h 116"/>
                <a:gd name="T4" fmla="*/ 0 w 60"/>
                <a:gd name="T5" fmla="*/ 114 h 116"/>
                <a:gd name="T6" fmla="*/ 0 w 60"/>
                <a:gd name="T7" fmla="*/ 2 h 116"/>
                <a:gd name="T8" fmla="*/ 1 w 60"/>
                <a:gd name="T9" fmla="*/ 0 h 116"/>
                <a:gd name="T10" fmla="*/ 2 w 60"/>
                <a:gd name="T11" fmla="*/ 0 h 116"/>
                <a:gd name="T12" fmla="*/ 4 w 60"/>
                <a:gd name="T13" fmla="*/ 1 h 116"/>
                <a:gd name="T14" fmla="*/ 60 w 60"/>
                <a:gd name="T15" fmla="*/ 57 h 116"/>
                <a:gd name="T16" fmla="*/ 60 w 60"/>
                <a:gd name="T17" fmla="*/ 58 h 116"/>
                <a:gd name="T18" fmla="*/ 60 w 60"/>
                <a:gd name="T19" fmla="*/ 59 h 116"/>
                <a:gd name="T20" fmla="*/ 4 w 60"/>
                <a:gd name="T21" fmla="*/ 115 h 116"/>
                <a:gd name="T22" fmla="*/ 2 w 60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116">
                  <a:moveTo>
                    <a:pt x="2" y="116"/>
                  </a:moveTo>
                  <a:cubicBezTo>
                    <a:pt x="2" y="116"/>
                    <a:pt x="2" y="116"/>
                    <a:pt x="1" y="116"/>
                  </a:cubicBezTo>
                  <a:cubicBezTo>
                    <a:pt x="1" y="116"/>
                    <a:pt x="0" y="115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7"/>
                    <a:pt x="60" y="58"/>
                    <a:pt x="60" y="58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3" y="116"/>
                    <a:pt x="3" y="116"/>
                    <a:pt x="2" y="116"/>
                  </a:cubicBezTo>
                  <a:close/>
                </a:path>
              </a:pathLst>
            </a:custGeom>
            <a:solidFill>
              <a:srgbClr val="EA1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5"/>
            <p:cNvSpPr>
              <a:spLocks noEditPoints="1"/>
            </p:cNvSpPr>
            <p:nvPr/>
          </p:nvSpPr>
          <p:spPr bwMode="auto">
            <a:xfrm>
              <a:off x="5391377" y="2537505"/>
              <a:ext cx="203200" cy="382588"/>
            </a:xfrm>
            <a:custGeom>
              <a:avLst/>
              <a:gdLst>
                <a:gd name="T0" fmla="*/ 4 w 64"/>
                <a:gd name="T1" fmla="*/ 4 h 120"/>
                <a:gd name="T2" fmla="*/ 60 w 64"/>
                <a:gd name="T3" fmla="*/ 60 h 120"/>
                <a:gd name="T4" fmla="*/ 4 w 64"/>
                <a:gd name="T5" fmla="*/ 116 h 120"/>
                <a:gd name="T6" fmla="*/ 4 w 64"/>
                <a:gd name="T7" fmla="*/ 4 h 120"/>
                <a:gd name="T8" fmla="*/ 4 w 64"/>
                <a:gd name="T9" fmla="*/ 0 h 120"/>
                <a:gd name="T10" fmla="*/ 3 w 64"/>
                <a:gd name="T11" fmla="*/ 0 h 120"/>
                <a:gd name="T12" fmla="*/ 0 w 64"/>
                <a:gd name="T13" fmla="*/ 4 h 120"/>
                <a:gd name="T14" fmla="*/ 0 w 64"/>
                <a:gd name="T15" fmla="*/ 116 h 120"/>
                <a:gd name="T16" fmla="*/ 3 w 64"/>
                <a:gd name="T17" fmla="*/ 120 h 120"/>
                <a:gd name="T18" fmla="*/ 4 w 64"/>
                <a:gd name="T19" fmla="*/ 120 h 120"/>
                <a:gd name="T20" fmla="*/ 7 w 64"/>
                <a:gd name="T21" fmla="*/ 119 h 120"/>
                <a:gd name="T22" fmla="*/ 63 w 64"/>
                <a:gd name="T23" fmla="*/ 63 h 120"/>
                <a:gd name="T24" fmla="*/ 64 w 64"/>
                <a:gd name="T25" fmla="*/ 60 h 120"/>
                <a:gd name="T26" fmla="*/ 63 w 64"/>
                <a:gd name="T27" fmla="*/ 57 h 120"/>
                <a:gd name="T28" fmla="*/ 7 w 64"/>
                <a:gd name="T29" fmla="*/ 1 h 120"/>
                <a:gd name="T30" fmla="*/ 4 w 64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20">
                  <a:moveTo>
                    <a:pt x="4" y="4"/>
                  </a:moveTo>
                  <a:cubicBezTo>
                    <a:pt x="60" y="60"/>
                    <a:pt x="60" y="60"/>
                    <a:pt x="60" y="60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4"/>
                    <a:pt x="4" y="4"/>
                    <a:pt x="4" y="4"/>
                  </a:cubicBezTo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1" y="119"/>
                    <a:pt x="3" y="120"/>
                  </a:cubicBezTo>
                  <a:cubicBezTo>
                    <a:pt x="3" y="120"/>
                    <a:pt x="4" y="120"/>
                    <a:pt x="4" y="120"/>
                  </a:cubicBezTo>
                  <a:cubicBezTo>
                    <a:pt x="5" y="120"/>
                    <a:pt x="6" y="120"/>
                    <a:pt x="7" y="119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4" y="62"/>
                    <a:pt x="64" y="61"/>
                    <a:pt x="64" y="60"/>
                  </a:cubicBezTo>
                  <a:cubicBezTo>
                    <a:pt x="64" y="59"/>
                    <a:pt x="64" y="58"/>
                    <a:pt x="63" y="57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Rectangle 36"/>
            <p:cNvSpPr>
              <a:spLocks noChangeArrowheads="1"/>
            </p:cNvSpPr>
            <p:nvPr/>
          </p:nvSpPr>
          <p:spPr bwMode="auto">
            <a:xfrm>
              <a:off x="5454877" y="3318555"/>
              <a:ext cx="604838" cy="8016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Rectangle 37"/>
            <p:cNvSpPr>
              <a:spLocks noChangeArrowheads="1"/>
            </p:cNvSpPr>
            <p:nvPr/>
          </p:nvSpPr>
          <p:spPr bwMode="auto">
            <a:xfrm>
              <a:off x="6561365" y="2046967"/>
              <a:ext cx="989013" cy="73342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38"/>
            <p:cNvSpPr>
              <a:spLocks noEditPoints="1"/>
            </p:cNvSpPr>
            <p:nvPr/>
          </p:nvSpPr>
          <p:spPr bwMode="auto">
            <a:xfrm>
              <a:off x="6831240" y="2186667"/>
              <a:ext cx="449263" cy="449263"/>
            </a:xfrm>
            <a:custGeom>
              <a:avLst/>
              <a:gdLst>
                <a:gd name="T0" fmla="*/ 70 w 141"/>
                <a:gd name="T1" fmla="*/ 0 h 141"/>
                <a:gd name="T2" fmla="*/ 0 w 141"/>
                <a:gd name="T3" fmla="*/ 71 h 141"/>
                <a:gd name="T4" fmla="*/ 70 w 141"/>
                <a:gd name="T5" fmla="*/ 141 h 141"/>
                <a:gd name="T6" fmla="*/ 141 w 141"/>
                <a:gd name="T7" fmla="*/ 71 h 141"/>
                <a:gd name="T8" fmla="*/ 70 w 141"/>
                <a:gd name="T9" fmla="*/ 71 h 141"/>
                <a:gd name="T10" fmla="*/ 70 w 141"/>
                <a:gd name="T11" fmla="*/ 0 h 141"/>
                <a:gd name="T12" fmla="*/ 70 w 141"/>
                <a:gd name="T13" fmla="*/ 0 h 141"/>
                <a:gd name="T14" fmla="*/ 70 w 141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41">
                  <a:moveTo>
                    <a:pt x="70" y="0"/>
                  </a:moveTo>
                  <a:cubicBezTo>
                    <a:pt x="31" y="0"/>
                    <a:pt x="0" y="32"/>
                    <a:pt x="0" y="71"/>
                  </a:cubicBezTo>
                  <a:cubicBezTo>
                    <a:pt x="0" y="110"/>
                    <a:pt x="31" y="141"/>
                    <a:pt x="70" y="141"/>
                  </a:cubicBezTo>
                  <a:cubicBezTo>
                    <a:pt x="109" y="141"/>
                    <a:pt x="141" y="110"/>
                    <a:pt x="141" y="71"/>
                  </a:cubicBezTo>
                  <a:cubicBezTo>
                    <a:pt x="70" y="71"/>
                    <a:pt x="70" y="71"/>
                    <a:pt x="70" y="71"/>
                  </a:cubicBezTo>
                  <a:lnTo>
                    <a:pt x="70" y="0"/>
                  </a:lnTo>
                  <a:close/>
                  <a:moveTo>
                    <a:pt x="70" y="0"/>
                  </a:move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rgbClr val="2953FF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39"/>
            <p:cNvSpPr>
              <a:spLocks noEditPoints="1"/>
            </p:cNvSpPr>
            <p:nvPr/>
          </p:nvSpPr>
          <p:spPr bwMode="auto">
            <a:xfrm>
              <a:off x="6831240" y="2186667"/>
              <a:ext cx="449263" cy="449263"/>
            </a:xfrm>
            <a:custGeom>
              <a:avLst/>
              <a:gdLst>
                <a:gd name="T0" fmla="*/ 70 w 141"/>
                <a:gd name="T1" fmla="*/ 0 h 141"/>
                <a:gd name="T2" fmla="*/ 0 w 141"/>
                <a:gd name="T3" fmla="*/ 71 h 141"/>
                <a:gd name="T4" fmla="*/ 70 w 141"/>
                <a:gd name="T5" fmla="*/ 141 h 141"/>
                <a:gd name="T6" fmla="*/ 141 w 141"/>
                <a:gd name="T7" fmla="*/ 71 h 141"/>
                <a:gd name="T8" fmla="*/ 70 w 141"/>
                <a:gd name="T9" fmla="*/ 71 h 141"/>
                <a:gd name="T10" fmla="*/ 70 w 141"/>
                <a:gd name="T11" fmla="*/ 0 h 141"/>
                <a:gd name="T12" fmla="*/ 70 w 141"/>
                <a:gd name="T13" fmla="*/ 0 h 141"/>
                <a:gd name="T14" fmla="*/ 70 w 141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41">
                  <a:moveTo>
                    <a:pt x="70" y="0"/>
                  </a:moveTo>
                  <a:cubicBezTo>
                    <a:pt x="31" y="0"/>
                    <a:pt x="0" y="32"/>
                    <a:pt x="0" y="71"/>
                  </a:cubicBezTo>
                  <a:cubicBezTo>
                    <a:pt x="0" y="110"/>
                    <a:pt x="31" y="141"/>
                    <a:pt x="70" y="141"/>
                  </a:cubicBezTo>
                  <a:cubicBezTo>
                    <a:pt x="109" y="141"/>
                    <a:pt x="141" y="110"/>
                    <a:pt x="141" y="71"/>
                  </a:cubicBezTo>
                  <a:cubicBezTo>
                    <a:pt x="70" y="71"/>
                    <a:pt x="70" y="71"/>
                    <a:pt x="70" y="71"/>
                  </a:cubicBezTo>
                  <a:lnTo>
                    <a:pt x="70" y="0"/>
                  </a:lnTo>
                  <a:close/>
                  <a:moveTo>
                    <a:pt x="70" y="0"/>
                  </a:move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0"/>
            <p:cNvSpPr>
              <a:spLocks noEditPoints="1"/>
            </p:cNvSpPr>
            <p:nvPr/>
          </p:nvSpPr>
          <p:spPr bwMode="auto">
            <a:xfrm>
              <a:off x="7077302" y="2189842"/>
              <a:ext cx="200025" cy="201613"/>
            </a:xfrm>
            <a:custGeom>
              <a:avLst/>
              <a:gdLst>
                <a:gd name="T0" fmla="*/ 43 w 63"/>
                <a:gd name="T1" fmla="*/ 20 h 63"/>
                <a:gd name="T2" fmla="*/ 0 w 63"/>
                <a:gd name="T3" fmla="*/ 0 h 63"/>
                <a:gd name="T4" fmla="*/ 0 w 63"/>
                <a:gd name="T5" fmla="*/ 63 h 63"/>
                <a:gd name="T6" fmla="*/ 63 w 63"/>
                <a:gd name="T7" fmla="*/ 63 h 63"/>
                <a:gd name="T8" fmla="*/ 43 w 63"/>
                <a:gd name="T9" fmla="*/ 20 h 63"/>
                <a:gd name="T10" fmla="*/ 43 w 63"/>
                <a:gd name="T11" fmla="*/ 20 h 63"/>
                <a:gd name="T12" fmla="*/ 43 w 63"/>
                <a:gd name="T13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63">
                  <a:moveTo>
                    <a:pt x="43" y="20"/>
                  </a:moveTo>
                  <a:cubicBezTo>
                    <a:pt x="31" y="8"/>
                    <a:pt x="16" y="1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48"/>
                    <a:pt x="55" y="32"/>
                    <a:pt x="43" y="20"/>
                  </a:cubicBezTo>
                  <a:close/>
                  <a:moveTo>
                    <a:pt x="43" y="20"/>
                  </a:moveTo>
                  <a:cubicBezTo>
                    <a:pt x="43" y="20"/>
                    <a:pt x="43" y="20"/>
                    <a:pt x="43" y="20"/>
                  </a:cubicBezTo>
                </a:path>
              </a:pathLst>
            </a:custGeom>
            <a:solidFill>
              <a:srgbClr val="FCCA1E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1"/>
            <p:cNvSpPr>
              <a:spLocks noEditPoints="1"/>
            </p:cNvSpPr>
            <p:nvPr/>
          </p:nvSpPr>
          <p:spPr bwMode="auto">
            <a:xfrm>
              <a:off x="7077302" y="2189842"/>
              <a:ext cx="200025" cy="201613"/>
            </a:xfrm>
            <a:custGeom>
              <a:avLst/>
              <a:gdLst>
                <a:gd name="T0" fmla="*/ 43 w 63"/>
                <a:gd name="T1" fmla="*/ 20 h 63"/>
                <a:gd name="T2" fmla="*/ 0 w 63"/>
                <a:gd name="T3" fmla="*/ 0 h 63"/>
                <a:gd name="T4" fmla="*/ 0 w 63"/>
                <a:gd name="T5" fmla="*/ 63 h 63"/>
                <a:gd name="T6" fmla="*/ 63 w 63"/>
                <a:gd name="T7" fmla="*/ 63 h 63"/>
                <a:gd name="T8" fmla="*/ 43 w 63"/>
                <a:gd name="T9" fmla="*/ 20 h 63"/>
                <a:gd name="T10" fmla="*/ 43 w 63"/>
                <a:gd name="T11" fmla="*/ 20 h 63"/>
                <a:gd name="T12" fmla="*/ 43 w 63"/>
                <a:gd name="T13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63">
                  <a:moveTo>
                    <a:pt x="43" y="20"/>
                  </a:moveTo>
                  <a:cubicBezTo>
                    <a:pt x="31" y="8"/>
                    <a:pt x="16" y="1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48"/>
                    <a:pt x="55" y="32"/>
                    <a:pt x="43" y="20"/>
                  </a:cubicBezTo>
                  <a:close/>
                  <a:moveTo>
                    <a:pt x="43" y="20"/>
                  </a:moveTo>
                  <a:cubicBezTo>
                    <a:pt x="43" y="20"/>
                    <a:pt x="43" y="20"/>
                    <a:pt x="43" y="2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2"/>
            <p:cNvSpPr>
              <a:spLocks noEditPoints="1"/>
            </p:cNvSpPr>
            <p:nvPr/>
          </p:nvSpPr>
          <p:spPr bwMode="auto">
            <a:xfrm>
              <a:off x="5645377" y="3429680"/>
              <a:ext cx="250825" cy="174625"/>
            </a:xfrm>
            <a:custGeom>
              <a:avLst/>
              <a:gdLst>
                <a:gd name="T0" fmla="*/ 79 w 79"/>
                <a:gd name="T1" fmla="*/ 3 h 55"/>
                <a:gd name="T2" fmla="*/ 75 w 79"/>
                <a:gd name="T3" fmla="*/ 0 h 55"/>
                <a:gd name="T4" fmla="*/ 59 w 79"/>
                <a:gd name="T5" fmla="*/ 4 h 55"/>
                <a:gd name="T6" fmla="*/ 57 w 79"/>
                <a:gd name="T7" fmla="*/ 6 h 55"/>
                <a:gd name="T8" fmla="*/ 58 w 79"/>
                <a:gd name="T9" fmla="*/ 9 h 55"/>
                <a:gd name="T10" fmla="*/ 61 w 79"/>
                <a:gd name="T11" fmla="*/ 13 h 55"/>
                <a:gd name="T12" fmla="*/ 43 w 79"/>
                <a:gd name="T13" fmla="*/ 29 h 55"/>
                <a:gd name="T14" fmla="*/ 33 w 79"/>
                <a:gd name="T15" fmla="*/ 20 h 55"/>
                <a:gd name="T16" fmla="*/ 29 w 79"/>
                <a:gd name="T17" fmla="*/ 20 h 55"/>
                <a:gd name="T18" fmla="*/ 8 w 79"/>
                <a:gd name="T19" fmla="*/ 42 h 55"/>
                <a:gd name="T20" fmla="*/ 2 w 79"/>
                <a:gd name="T21" fmla="*/ 45 h 55"/>
                <a:gd name="T22" fmla="*/ 2 w 79"/>
                <a:gd name="T23" fmla="*/ 52 h 55"/>
                <a:gd name="T24" fmla="*/ 9 w 79"/>
                <a:gd name="T25" fmla="*/ 54 h 55"/>
                <a:gd name="T26" fmla="*/ 13 w 79"/>
                <a:gd name="T27" fmla="*/ 48 h 55"/>
                <a:gd name="T28" fmla="*/ 13 w 79"/>
                <a:gd name="T29" fmla="*/ 46 h 55"/>
                <a:gd name="T30" fmla="*/ 31 w 79"/>
                <a:gd name="T31" fmla="*/ 27 h 55"/>
                <a:gd name="T32" fmla="*/ 41 w 79"/>
                <a:gd name="T33" fmla="*/ 36 h 55"/>
                <a:gd name="T34" fmla="*/ 45 w 79"/>
                <a:gd name="T35" fmla="*/ 36 h 55"/>
                <a:gd name="T36" fmla="*/ 66 w 79"/>
                <a:gd name="T37" fmla="*/ 17 h 55"/>
                <a:gd name="T38" fmla="*/ 70 w 79"/>
                <a:gd name="T39" fmla="*/ 21 h 55"/>
                <a:gd name="T40" fmla="*/ 73 w 79"/>
                <a:gd name="T41" fmla="*/ 22 h 55"/>
                <a:gd name="T42" fmla="*/ 75 w 79"/>
                <a:gd name="T43" fmla="*/ 20 h 55"/>
                <a:gd name="T44" fmla="*/ 79 w 79"/>
                <a:gd name="T45" fmla="*/ 4 h 55"/>
                <a:gd name="T46" fmla="*/ 79 w 79"/>
                <a:gd name="T47" fmla="*/ 3 h 55"/>
                <a:gd name="T48" fmla="*/ 79 w 79"/>
                <a:gd name="T49" fmla="*/ 3 h 55"/>
                <a:gd name="T50" fmla="*/ 79 w 79"/>
                <a:gd name="T51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55">
                  <a:moveTo>
                    <a:pt x="79" y="3"/>
                  </a:moveTo>
                  <a:cubicBezTo>
                    <a:pt x="79" y="1"/>
                    <a:pt x="77" y="0"/>
                    <a:pt x="75" y="0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8" y="4"/>
                    <a:pt x="57" y="5"/>
                    <a:pt x="57" y="6"/>
                  </a:cubicBezTo>
                  <a:cubicBezTo>
                    <a:pt x="57" y="7"/>
                    <a:pt x="57" y="8"/>
                    <a:pt x="58" y="9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0" y="19"/>
                    <a:pt x="29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5" y="42"/>
                    <a:pt x="3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4" y="54"/>
                    <a:pt x="6" y="55"/>
                    <a:pt x="9" y="54"/>
                  </a:cubicBezTo>
                  <a:cubicBezTo>
                    <a:pt x="11" y="53"/>
                    <a:pt x="13" y="51"/>
                    <a:pt x="13" y="48"/>
                  </a:cubicBezTo>
                  <a:cubicBezTo>
                    <a:pt x="13" y="47"/>
                    <a:pt x="13" y="47"/>
                    <a:pt x="13" y="46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2" y="37"/>
                    <a:pt x="43" y="37"/>
                    <a:pt x="45" y="36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0" y="22"/>
                    <a:pt x="71" y="22"/>
                    <a:pt x="73" y="22"/>
                  </a:cubicBezTo>
                  <a:cubicBezTo>
                    <a:pt x="74" y="22"/>
                    <a:pt x="74" y="21"/>
                    <a:pt x="75" y="20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4"/>
                    <a:pt x="79" y="3"/>
                    <a:pt x="79" y="3"/>
                  </a:cubicBezTo>
                  <a:close/>
                  <a:moveTo>
                    <a:pt x="79" y="3"/>
                  </a:moveTo>
                  <a:cubicBezTo>
                    <a:pt x="79" y="3"/>
                    <a:pt x="79" y="3"/>
                    <a:pt x="79" y="3"/>
                  </a:cubicBezTo>
                </a:path>
              </a:pathLst>
            </a:custGeom>
            <a:solidFill>
              <a:srgbClr val="194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5616802" y="3410630"/>
              <a:ext cx="273050" cy="269875"/>
            </a:xfrm>
            <a:custGeom>
              <a:avLst/>
              <a:gdLst>
                <a:gd name="T0" fmla="*/ 83 w 86"/>
                <a:gd name="T1" fmla="*/ 37 h 85"/>
                <a:gd name="T2" fmla="*/ 80 w 86"/>
                <a:gd name="T3" fmla="*/ 40 h 85"/>
                <a:gd name="T4" fmla="*/ 80 w 86"/>
                <a:gd name="T5" fmla="*/ 64 h 85"/>
                <a:gd name="T6" fmla="*/ 77 w 86"/>
                <a:gd name="T7" fmla="*/ 67 h 85"/>
                <a:gd name="T8" fmla="*/ 10 w 86"/>
                <a:gd name="T9" fmla="*/ 67 h 85"/>
                <a:gd name="T10" fmla="*/ 7 w 86"/>
                <a:gd name="T11" fmla="*/ 64 h 85"/>
                <a:gd name="T12" fmla="*/ 7 w 86"/>
                <a:gd name="T13" fmla="*/ 9 h 85"/>
                <a:gd name="T14" fmla="*/ 10 w 86"/>
                <a:gd name="T15" fmla="*/ 6 h 85"/>
                <a:gd name="T16" fmla="*/ 60 w 86"/>
                <a:gd name="T17" fmla="*/ 6 h 85"/>
                <a:gd name="T18" fmla="*/ 63 w 86"/>
                <a:gd name="T19" fmla="*/ 3 h 85"/>
                <a:gd name="T20" fmla="*/ 60 w 86"/>
                <a:gd name="T21" fmla="*/ 0 h 85"/>
                <a:gd name="T22" fmla="*/ 10 w 86"/>
                <a:gd name="T23" fmla="*/ 0 h 85"/>
                <a:gd name="T24" fmla="*/ 0 w 86"/>
                <a:gd name="T25" fmla="*/ 9 h 85"/>
                <a:gd name="T26" fmla="*/ 0 w 86"/>
                <a:gd name="T27" fmla="*/ 64 h 85"/>
                <a:gd name="T28" fmla="*/ 10 w 86"/>
                <a:gd name="T29" fmla="*/ 73 h 85"/>
                <a:gd name="T30" fmla="*/ 77 w 86"/>
                <a:gd name="T31" fmla="*/ 73 h 85"/>
                <a:gd name="T32" fmla="*/ 86 w 86"/>
                <a:gd name="T33" fmla="*/ 64 h 85"/>
                <a:gd name="T34" fmla="*/ 86 w 86"/>
                <a:gd name="T35" fmla="*/ 40 h 85"/>
                <a:gd name="T36" fmla="*/ 83 w 86"/>
                <a:gd name="T37" fmla="*/ 37 h 85"/>
                <a:gd name="T38" fmla="*/ 82 w 86"/>
                <a:gd name="T39" fmla="*/ 79 h 85"/>
                <a:gd name="T40" fmla="*/ 5 w 86"/>
                <a:gd name="T41" fmla="*/ 79 h 85"/>
                <a:gd name="T42" fmla="*/ 2 w 86"/>
                <a:gd name="T43" fmla="*/ 82 h 85"/>
                <a:gd name="T44" fmla="*/ 5 w 86"/>
                <a:gd name="T45" fmla="*/ 85 h 85"/>
                <a:gd name="T46" fmla="*/ 82 w 86"/>
                <a:gd name="T47" fmla="*/ 85 h 85"/>
                <a:gd name="T48" fmla="*/ 85 w 86"/>
                <a:gd name="T49" fmla="*/ 82 h 85"/>
                <a:gd name="T50" fmla="*/ 82 w 86"/>
                <a:gd name="T51" fmla="*/ 79 h 85"/>
                <a:gd name="T52" fmla="*/ 82 w 86"/>
                <a:gd name="T53" fmla="*/ 79 h 85"/>
                <a:gd name="T54" fmla="*/ 82 w 86"/>
                <a:gd name="T55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85">
                  <a:moveTo>
                    <a:pt x="83" y="37"/>
                  </a:moveTo>
                  <a:cubicBezTo>
                    <a:pt x="81" y="37"/>
                    <a:pt x="80" y="38"/>
                    <a:pt x="80" y="40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6"/>
                    <a:pt x="79" y="67"/>
                    <a:pt x="77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8" y="67"/>
                    <a:pt x="7" y="66"/>
                    <a:pt x="7" y="6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7"/>
                    <a:pt x="8" y="6"/>
                    <a:pt x="1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2" y="6"/>
                    <a:pt x="63" y="4"/>
                    <a:pt x="63" y="3"/>
                  </a:cubicBezTo>
                  <a:cubicBezTo>
                    <a:pt x="63" y="1"/>
                    <a:pt x="62" y="0"/>
                    <a:pt x="6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9"/>
                    <a:pt x="5" y="73"/>
                    <a:pt x="10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82" y="73"/>
                    <a:pt x="86" y="69"/>
                    <a:pt x="86" y="64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38"/>
                    <a:pt x="85" y="37"/>
                    <a:pt x="83" y="37"/>
                  </a:cubicBezTo>
                  <a:close/>
                  <a:moveTo>
                    <a:pt x="82" y="7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3" y="79"/>
                    <a:pt x="2" y="81"/>
                    <a:pt x="2" y="82"/>
                  </a:cubicBezTo>
                  <a:cubicBezTo>
                    <a:pt x="2" y="84"/>
                    <a:pt x="3" y="85"/>
                    <a:pt x="5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3" y="85"/>
                    <a:pt x="85" y="84"/>
                    <a:pt x="85" y="82"/>
                  </a:cubicBezTo>
                  <a:cubicBezTo>
                    <a:pt x="85" y="81"/>
                    <a:pt x="83" y="79"/>
                    <a:pt x="82" y="79"/>
                  </a:cubicBezTo>
                  <a:close/>
                  <a:moveTo>
                    <a:pt x="82" y="79"/>
                  </a:moveTo>
                  <a:cubicBezTo>
                    <a:pt x="82" y="79"/>
                    <a:pt x="82" y="79"/>
                    <a:pt x="82" y="79"/>
                  </a:cubicBezTo>
                </a:path>
              </a:pathLst>
            </a:custGeom>
            <a:solidFill>
              <a:srgbClr val="194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5527902" y="3782105"/>
              <a:ext cx="4587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5527902" y="3859892"/>
              <a:ext cx="34925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5527902" y="3936092"/>
              <a:ext cx="1809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5527902" y="4012292"/>
              <a:ext cx="40005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5BAF3C-6BF0-B3D1-7368-536C1BBA7A25}"/>
              </a:ext>
            </a:extLst>
          </p:cNvPr>
          <p:cNvSpPr txBox="1"/>
          <p:nvPr/>
        </p:nvSpPr>
        <p:spPr>
          <a:xfrm>
            <a:off x="1906587" y="7963665"/>
            <a:ext cx="99250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C00000"/>
                </a:solidFill>
                <a:cs typeface="+mn-ea"/>
                <a:sym typeface="+mn-lt"/>
              </a:rPr>
              <a:t>例：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3×2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矩形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A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4×1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矩形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2×4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矩形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可以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拼出如下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边形。 </a:t>
            </a: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51012" y="4166664"/>
            <a:ext cx="205216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4400" b="1" dirty="0" smtClean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已知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个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矩形的大小依次是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a1×b1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, 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a2×b2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a3×b3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。用这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个矩形能拼出的所有多边形中，边数最少可以是多少？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512" y="10234362"/>
            <a:ext cx="4567043" cy="238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ECUST\AppData\Local\Temp\ksohtml12324\wps7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241" y="9948824"/>
            <a:ext cx="1944688" cy="257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EAD20D-1149-05AB-951C-631E76B1668E}"/>
              </a:ext>
            </a:extLst>
          </p:cNvPr>
          <p:cNvSpPr txBox="1"/>
          <p:nvPr/>
        </p:nvSpPr>
        <p:spPr>
          <a:xfrm>
            <a:off x="12815888" y="8009098"/>
            <a:ext cx="100742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C00000"/>
                </a:solidFill>
                <a:cs typeface="+mn-ea"/>
                <a:sym typeface="+mn-lt"/>
              </a:rPr>
              <a:t>例：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3×2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矩形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A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3×1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矩形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1×1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矩形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可以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拼出如下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边形。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5701EA-CA71-34C2-1229-07F3413E3019}"/>
              </a:ext>
            </a:extLst>
          </p:cNvPr>
          <p:cNvSpPr txBox="1"/>
          <p:nvPr/>
        </p:nvSpPr>
        <p:spPr>
          <a:xfrm>
            <a:off x="1911198" y="3474865"/>
            <a:ext cx="218093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矩形拼接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年第十三届省赛，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 smtClean="0">
                <a:solidFill>
                  <a:srgbClr val="C00000"/>
                </a:solidFill>
                <a:cs typeface="+mn-ea"/>
                <a:sym typeface="+mn-lt"/>
              </a:rPr>
              <a:t>2238</a:t>
            </a:r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（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难度值 </a:t>
            </a:r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      ） </a:t>
            </a:r>
            <a:r>
              <a:rPr lang="en-US" altLang="zh-CN" sz="4800" b="1" dirty="0" smtClean="0">
                <a:solidFill>
                  <a:srgbClr val="C00000"/>
                </a:solidFill>
                <a:cs typeface="+mn-ea"/>
                <a:sym typeface="+mn-lt"/>
              </a:rPr>
              <a:t>10</a:t>
            </a:r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分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10DEDC-1D88-5B78-CA94-87E404B1966E}"/>
              </a:ext>
            </a:extLst>
          </p:cNvPr>
          <p:cNvSpPr/>
          <p:nvPr/>
        </p:nvSpPr>
        <p:spPr>
          <a:xfrm>
            <a:off x="1751012" y="7508098"/>
            <a:ext cx="20881976" cy="5452528"/>
          </a:xfrm>
          <a:prstGeom prst="rect">
            <a:avLst/>
          </a:prstGeom>
          <a:noFill/>
          <a:ln w="25400">
            <a:gradFill>
              <a:gsLst>
                <a:gs pos="100000">
                  <a:schemeClr val="accent5">
                    <a:lumMod val="50000"/>
                  </a:schemeClr>
                </a:gs>
                <a:gs pos="11000">
                  <a:schemeClr val="bg1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39700">
            <a:extrusionClr>
              <a:srgbClr val="00206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67AACD-E7DC-A9EE-2E18-225B107D60A1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183039E8-50E1-5EF5-B1BE-D021B05DFEE6}"/>
              </a:ext>
            </a:extLst>
          </p:cNvPr>
          <p:cNvSpPr/>
          <p:nvPr/>
        </p:nvSpPr>
        <p:spPr>
          <a:xfrm>
            <a:off x="19370840" y="3610583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B31F933A-B18A-4164-9C6A-8D9CCC93146E}"/>
              </a:ext>
            </a:extLst>
          </p:cNvPr>
          <p:cNvSpPr/>
          <p:nvPr/>
        </p:nvSpPr>
        <p:spPr>
          <a:xfrm>
            <a:off x="20314999" y="3610583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2CA63C64-FC1F-5A86-BC1F-5ECF84F648AA}"/>
              </a:ext>
            </a:extLst>
          </p:cNvPr>
          <p:cNvSpPr/>
          <p:nvPr/>
        </p:nvSpPr>
        <p:spPr>
          <a:xfrm>
            <a:off x="19838672" y="3626139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4">
            <a:extLst>
              <a:ext uri="{FF2B5EF4-FFF2-40B4-BE49-F238E27FC236}">
                <a16:creationId xmlns:a16="http://schemas.microsoft.com/office/drawing/2014/main" id="{183039E8-50E1-5EF5-B1BE-D021B05DFEE6}"/>
              </a:ext>
            </a:extLst>
          </p:cNvPr>
          <p:cNvSpPr/>
          <p:nvPr/>
        </p:nvSpPr>
        <p:spPr>
          <a:xfrm>
            <a:off x="18867254" y="3604805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8948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55393" y="3858760"/>
            <a:ext cx="211947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个矩形摆在一起，可能有几个边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？在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纸上手画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观察：</a:t>
            </a:r>
            <a:endParaRPr lang="en-US" altLang="zh-CN" sz="48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个矩形完全不能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匹配：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边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形</a:t>
            </a:r>
            <a:endParaRPr lang="en-US" altLang="zh-CN" sz="48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能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完全匹配成一个新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矩形：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边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形</a:t>
            </a:r>
            <a:endParaRPr lang="en-US" altLang="zh-CN" sz="48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其他情况：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边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形</a:t>
            </a:r>
            <a:endParaRPr lang="zh-CN" altLang="en-US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FB7C6A-2920-EC77-6955-FD0097E73AB9}"/>
              </a:ext>
            </a:extLst>
          </p:cNvPr>
          <p:cNvSpPr txBox="1"/>
          <p:nvPr/>
        </p:nvSpPr>
        <p:spPr>
          <a:xfrm>
            <a:off x="1126228" y="2820184"/>
            <a:ext cx="221710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本题是一道纯粹的构造题，思维简单，但是代码比较繁琐细致</a:t>
            </a:r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，考核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编码能力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0D07B6-7B1B-172A-08CE-67F275FE0FFF}"/>
              </a:ext>
            </a:extLst>
          </p:cNvPr>
          <p:cNvSpPr txBox="1"/>
          <p:nvPr/>
        </p:nvSpPr>
        <p:spPr>
          <a:xfrm>
            <a:off x="1751013" y="857160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2" name="矩形 1"/>
          <p:cNvSpPr/>
          <p:nvPr/>
        </p:nvSpPr>
        <p:spPr>
          <a:xfrm>
            <a:off x="2823196" y="8925338"/>
            <a:ext cx="3557726" cy="2544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80922" y="8925338"/>
            <a:ext cx="1430752" cy="11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80922" y="10119354"/>
            <a:ext cx="973189" cy="7756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255854" y="8825947"/>
            <a:ext cx="3557726" cy="2544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13580" y="8825947"/>
            <a:ext cx="1430752" cy="11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813580" y="10019962"/>
            <a:ext cx="1430752" cy="13504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013935" y="8825946"/>
            <a:ext cx="3557726" cy="2544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571661" y="8825946"/>
            <a:ext cx="1430752" cy="11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571661" y="10019961"/>
            <a:ext cx="1430752" cy="5947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11149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04470" y="3549097"/>
            <a:ext cx="211947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本题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只有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个矩形做任意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组合（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3×2=6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），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每个矩形有横竖两种摆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法（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2×2×2=8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），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共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48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种情况。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T = 1000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组测试，总计算量是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1000×48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zh-CN" altLang="en-US" sz="4800" b="1" dirty="0">
                <a:solidFill>
                  <a:schemeClr val="tx1"/>
                </a:solidFill>
                <a:cs typeface="+mn-ea"/>
                <a:sym typeface="+mn-lt"/>
              </a:rPr>
              <a:t>计算量很小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不会超时，所以简单地用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暴力法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组合出所有情况，取最小值即可。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0D07B6-7B1B-172A-08CE-67F275FE0FFF}"/>
              </a:ext>
            </a:extLst>
          </p:cNvPr>
          <p:cNvSpPr txBox="1"/>
          <p:nvPr/>
        </p:nvSpPr>
        <p:spPr>
          <a:xfrm>
            <a:off x="1751013" y="857160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3" name="矩形 2"/>
          <p:cNvSpPr/>
          <p:nvPr/>
        </p:nvSpPr>
        <p:spPr>
          <a:xfrm>
            <a:off x="1504470" y="9092071"/>
            <a:ext cx="208784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评测用例规模与约定</a:t>
            </a:r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 T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组测试</a:t>
            </a:r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每个测试给出</a:t>
            </a:r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个数据，表示</a:t>
            </a:r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个矩阵。</a:t>
            </a:r>
            <a:endParaRPr lang="en-US" altLang="zh-CN" sz="44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4400" dirty="0" smtClean="0">
                <a:solidFill>
                  <a:srgbClr val="0070C0"/>
                </a:solidFill>
              </a:rPr>
              <a:t>  1 </a:t>
            </a:r>
            <a:r>
              <a:rPr lang="zh-CN" altLang="en-US" sz="4400" dirty="0">
                <a:solidFill>
                  <a:srgbClr val="0070C0"/>
                </a:solidFill>
              </a:rPr>
              <a:t>≤ </a:t>
            </a:r>
            <a:r>
              <a:rPr lang="en-US" altLang="zh-CN" sz="4400" i="1" dirty="0">
                <a:solidFill>
                  <a:srgbClr val="0070C0"/>
                </a:solidFill>
              </a:rPr>
              <a:t>T </a:t>
            </a:r>
            <a:r>
              <a:rPr lang="en-US" altLang="zh-CN" sz="4400" dirty="0">
                <a:solidFill>
                  <a:srgbClr val="0070C0"/>
                </a:solidFill>
              </a:rPr>
              <a:t>≤ 1000</a:t>
            </a:r>
            <a:r>
              <a:rPr lang="zh-CN" altLang="en-US" sz="4400" dirty="0">
                <a:solidFill>
                  <a:srgbClr val="0070C0"/>
                </a:solidFill>
              </a:rPr>
              <a:t>，</a:t>
            </a:r>
            <a:r>
              <a:rPr lang="en-US" altLang="zh-CN" sz="4400" dirty="0">
                <a:solidFill>
                  <a:srgbClr val="0070C0"/>
                </a:solidFill>
              </a:rPr>
              <a:t>1 ≤ </a:t>
            </a:r>
            <a:r>
              <a:rPr lang="en-US" altLang="zh-CN" sz="4400" i="1" dirty="0">
                <a:solidFill>
                  <a:srgbClr val="0070C0"/>
                </a:solidFill>
              </a:rPr>
              <a:t>a</a:t>
            </a:r>
            <a:r>
              <a:rPr lang="en-US" altLang="zh-CN" sz="4400" dirty="0">
                <a:solidFill>
                  <a:srgbClr val="0070C0"/>
                </a:solidFill>
              </a:rPr>
              <a:t>1, </a:t>
            </a:r>
            <a:r>
              <a:rPr lang="en-US" altLang="zh-CN" sz="4400" i="1" dirty="0">
                <a:solidFill>
                  <a:srgbClr val="0070C0"/>
                </a:solidFill>
              </a:rPr>
              <a:t>b</a:t>
            </a:r>
            <a:r>
              <a:rPr lang="en-US" altLang="zh-CN" sz="4400" dirty="0">
                <a:solidFill>
                  <a:srgbClr val="0070C0"/>
                </a:solidFill>
              </a:rPr>
              <a:t>1, </a:t>
            </a:r>
            <a:r>
              <a:rPr lang="en-US" altLang="zh-CN" sz="4400" i="1" dirty="0">
                <a:solidFill>
                  <a:srgbClr val="0070C0"/>
                </a:solidFill>
              </a:rPr>
              <a:t>a</a:t>
            </a:r>
            <a:r>
              <a:rPr lang="en-US" altLang="zh-CN" sz="4400" dirty="0">
                <a:solidFill>
                  <a:srgbClr val="0070C0"/>
                </a:solidFill>
              </a:rPr>
              <a:t>2, </a:t>
            </a:r>
            <a:r>
              <a:rPr lang="en-US" altLang="zh-CN" sz="4400" i="1" dirty="0">
                <a:solidFill>
                  <a:srgbClr val="0070C0"/>
                </a:solidFill>
              </a:rPr>
              <a:t>b</a:t>
            </a:r>
            <a:r>
              <a:rPr lang="en-US" altLang="zh-CN" sz="4400" dirty="0">
                <a:solidFill>
                  <a:srgbClr val="0070C0"/>
                </a:solidFill>
              </a:rPr>
              <a:t>2, </a:t>
            </a:r>
            <a:r>
              <a:rPr lang="en-US" altLang="zh-CN" sz="4400" i="1" dirty="0">
                <a:solidFill>
                  <a:srgbClr val="0070C0"/>
                </a:solidFill>
              </a:rPr>
              <a:t>a</a:t>
            </a:r>
            <a:r>
              <a:rPr lang="en-US" altLang="zh-CN" sz="4400" dirty="0">
                <a:solidFill>
                  <a:srgbClr val="0070C0"/>
                </a:solidFill>
              </a:rPr>
              <a:t>3, </a:t>
            </a:r>
            <a:r>
              <a:rPr lang="en-US" altLang="zh-CN" sz="4400" i="1" dirty="0">
                <a:solidFill>
                  <a:srgbClr val="0070C0"/>
                </a:solidFill>
              </a:rPr>
              <a:t>b</a:t>
            </a:r>
            <a:r>
              <a:rPr lang="en-US" altLang="zh-CN" sz="4400" dirty="0">
                <a:solidFill>
                  <a:srgbClr val="0070C0"/>
                </a:solidFill>
              </a:rPr>
              <a:t>3 ≤ 100</a:t>
            </a:r>
            <a:r>
              <a:rPr lang="zh-CN" altLang="en-US" sz="4400" dirty="0">
                <a:solidFill>
                  <a:srgbClr val="0070C0"/>
                </a:solidFill>
              </a:rPr>
              <a:t>。</a:t>
            </a:r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30523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37362" y="2944360"/>
            <a:ext cx="664528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本题只有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个矩形做任意组合（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3×2=6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），每个矩形有横竖两种摆法（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2×2×2=8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），共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48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种情况。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82" y="0"/>
            <a:ext cx="14970218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75634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59776" y="3483203"/>
            <a:ext cx="664528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本题只有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个矩形做任意组合（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3×2=6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），每个矩形有横竖两种摆法（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2×2×2=8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），共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48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种情况。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929" y="4898571"/>
            <a:ext cx="14836071" cy="65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1649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929" y="4898571"/>
            <a:ext cx="14836071" cy="65443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53342" y="5874797"/>
            <a:ext cx="4219992" cy="28979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3342" y="8609791"/>
            <a:ext cx="4219992" cy="133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53342" y="9757936"/>
            <a:ext cx="4219992" cy="15380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6825344" y="8180614"/>
            <a:ext cx="6335485" cy="10287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6060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6136" y="5562347"/>
            <a:ext cx="5183363" cy="2544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6137" y="8106765"/>
            <a:ext cx="3557726" cy="11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03863" y="8106765"/>
            <a:ext cx="1625636" cy="11728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96" y="3325333"/>
            <a:ext cx="16452804" cy="4099832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H="1">
            <a:off x="7625443" y="4161647"/>
            <a:ext cx="1358948" cy="174929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29003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6136" y="5562347"/>
            <a:ext cx="5183363" cy="2544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6137" y="8106765"/>
            <a:ext cx="3557726" cy="11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03863" y="8106765"/>
            <a:ext cx="1625636" cy="17067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7625443" y="4310743"/>
            <a:ext cx="2833006" cy="16002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49" y="3945682"/>
            <a:ext cx="12283372" cy="41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59401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4113" y="3820969"/>
            <a:ext cx="2122825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400" b="1" dirty="0" smtClean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蜂巢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由六边形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拼接而成，定义蜂巢中的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方向：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表示正西方向，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表示西偏北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60</a:t>
            </a:r>
            <a:r>
              <a:rPr lang="en-US" altLang="zh-CN" sz="4400" dirty="0"/>
              <a:t>°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表示东偏北</a:t>
            </a:r>
            <a:r>
              <a:rPr lang="en-US" altLang="zh-CN" sz="4400" dirty="0" smtClean="0">
                <a:solidFill>
                  <a:schemeClr val="tx1"/>
                </a:solidFill>
                <a:cs typeface="+mn-ea"/>
                <a:sym typeface="+mn-lt"/>
              </a:rPr>
              <a:t>60</a:t>
            </a:r>
            <a:r>
              <a:rPr lang="en-US" altLang="zh-CN" sz="4400" dirty="0" smtClean="0"/>
              <a:t>°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表示正东，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表示东偏南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60</a:t>
            </a:r>
            <a:r>
              <a:rPr lang="en-US" altLang="zh-CN" sz="4400" dirty="0"/>
              <a:t>°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表示西偏南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60</a:t>
            </a:r>
            <a:r>
              <a:rPr lang="en-US" altLang="zh-CN" sz="4400" dirty="0"/>
              <a:t>°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zh-CN" altLang="en-US" sz="4400" dirty="0"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4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667" y="7494496"/>
            <a:ext cx="8435837" cy="5288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F1C2D3-46A7-9991-D7B3-3C576D72E011}"/>
              </a:ext>
            </a:extLst>
          </p:cNvPr>
          <p:cNvSpPr txBox="1"/>
          <p:nvPr/>
        </p:nvSpPr>
        <p:spPr>
          <a:xfrm>
            <a:off x="1614112" y="3038060"/>
            <a:ext cx="215377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蜂巢</a:t>
            </a:r>
            <a:r>
              <a:rPr lang="en-US" altLang="zh-CN" sz="4800" b="1" dirty="0" smtClean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年第十三届省赛，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2134 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（难度值  </a:t>
            </a:r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       ）  </a:t>
            </a:r>
            <a:r>
              <a:rPr lang="en-US" altLang="zh-CN" sz="4800" b="1" dirty="0" smtClean="0">
                <a:solidFill>
                  <a:srgbClr val="C00000"/>
                </a:solidFill>
                <a:cs typeface="+mn-ea"/>
                <a:sym typeface="+mn-lt"/>
              </a:rPr>
              <a:t>15</a:t>
            </a:r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分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243E5E-BCBA-B187-0311-3F0DD71A2BE6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84C35330-018D-AAC7-C527-B827CE63E689}"/>
              </a:ext>
            </a:extLst>
          </p:cNvPr>
          <p:cNvSpPr/>
          <p:nvPr/>
        </p:nvSpPr>
        <p:spPr>
          <a:xfrm>
            <a:off x="17521191" y="3177567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星形: 五角 13">
            <a:extLst>
              <a:ext uri="{FF2B5EF4-FFF2-40B4-BE49-F238E27FC236}">
                <a16:creationId xmlns:a16="http://schemas.microsoft.com/office/drawing/2014/main" id="{8BFAB211-1248-C9B0-E004-6A37B587468A}"/>
              </a:ext>
            </a:extLst>
          </p:cNvPr>
          <p:cNvSpPr/>
          <p:nvPr/>
        </p:nvSpPr>
        <p:spPr>
          <a:xfrm>
            <a:off x="18562415" y="3176334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DAA25049-9909-2B9F-78AE-DD7558892828}"/>
              </a:ext>
            </a:extLst>
          </p:cNvPr>
          <p:cNvSpPr/>
          <p:nvPr/>
        </p:nvSpPr>
        <p:spPr>
          <a:xfrm>
            <a:off x="18041803" y="3185312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星形: 五角 13">
            <a:extLst>
              <a:ext uri="{FF2B5EF4-FFF2-40B4-BE49-F238E27FC236}">
                <a16:creationId xmlns:a16="http://schemas.microsoft.com/office/drawing/2014/main" id="{8BFAB211-1248-C9B0-E004-6A37B587468A}"/>
              </a:ext>
            </a:extLst>
          </p:cNvPr>
          <p:cNvSpPr/>
          <p:nvPr/>
        </p:nvSpPr>
        <p:spPr>
          <a:xfrm>
            <a:off x="19132262" y="3169710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216" y="7947380"/>
            <a:ext cx="8264630" cy="518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E88E6F7-66C3-FD8B-70D6-46974AF41D8F}"/>
              </a:ext>
            </a:extLst>
          </p:cNvPr>
          <p:cNvSpPr txBox="1"/>
          <p:nvPr/>
        </p:nvSpPr>
        <p:spPr>
          <a:xfrm>
            <a:off x="1037645" y="2849740"/>
            <a:ext cx="216419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对于给定的一点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O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，以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O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为原点定义坐标系，如果一个点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A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由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O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点先向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d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方向走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p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步再向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(d + 2) mod 6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方向（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d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的顺时针</a:t>
            </a:r>
            <a:r>
              <a:rPr lang="en-US" altLang="zh-CN" sz="4400" dirty="0" smtClean="0">
                <a:solidFill>
                  <a:schemeClr val="tx1"/>
                </a:solidFill>
                <a:cs typeface="+mn-ea"/>
                <a:sym typeface="+mn-lt"/>
              </a:rPr>
              <a:t>120</a:t>
            </a:r>
            <a:r>
              <a:rPr lang="en-US" altLang="zh-CN" sz="4400" dirty="0" smtClean="0"/>
              <a:t>°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向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）走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q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步到达，则这个点的坐标定义为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(d, p, q)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。在蜂窝中，一个点的坐标可能有多种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。 图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给出了点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B(0, 5, 3)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和点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C(2, 3, 2)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的示意。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b="1" dirty="0">
                <a:solidFill>
                  <a:srgbClr val="0070C0"/>
                </a:solidFill>
                <a:cs typeface="+mn-ea"/>
                <a:sym typeface="+mn-lt"/>
              </a:rPr>
              <a:t>给定点</a:t>
            </a:r>
            <a:r>
              <a:rPr lang="en-US" altLang="zh-CN" sz="4400" b="1" dirty="0">
                <a:solidFill>
                  <a:srgbClr val="0070C0"/>
                </a:solidFill>
                <a:cs typeface="+mn-ea"/>
                <a:sym typeface="+mn-lt"/>
              </a:rPr>
              <a:t>(d1, p1, q1)</a:t>
            </a:r>
            <a:r>
              <a:rPr lang="zh-CN" altLang="en-US" sz="4400" b="1" dirty="0">
                <a:solidFill>
                  <a:srgbClr val="0070C0"/>
                </a:solidFill>
                <a:cs typeface="+mn-ea"/>
                <a:sym typeface="+mn-lt"/>
              </a:rPr>
              <a:t>和点</a:t>
            </a:r>
            <a:r>
              <a:rPr lang="en-US" altLang="zh-CN" sz="4400" b="1" dirty="0">
                <a:solidFill>
                  <a:srgbClr val="0070C0"/>
                </a:solidFill>
                <a:cs typeface="+mn-ea"/>
                <a:sym typeface="+mn-lt"/>
              </a:rPr>
              <a:t>(d2, p2, q2)</a:t>
            </a:r>
            <a:r>
              <a:rPr lang="zh-CN" altLang="en-US" sz="4400" b="1" dirty="0">
                <a:solidFill>
                  <a:srgbClr val="0070C0"/>
                </a:solidFill>
                <a:cs typeface="+mn-ea"/>
                <a:sym typeface="+mn-lt"/>
              </a:rPr>
              <a:t>，请问他们之间最少走多少步可以到达</a:t>
            </a:r>
            <a:r>
              <a:rPr lang="zh-CN" altLang="en-US" sz="4400" b="1" dirty="0" smtClean="0">
                <a:solidFill>
                  <a:srgbClr val="0070C0"/>
                </a:solidFill>
                <a:cs typeface="+mn-ea"/>
                <a:sym typeface="+mn-lt"/>
              </a:rPr>
              <a:t>？</a:t>
            </a:r>
            <a:endParaRPr lang="zh-CN" altLang="en-US" sz="44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243E5E-BCBA-B187-0311-3F0DD71A2BE6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</p:spTree>
    <p:extLst>
      <p:ext uri="{BB962C8B-B14F-4D97-AF65-F5344CB8AC3E}">
        <p14:creationId xmlns:p14="http://schemas.microsoft.com/office/powerpoint/2010/main" val="4104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609109" y="3112289"/>
            <a:ext cx="19340967" cy="3101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门牌制作 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2020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年第十一届蓝桥杯省赛，填空题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https://www.lanqiao.cn/problems/</a:t>
            </a:r>
            <a:r>
              <a:rPr lang="en-US" altLang="zh-CN" sz="4000" dirty="0">
                <a:solidFill>
                  <a:srgbClr val="FF0000"/>
                </a:solidFill>
                <a:cs typeface="+mn-ea"/>
                <a:sym typeface="+mn-lt"/>
              </a:rPr>
              <a:t>592</a:t>
            </a: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/learning/</a:t>
            </a:r>
          </a:p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从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2020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的所有数字中，共有多少个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？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17699" y="7103345"/>
            <a:ext cx="1934096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</a:t>
            </a:r>
            <a:endParaRPr lang="en-US" altLang="zh-CN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先编码连续打印出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~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这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个数字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然后粘贴到任何一个编辑器中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选查询或替换功能，查找或替换字符“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”，共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624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次，就是答案。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</a:t>
            </a: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简单直接，不用思考</a:t>
            </a:r>
          </a:p>
          <a:p>
            <a:pPr algn="l"/>
            <a:endParaRPr lang="zh-CN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page-code-symbol_45137"/>
          <p:cNvSpPr/>
          <p:nvPr/>
        </p:nvSpPr>
        <p:spPr>
          <a:xfrm>
            <a:off x="1714499" y="6819865"/>
            <a:ext cx="1186222" cy="1058781"/>
          </a:xfrm>
          <a:custGeom>
            <a:avLst/>
            <a:gdLst>
              <a:gd name="connsiteX0" fmla="*/ 227997 w 609544"/>
              <a:gd name="connsiteY0" fmla="*/ 377736 h 544059"/>
              <a:gd name="connsiteX1" fmla="*/ 384511 w 609544"/>
              <a:gd name="connsiteY1" fmla="*/ 377736 h 544059"/>
              <a:gd name="connsiteX2" fmla="*/ 384511 w 609544"/>
              <a:gd name="connsiteY2" fmla="*/ 397000 h 544059"/>
              <a:gd name="connsiteX3" fmla="*/ 227997 w 609544"/>
              <a:gd name="connsiteY3" fmla="*/ 397000 h 544059"/>
              <a:gd name="connsiteX4" fmla="*/ 400600 w 609544"/>
              <a:gd name="connsiteY4" fmla="*/ 191656 h 544059"/>
              <a:gd name="connsiteX5" fmla="*/ 546035 w 609544"/>
              <a:gd name="connsiteY5" fmla="*/ 266184 h 544059"/>
              <a:gd name="connsiteX6" fmla="*/ 546035 w 609544"/>
              <a:gd name="connsiteY6" fmla="*/ 285709 h 544059"/>
              <a:gd name="connsiteX7" fmla="*/ 544885 w 609544"/>
              <a:gd name="connsiteY7" fmla="*/ 286347 h 544059"/>
              <a:gd name="connsiteX8" fmla="*/ 400600 w 609544"/>
              <a:gd name="connsiteY8" fmla="*/ 360237 h 544059"/>
              <a:gd name="connsiteX9" fmla="*/ 400600 w 609544"/>
              <a:gd name="connsiteY9" fmla="*/ 334586 h 544059"/>
              <a:gd name="connsiteX10" fmla="*/ 401622 w 609544"/>
              <a:gd name="connsiteY10" fmla="*/ 334076 h 544059"/>
              <a:gd name="connsiteX11" fmla="*/ 518686 w 609544"/>
              <a:gd name="connsiteY11" fmla="*/ 276010 h 544059"/>
              <a:gd name="connsiteX12" fmla="*/ 400600 w 609544"/>
              <a:gd name="connsiteY12" fmla="*/ 217307 h 544059"/>
              <a:gd name="connsiteX13" fmla="*/ 211838 w 609544"/>
              <a:gd name="connsiteY13" fmla="*/ 191656 h 544059"/>
              <a:gd name="connsiteX14" fmla="*/ 211838 w 609544"/>
              <a:gd name="connsiteY14" fmla="*/ 217307 h 544059"/>
              <a:gd name="connsiteX15" fmla="*/ 210688 w 609544"/>
              <a:gd name="connsiteY15" fmla="*/ 217945 h 544059"/>
              <a:gd name="connsiteX16" fmla="*/ 94703 w 609544"/>
              <a:gd name="connsiteY16" fmla="*/ 276010 h 544059"/>
              <a:gd name="connsiteX17" fmla="*/ 211838 w 609544"/>
              <a:gd name="connsiteY17" fmla="*/ 334586 h 544059"/>
              <a:gd name="connsiteX18" fmla="*/ 211838 w 609544"/>
              <a:gd name="connsiteY18" fmla="*/ 360237 h 544059"/>
              <a:gd name="connsiteX19" fmla="*/ 66473 w 609544"/>
              <a:gd name="connsiteY19" fmla="*/ 285454 h 544059"/>
              <a:gd name="connsiteX20" fmla="*/ 66473 w 609544"/>
              <a:gd name="connsiteY20" fmla="*/ 266567 h 544059"/>
              <a:gd name="connsiteX21" fmla="*/ 67623 w 609544"/>
              <a:gd name="connsiteY21" fmla="*/ 265929 h 544059"/>
              <a:gd name="connsiteX22" fmla="*/ 18785 w 609544"/>
              <a:gd name="connsiteY22" fmla="*/ 64690 h 544059"/>
              <a:gd name="connsiteX23" fmla="*/ 18785 w 609544"/>
              <a:gd name="connsiteY23" fmla="*/ 525175 h 544059"/>
              <a:gd name="connsiteX24" fmla="*/ 590632 w 609544"/>
              <a:gd name="connsiteY24" fmla="*/ 525175 h 544059"/>
              <a:gd name="connsiteX25" fmla="*/ 590632 w 609544"/>
              <a:gd name="connsiteY25" fmla="*/ 64690 h 544059"/>
              <a:gd name="connsiteX26" fmla="*/ 0 w 609544"/>
              <a:gd name="connsiteY26" fmla="*/ 0 h 544059"/>
              <a:gd name="connsiteX27" fmla="*/ 609544 w 609544"/>
              <a:gd name="connsiteY27" fmla="*/ 0 h 544059"/>
              <a:gd name="connsiteX28" fmla="*/ 609544 w 609544"/>
              <a:gd name="connsiteY28" fmla="*/ 544059 h 544059"/>
              <a:gd name="connsiteX29" fmla="*/ 0 w 609544"/>
              <a:gd name="connsiteY29" fmla="*/ 544059 h 54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9544" h="544059">
                <a:moveTo>
                  <a:pt x="227997" y="377736"/>
                </a:moveTo>
                <a:lnTo>
                  <a:pt x="384511" y="377736"/>
                </a:lnTo>
                <a:lnTo>
                  <a:pt x="384511" y="397000"/>
                </a:lnTo>
                <a:lnTo>
                  <a:pt x="227997" y="397000"/>
                </a:lnTo>
                <a:close/>
                <a:moveTo>
                  <a:pt x="400600" y="191656"/>
                </a:moveTo>
                <a:lnTo>
                  <a:pt x="546035" y="266184"/>
                </a:lnTo>
                <a:lnTo>
                  <a:pt x="546035" y="285709"/>
                </a:lnTo>
                <a:lnTo>
                  <a:pt x="544885" y="286347"/>
                </a:lnTo>
                <a:lnTo>
                  <a:pt x="400600" y="360237"/>
                </a:lnTo>
                <a:lnTo>
                  <a:pt x="400600" y="334586"/>
                </a:lnTo>
                <a:lnTo>
                  <a:pt x="401622" y="334076"/>
                </a:lnTo>
                <a:lnTo>
                  <a:pt x="518686" y="276010"/>
                </a:lnTo>
                <a:lnTo>
                  <a:pt x="400600" y="217307"/>
                </a:lnTo>
                <a:close/>
                <a:moveTo>
                  <a:pt x="211838" y="191656"/>
                </a:moveTo>
                <a:lnTo>
                  <a:pt x="211838" y="217307"/>
                </a:lnTo>
                <a:lnTo>
                  <a:pt x="210688" y="217945"/>
                </a:lnTo>
                <a:lnTo>
                  <a:pt x="94703" y="276010"/>
                </a:lnTo>
                <a:lnTo>
                  <a:pt x="211838" y="334586"/>
                </a:lnTo>
                <a:lnTo>
                  <a:pt x="211838" y="360237"/>
                </a:lnTo>
                <a:lnTo>
                  <a:pt x="66473" y="285454"/>
                </a:lnTo>
                <a:lnTo>
                  <a:pt x="66473" y="266567"/>
                </a:lnTo>
                <a:lnTo>
                  <a:pt x="67623" y="265929"/>
                </a:lnTo>
                <a:close/>
                <a:moveTo>
                  <a:pt x="18785" y="64690"/>
                </a:moveTo>
                <a:lnTo>
                  <a:pt x="18785" y="525175"/>
                </a:lnTo>
                <a:lnTo>
                  <a:pt x="590632" y="525175"/>
                </a:lnTo>
                <a:lnTo>
                  <a:pt x="590632" y="64690"/>
                </a:lnTo>
                <a:close/>
                <a:moveTo>
                  <a:pt x="0" y="0"/>
                </a:moveTo>
                <a:lnTo>
                  <a:pt x="609544" y="0"/>
                </a:lnTo>
                <a:lnTo>
                  <a:pt x="609544" y="544059"/>
                </a:lnTo>
                <a:lnTo>
                  <a:pt x="0" y="5440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57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914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371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8288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2860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07610" y="6690525"/>
            <a:ext cx="6762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思路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1  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借助编辑器</a:t>
            </a:r>
            <a:endParaRPr lang="zh-CN" altLang="en-US" sz="4800" dirty="0">
              <a:cs typeface="+mn-ea"/>
              <a:sym typeface="+mn-lt"/>
            </a:endParaRPr>
          </a:p>
        </p:txBody>
      </p:sp>
      <p:grpSp>
        <p:nvGrpSpPr>
          <p:cNvPr id="10" name="组合 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7765119" y="7600845"/>
            <a:ext cx="4086658" cy="4586393"/>
            <a:chOff x="3798888" y="1085850"/>
            <a:chExt cx="4530726" cy="5084763"/>
          </a:xfrm>
        </p:grpSpPr>
        <p:sp>
          <p:nvSpPr>
            <p:cNvPr id="11" name="ïṩļîḑé"/>
            <p:cNvSpPr/>
            <p:nvPr/>
          </p:nvSpPr>
          <p:spPr bwMode="auto">
            <a:xfrm>
              <a:off x="3798888" y="1085850"/>
              <a:ext cx="3446463" cy="2924175"/>
            </a:xfrm>
            <a:custGeom>
              <a:avLst/>
              <a:gdLst>
                <a:gd name="T0" fmla="*/ 0 w 54"/>
                <a:gd name="T1" fmla="*/ 46 h 46"/>
                <a:gd name="T2" fmla="*/ 16 w 54"/>
                <a:gd name="T3" fmla="*/ 46 h 46"/>
                <a:gd name="T4" fmla="*/ 30 w 54"/>
                <a:gd name="T5" fmla="*/ 32 h 46"/>
                <a:gd name="T6" fmla="*/ 30 w 54"/>
                <a:gd name="T7" fmla="*/ 14 h 46"/>
                <a:gd name="T8" fmla="*/ 41 w 54"/>
                <a:gd name="T9" fmla="*/ 2 h 46"/>
                <a:gd name="T10" fmla="*/ 52 w 54"/>
                <a:gd name="T11" fmla="*/ 14 h 46"/>
                <a:gd name="T12" fmla="*/ 52 w 54"/>
                <a:gd name="T13" fmla="*/ 28 h 46"/>
                <a:gd name="T14" fmla="*/ 54 w 54"/>
                <a:gd name="T15" fmla="*/ 28 h 46"/>
                <a:gd name="T16" fmla="*/ 54 w 54"/>
                <a:gd name="T17" fmla="*/ 14 h 46"/>
                <a:gd name="T18" fmla="*/ 41 w 54"/>
                <a:gd name="T19" fmla="*/ 0 h 46"/>
                <a:gd name="T20" fmla="*/ 27 w 54"/>
                <a:gd name="T21" fmla="*/ 14 h 46"/>
                <a:gd name="T22" fmla="*/ 27 w 54"/>
                <a:gd name="T23" fmla="*/ 32 h 46"/>
                <a:gd name="T24" fmla="*/ 16 w 54"/>
                <a:gd name="T25" fmla="*/ 44 h 46"/>
                <a:gd name="T26" fmla="*/ 0 w 54"/>
                <a:gd name="T27" fmla="*/ 44 h 46"/>
                <a:gd name="T28" fmla="*/ 0 w 54"/>
                <a:gd name="T2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46">
                  <a:moveTo>
                    <a:pt x="0" y="46"/>
                  </a:moveTo>
                  <a:cubicBezTo>
                    <a:pt x="16" y="46"/>
                    <a:pt x="16" y="46"/>
                    <a:pt x="16" y="46"/>
                  </a:cubicBezTo>
                  <a:cubicBezTo>
                    <a:pt x="24" y="46"/>
                    <a:pt x="30" y="40"/>
                    <a:pt x="30" y="32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7"/>
                    <a:pt x="35" y="2"/>
                    <a:pt x="41" y="2"/>
                  </a:cubicBezTo>
                  <a:cubicBezTo>
                    <a:pt x="47" y="2"/>
                    <a:pt x="52" y="7"/>
                    <a:pt x="52" y="14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48" y="0"/>
                    <a:pt x="41" y="0"/>
                  </a:cubicBezTo>
                  <a:cubicBezTo>
                    <a:pt x="33" y="0"/>
                    <a:pt x="27" y="6"/>
                    <a:pt x="27" y="1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9"/>
                    <a:pt x="22" y="44"/>
                    <a:pt x="16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iṩľîḍê"/>
            <p:cNvSpPr/>
            <p:nvPr/>
          </p:nvSpPr>
          <p:spPr bwMode="auto">
            <a:xfrm>
              <a:off x="6989763" y="2103438"/>
              <a:ext cx="382588" cy="1079500"/>
            </a:xfrm>
            <a:custGeom>
              <a:avLst/>
              <a:gdLst>
                <a:gd name="T0" fmla="*/ 6 w 6"/>
                <a:gd name="T1" fmla="*/ 14 h 17"/>
                <a:gd name="T2" fmla="*/ 3 w 6"/>
                <a:gd name="T3" fmla="*/ 17 h 17"/>
                <a:gd name="T4" fmla="*/ 3 w 6"/>
                <a:gd name="T5" fmla="*/ 17 h 17"/>
                <a:gd name="T6" fmla="*/ 0 w 6"/>
                <a:gd name="T7" fmla="*/ 14 h 17"/>
                <a:gd name="T8" fmla="*/ 0 w 6"/>
                <a:gd name="T9" fmla="*/ 2 h 17"/>
                <a:gd name="T10" fmla="*/ 3 w 6"/>
                <a:gd name="T11" fmla="*/ 0 h 17"/>
                <a:gd name="T12" fmla="*/ 3 w 6"/>
                <a:gd name="T13" fmla="*/ 0 h 17"/>
                <a:gd name="T14" fmla="*/ 6 w 6"/>
                <a:gd name="T15" fmla="*/ 2 h 17"/>
                <a:gd name="T16" fmla="*/ 6 w 6"/>
                <a:gd name="T1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7">
                  <a:moveTo>
                    <a:pt x="6" y="14"/>
                  </a:moveTo>
                  <a:cubicBezTo>
                    <a:pt x="6" y="16"/>
                    <a:pt x="5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6" y="2"/>
                  </a:cubicBezTo>
                  <a:lnTo>
                    <a:pt x="6" y="14"/>
                  </a:lnTo>
                  <a:close/>
                </a:path>
              </a:pathLst>
            </a:custGeom>
            <a:solidFill>
              <a:srgbClr val="3F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îSlîḍè"/>
            <p:cNvSpPr/>
            <p:nvPr/>
          </p:nvSpPr>
          <p:spPr bwMode="auto">
            <a:xfrm>
              <a:off x="5969001" y="2357438"/>
              <a:ext cx="2360613" cy="3813175"/>
            </a:xfrm>
            <a:custGeom>
              <a:avLst/>
              <a:gdLst>
                <a:gd name="T0" fmla="*/ 19 w 37"/>
                <a:gd name="T1" fmla="*/ 0 h 60"/>
                <a:gd name="T2" fmla="*/ 0 w 37"/>
                <a:gd name="T3" fmla="*/ 18 h 60"/>
                <a:gd name="T4" fmla="*/ 0 w 37"/>
                <a:gd name="T5" fmla="*/ 41 h 60"/>
                <a:gd name="T6" fmla="*/ 19 w 37"/>
                <a:gd name="T7" fmla="*/ 60 h 60"/>
                <a:gd name="T8" fmla="*/ 37 w 37"/>
                <a:gd name="T9" fmla="*/ 41 h 60"/>
                <a:gd name="T10" fmla="*/ 37 w 37"/>
                <a:gd name="T11" fmla="*/ 18 h 60"/>
                <a:gd name="T12" fmla="*/ 19 w 3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60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1"/>
                    <a:pt x="9" y="60"/>
                    <a:pt x="19" y="60"/>
                  </a:cubicBezTo>
                  <a:cubicBezTo>
                    <a:pt x="29" y="60"/>
                    <a:pt x="37" y="51"/>
                    <a:pt x="37" y="41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D5D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ṧḻîďè"/>
            <p:cNvSpPr/>
            <p:nvPr/>
          </p:nvSpPr>
          <p:spPr bwMode="auto">
            <a:xfrm>
              <a:off x="7180263" y="3692525"/>
              <a:ext cx="1149350" cy="2478088"/>
            </a:xfrm>
            <a:custGeom>
              <a:avLst/>
              <a:gdLst>
                <a:gd name="T0" fmla="*/ 0 w 18"/>
                <a:gd name="T1" fmla="*/ 39 h 39"/>
                <a:gd name="T2" fmla="*/ 18 w 18"/>
                <a:gd name="T3" fmla="*/ 20 h 39"/>
                <a:gd name="T4" fmla="*/ 18 w 18"/>
                <a:gd name="T5" fmla="*/ 0 h 39"/>
                <a:gd name="T6" fmla="*/ 0 w 18"/>
                <a:gd name="T7" fmla="*/ 4 h 39"/>
                <a:gd name="T8" fmla="*/ 0 w 18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0" y="39"/>
                  </a:moveTo>
                  <a:cubicBezTo>
                    <a:pt x="10" y="39"/>
                    <a:pt x="18" y="30"/>
                    <a:pt x="18" y="20"/>
                  </a:cubicBezTo>
                  <a:cubicBezTo>
                    <a:pt x="18" y="17"/>
                    <a:pt x="18" y="6"/>
                    <a:pt x="18" y="0"/>
                  </a:cubicBezTo>
                  <a:cubicBezTo>
                    <a:pt x="13" y="2"/>
                    <a:pt x="7" y="4"/>
                    <a:pt x="0" y="4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1C2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îṧlîḍê"/>
            <p:cNvSpPr/>
            <p:nvPr/>
          </p:nvSpPr>
          <p:spPr bwMode="auto">
            <a:xfrm>
              <a:off x="5969001" y="2357438"/>
              <a:ext cx="1211263" cy="1589088"/>
            </a:xfrm>
            <a:custGeom>
              <a:avLst/>
              <a:gdLst>
                <a:gd name="T0" fmla="*/ 19 w 19"/>
                <a:gd name="T1" fmla="*/ 0 h 25"/>
                <a:gd name="T2" fmla="*/ 0 w 19"/>
                <a:gd name="T3" fmla="*/ 18 h 25"/>
                <a:gd name="T4" fmla="*/ 0 w 19"/>
                <a:gd name="T5" fmla="*/ 21 h 25"/>
                <a:gd name="T6" fmla="*/ 19 w 19"/>
                <a:gd name="T7" fmla="*/ 25 h 25"/>
                <a:gd name="T8" fmla="*/ 19 w 19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6" y="23"/>
                    <a:pt x="12" y="25"/>
                    <a:pt x="19" y="2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ïSļíḋê"/>
            <p:cNvSpPr/>
            <p:nvPr/>
          </p:nvSpPr>
          <p:spPr bwMode="auto">
            <a:xfrm>
              <a:off x="7053263" y="3373438"/>
              <a:ext cx="255588" cy="890588"/>
            </a:xfrm>
            <a:custGeom>
              <a:avLst/>
              <a:gdLst>
                <a:gd name="T0" fmla="*/ 4 w 4"/>
                <a:gd name="T1" fmla="*/ 12 h 14"/>
                <a:gd name="T2" fmla="*/ 2 w 4"/>
                <a:gd name="T3" fmla="*/ 14 h 14"/>
                <a:gd name="T4" fmla="*/ 2 w 4"/>
                <a:gd name="T5" fmla="*/ 14 h 14"/>
                <a:gd name="T6" fmla="*/ 0 w 4"/>
                <a:gd name="T7" fmla="*/ 12 h 14"/>
                <a:gd name="T8" fmla="*/ 0 w 4"/>
                <a:gd name="T9" fmla="*/ 3 h 14"/>
                <a:gd name="T10" fmla="*/ 2 w 4"/>
                <a:gd name="T11" fmla="*/ 0 h 14"/>
                <a:gd name="T12" fmla="*/ 2 w 4"/>
                <a:gd name="T13" fmla="*/ 0 h 14"/>
                <a:gd name="T14" fmla="*/ 4 w 4"/>
                <a:gd name="T15" fmla="*/ 3 h 14"/>
                <a:gd name="T16" fmla="*/ 4 w 4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4">
                  <a:moveTo>
                    <a:pt x="4" y="12"/>
                  </a:moveTo>
                  <a:cubicBezTo>
                    <a:pt x="4" y="13"/>
                    <a:pt x="3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3F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1012" y="3929103"/>
            <a:ext cx="208819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分析：蜂巢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有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个方向，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看起来复杂，实际上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走步非常简单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。例如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样例中从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走到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的右下方，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只要一直</a:t>
            </a:r>
            <a:r>
              <a:rPr lang="zh-CN" altLang="en-US" sz="4800" b="1" dirty="0">
                <a:solidFill>
                  <a:schemeClr val="tx1"/>
                </a:solidFill>
                <a:cs typeface="+mn-ea"/>
                <a:sym typeface="+mn-lt"/>
              </a:rPr>
              <a:t>向右向下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走，且不超过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的行和列，不管怎么走，一定能以最小步数走到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728FA3-3856-DA9B-A878-4D8EF5A927BE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127" y="8178180"/>
            <a:ext cx="8264630" cy="518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63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1012" y="5870813"/>
            <a:ext cx="20881975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本题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的难点是对坐标的处理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。如果是简单的直角坐标系，很容易计算。本题是六角形的蜂巢，每个蜂巢的中心点是否能转为直角坐标？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2839C9-4AAC-D4F2-1B5B-6F48E1838D37}"/>
              </a:ext>
            </a:extLst>
          </p:cNvPr>
          <p:cNvSpPr txBox="1"/>
          <p:nvPr/>
        </p:nvSpPr>
        <p:spPr>
          <a:xfrm>
            <a:off x="1751012" y="3473450"/>
            <a:ext cx="163083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本题是一道构造题，考点有两个：坐标转换、距离计算。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728FA3-3856-DA9B-A878-4D8EF5A927BE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</p:spTree>
    <p:extLst>
      <p:ext uri="{BB962C8B-B14F-4D97-AF65-F5344CB8AC3E}">
        <p14:creationId xmlns:p14="http://schemas.microsoft.com/office/powerpoint/2010/main" val="17208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7354" y="3069054"/>
            <a:ext cx="221103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把蜂巢的关系用下面的直角坐标表示：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中心点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O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，对应的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个蜂巢的坐标分别为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(-2, 0)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(-1, 1)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(1, 1)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(2, 0)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(1, -1)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(-1, -1)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2D4479-746E-9889-3E51-C8A7C160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1346" y="6135178"/>
            <a:ext cx="7440534" cy="61235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560042-0B35-96D5-B498-128242407F2D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</p:spTree>
    <p:extLst>
      <p:ext uri="{BB962C8B-B14F-4D97-AF65-F5344CB8AC3E}">
        <p14:creationId xmlns:p14="http://schemas.microsoft.com/office/powerpoint/2010/main" val="31682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1165" y="2504849"/>
            <a:ext cx="22771819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如何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计算起点到终点的步数？由于蜂巢的坐标比较奇怪，不能直接用“曼哈顿距离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”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计算。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下面给出一个简单巧妙的方法。</a:t>
            </a:r>
          </a:p>
          <a:p>
            <a:pPr algn="l">
              <a:lnSpc>
                <a:spcPct val="150000"/>
              </a:lnSpc>
            </a:pP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坐标之差的绝对值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dx = |x1-x2|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，</a:t>
            </a:r>
            <a:r>
              <a:rPr lang="en-US" altLang="zh-CN" sz="4400" b="1" dirty="0" err="1">
                <a:solidFill>
                  <a:srgbClr val="C00000"/>
                </a:solidFill>
                <a:cs typeface="+mn-ea"/>
                <a:sym typeface="+mn-lt"/>
              </a:rPr>
              <a:t>dy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 = |y1-y2|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，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有以下结论：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）若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dx ≥ 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dy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，那么最少步数是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(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dx+dy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)/2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，即先横着走，再斜着走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）若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dx &lt; 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dy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，一直斜着走就行，最少步数是</a:t>
            </a:r>
            <a:r>
              <a:rPr lang="en-US" altLang="zh-CN" sz="4400" dirty="0" err="1" smtClean="0">
                <a:solidFill>
                  <a:schemeClr val="tx1"/>
                </a:solidFill>
                <a:cs typeface="+mn-ea"/>
                <a:sym typeface="+mn-lt"/>
              </a:rPr>
              <a:t>dy</a:t>
            </a:r>
            <a:endParaRPr lang="zh-CN" altLang="en-US" sz="4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2D4479-746E-9889-3E51-C8A7C160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1015" y="8346332"/>
            <a:ext cx="5626211" cy="46303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744" y="7795174"/>
            <a:ext cx="8264630" cy="518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0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472869B-0F5A-6160-0308-27950ECB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29" y="3959443"/>
            <a:ext cx="13852071" cy="941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324867" y="5023618"/>
            <a:ext cx="946115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b="1" dirty="0" smtClean="0">
                <a:solidFill>
                  <a:srgbClr val="C00000"/>
                </a:solidFill>
                <a:cs typeface="+mn-ea"/>
                <a:sym typeface="+mn-lt"/>
              </a:rPr>
              <a:t>坐标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之差的绝对值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dx = |x1-x2|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，</a:t>
            </a:r>
            <a:r>
              <a:rPr lang="en-US" altLang="zh-CN" sz="4400" b="1" dirty="0" err="1">
                <a:solidFill>
                  <a:srgbClr val="C00000"/>
                </a:solidFill>
                <a:cs typeface="+mn-ea"/>
                <a:sym typeface="+mn-lt"/>
              </a:rPr>
              <a:t>dy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 = |y1-y2</a:t>
            </a:r>
            <a:r>
              <a:rPr lang="en-US" altLang="zh-CN" sz="4400" b="1" dirty="0" smtClean="0">
                <a:solidFill>
                  <a:srgbClr val="C00000"/>
                </a:solidFill>
                <a:cs typeface="+mn-ea"/>
                <a:sym typeface="+mn-lt"/>
              </a:rPr>
              <a:t>|</a:t>
            </a:r>
            <a:r>
              <a:rPr lang="zh-CN" altLang="en-US" sz="4400" b="1" dirty="0" smtClean="0">
                <a:solidFill>
                  <a:srgbClr val="C00000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）若</a:t>
            </a:r>
            <a:r>
              <a:rPr lang="en-US" altLang="zh-CN" sz="4400" dirty="0" err="1" smtClean="0">
                <a:solidFill>
                  <a:schemeClr val="tx1"/>
                </a:solidFill>
                <a:cs typeface="+mn-ea"/>
                <a:sym typeface="+mn-lt"/>
              </a:rPr>
              <a:t>dx≥dy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，最少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步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数 </a:t>
            </a:r>
            <a:r>
              <a:rPr lang="en-US" altLang="zh-CN" sz="4400" dirty="0" smtClean="0">
                <a:solidFill>
                  <a:schemeClr val="tx1"/>
                </a:solidFill>
                <a:cs typeface="+mn-ea"/>
                <a:sym typeface="+mn-lt"/>
              </a:rPr>
              <a:t>(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dx+dy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)/</a:t>
            </a:r>
            <a:r>
              <a:rPr lang="en-US" altLang="zh-CN" sz="4400" dirty="0" smtClean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）若</a:t>
            </a:r>
            <a:r>
              <a:rPr lang="en-US" altLang="zh-CN" sz="4400" dirty="0" smtClean="0">
                <a:solidFill>
                  <a:schemeClr val="tx1"/>
                </a:solidFill>
                <a:cs typeface="+mn-ea"/>
                <a:sym typeface="+mn-lt"/>
              </a:rPr>
              <a:t>dx&lt;</a:t>
            </a:r>
            <a:r>
              <a:rPr lang="en-US" altLang="zh-CN" sz="4400" dirty="0" err="1" smtClean="0">
                <a:solidFill>
                  <a:schemeClr val="tx1"/>
                </a:solidFill>
                <a:cs typeface="+mn-ea"/>
                <a:sym typeface="+mn-lt"/>
              </a:rPr>
              <a:t>dy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，最少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步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数</a:t>
            </a:r>
            <a:r>
              <a:rPr lang="en-US" altLang="zh-CN" sz="4400" dirty="0" err="1" smtClean="0">
                <a:solidFill>
                  <a:schemeClr val="tx1"/>
                </a:solidFill>
                <a:cs typeface="+mn-ea"/>
                <a:sym typeface="+mn-lt"/>
              </a:rPr>
              <a:t>dy</a:t>
            </a:r>
            <a:endParaRPr lang="zh-CN" altLang="en-US" sz="44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6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9826" y="4494052"/>
            <a:ext cx="20881975" cy="460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你有一架天平。现在你要设计一套砝码，使得利用这些砝码可以称出任意小于等于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的正整数重量。那么这套砝码最少需要包含多少个砝码？注意砝码可以放在天平两边。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输入格式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输入一行包含一个正整数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 ≤ N ≤ 10</a:t>
            </a:r>
            <a:r>
              <a:rPr lang="en-US" altLang="zh-CN" sz="4000" baseline="30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输出格式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输出一行表示答案。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1E6E82-D0AA-CCBF-6E18-AB15EB9B871A}"/>
              </a:ext>
            </a:extLst>
          </p:cNvPr>
          <p:cNvSpPr txBox="1"/>
          <p:nvPr/>
        </p:nvSpPr>
        <p:spPr>
          <a:xfrm>
            <a:off x="1599826" y="3473450"/>
            <a:ext cx="2187098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最少砝码 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2021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年第十二届蓝桥杯省赛，</a:t>
            </a:r>
            <a:r>
              <a:rPr lang="en-US" altLang="zh-CN" sz="44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1461 (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难度</a:t>
            </a:r>
            <a:r>
              <a:rPr lang="zh-CN" altLang="en-US" sz="4400" b="1" dirty="0" smtClean="0">
                <a:solidFill>
                  <a:srgbClr val="C00000"/>
                </a:solidFill>
                <a:cs typeface="+mn-ea"/>
                <a:sym typeface="+mn-lt"/>
              </a:rPr>
              <a:t>值          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)</a:t>
            </a:r>
          </a:p>
          <a:p>
            <a:pPr algn="l"/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E1C56F3-03D1-5564-07A2-99C03522C835}"/>
              </a:ext>
            </a:extLst>
          </p:cNvPr>
          <p:cNvGrpSpPr/>
          <p:nvPr/>
        </p:nvGrpSpPr>
        <p:grpSpPr>
          <a:xfrm>
            <a:off x="16046450" y="7850188"/>
            <a:ext cx="5711825" cy="4049713"/>
            <a:chOff x="3244850" y="1411288"/>
            <a:chExt cx="5711825" cy="40497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D5F973-3CAB-1A85-7412-26773EC647B4}"/>
                </a:ext>
              </a:extLst>
            </p:cNvPr>
            <p:cNvSpPr/>
            <p:nvPr/>
          </p:nvSpPr>
          <p:spPr bwMode="auto">
            <a:xfrm>
              <a:off x="3279775" y="1419225"/>
              <a:ext cx="5632450" cy="401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5">
              <a:extLst>
                <a:ext uri="{FF2B5EF4-FFF2-40B4-BE49-F238E27FC236}">
                  <a16:creationId xmlns:a16="http://schemas.microsoft.com/office/drawing/2014/main" id="{DEB84FB9-A3FF-A05A-7F1E-F780AB33FD36}"/>
                </a:ext>
              </a:extLst>
            </p:cNvPr>
            <p:cNvSpPr/>
            <p:nvPr/>
          </p:nvSpPr>
          <p:spPr bwMode="auto">
            <a:xfrm>
              <a:off x="3244850" y="2109788"/>
              <a:ext cx="5711825" cy="3351213"/>
            </a:xfrm>
            <a:custGeom>
              <a:avLst/>
              <a:gdLst>
                <a:gd name="T0" fmla="*/ 777 w 1515"/>
                <a:gd name="T1" fmla="*/ 872 h 888"/>
                <a:gd name="T2" fmla="*/ 1473 w 1515"/>
                <a:gd name="T3" fmla="*/ 460 h 888"/>
                <a:gd name="T4" fmla="*/ 1493 w 1515"/>
                <a:gd name="T5" fmla="*/ 414 h 888"/>
                <a:gd name="T6" fmla="*/ 794 w 1515"/>
                <a:gd name="T7" fmla="*/ 11 h 888"/>
                <a:gd name="T8" fmla="*/ 757 w 1515"/>
                <a:gd name="T9" fmla="*/ 7 h 888"/>
                <a:gd name="T10" fmla="*/ 26 w 1515"/>
                <a:gd name="T11" fmla="*/ 431 h 888"/>
                <a:gd name="T12" fmla="*/ 22 w 1515"/>
                <a:gd name="T13" fmla="*/ 492 h 888"/>
                <a:gd name="T14" fmla="*/ 685 w 1515"/>
                <a:gd name="T15" fmla="*/ 871 h 888"/>
                <a:gd name="T16" fmla="*/ 777 w 1515"/>
                <a:gd name="T17" fmla="*/ 872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5" h="888">
                  <a:moveTo>
                    <a:pt x="777" y="872"/>
                  </a:moveTo>
                  <a:cubicBezTo>
                    <a:pt x="1473" y="460"/>
                    <a:pt x="1473" y="460"/>
                    <a:pt x="1473" y="460"/>
                  </a:cubicBezTo>
                  <a:cubicBezTo>
                    <a:pt x="1496" y="448"/>
                    <a:pt x="1515" y="427"/>
                    <a:pt x="1493" y="414"/>
                  </a:cubicBezTo>
                  <a:cubicBezTo>
                    <a:pt x="794" y="11"/>
                    <a:pt x="794" y="11"/>
                    <a:pt x="794" y="11"/>
                  </a:cubicBezTo>
                  <a:cubicBezTo>
                    <a:pt x="784" y="5"/>
                    <a:pt x="768" y="0"/>
                    <a:pt x="757" y="7"/>
                  </a:cubicBezTo>
                  <a:cubicBezTo>
                    <a:pt x="26" y="431"/>
                    <a:pt x="26" y="431"/>
                    <a:pt x="26" y="431"/>
                  </a:cubicBezTo>
                  <a:cubicBezTo>
                    <a:pt x="4" y="444"/>
                    <a:pt x="0" y="479"/>
                    <a:pt x="22" y="492"/>
                  </a:cubicBezTo>
                  <a:cubicBezTo>
                    <a:pt x="685" y="871"/>
                    <a:pt x="685" y="871"/>
                    <a:pt x="685" y="871"/>
                  </a:cubicBezTo>
                  <a:cubicBezTo>
                    <a:pt x="714" y="887"/>
                    <a:pt x="749" y="888"/>
                    <a:pt x="777" y="872"/>
                  </a:cubicBezTo>
                  <a:close/>
                </a:path>
              </a:pathLst>
            </a:custGeom>
            <a:solidFill>
              <a:srgbClr val="FFB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B32A416-99C7-44C8-6CC1-75E87B2A2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988" y="4386263"/>
              <a:ext cx="1017588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5F660DC-6D8E-0376-93D6-AFD9FC355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4700" y="3457575"/>
              <a:ext cx="757238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3E7AA3C-619E-0CDF-CCFE-11428F194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500" y="3690938"/>
              <a:ext cx="1255713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任意多边形 6">
              <a:extLst>
                <a:ext uri="{FF2B5EF4-FFF2-40B4-BE49-F238E27FC236}">
                  <a16:creationId xmlns:a16="http://schemas.microsoft.com/office/drawing/2014/main" id="{F9737FEB-4B25-5BF2-0973-B3B0BE51F3FF}"/>
                </a:ext>
              </a:extLst>
            </p:cNvPr>
            <p:cNvSpPr/>
            <p:nvPr/>
          </p:nvSpPr>
          <p:spPr bwMode="auto">
            <a:xfrm>
              <a:off x="6748463" y="3216275"/>
              <a:ext cx="1768475" cy="1049338"/>
            </a:xfrm>
            <a:custGeom>
              <a:avLst/>
              <a:gdLst>
                <a:gd name="T0" fmla="*/ 293 w 469"/>
                <a:gd name="T1" fmla="*/ 5 h 278"/>
                <a:gd name="T2" fmla="*/ 463 w 469"/>
                <a:gd name="T3" fmla="*/ 110 h 278"/>
                <a:gd name="T4" fmla="*/ 466 w 469"/>
                <a:gd name="T5" fmla="*/ 124 h 278"/>
                <a:gd name="T6" fmla="*/ 462 w 469"/>
                <a:gd name="T7" fmla="*/ 128 h 278"/>
                <a:gd name="T8" fmla="*/ 205 w 469"/>
                <a:gd name="T9" fmla="*/ 273 h 278"/>
                <a:gd name="T10" fmla="*/ 181 w 469"/>
                <a:gd name="T11" fmla="*/ 273 h 278"/>
                <a:gd name="T12" fmla="*/ 12 w 469"/>
                <a:gd name="T13" fmla="*/ 174 h 278"/>
                <a:gd name="T14" fmla="*/ 12 w 469"/>
                <a:gd name="T15" fmla="*/ 144 h 278"/>
                <a:gd name="T16" fmla="*/ 268 w 469"/>
                <a:gd name="T17" fmla="*/ 4 h 278"/>
                <a:gd name="T18" fmla="*/ 293 w 469"/>
                <a:gd name="T19" fmla="*/ 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9" h="278">
                  <a:moveTo>
                    <a:pt x="293" y="5"/>
                  </a:moveTo>
                  <a:cubicBezTo>
                    <a:pt x="463" y="110"/>
                    <a:pt x="463" y="110"/>
                    <a:pt x="463" y="110"/>
                  </a:cubicBezTo>
                  <a:cubicBezTo>
                    <a:pt x="468" y="113"/>
                    <a:pt x="469" y="119"/>
                    <a:pt x="466" y="124"/>
                  </a:cubicBezTo>
                  <a:cubicBezTo>
                    <a:pt x="465" y="126"/>
                    <a:pt x="464" y="127"/>
                    <a:pt x="462" y="128"/>
                  </a:cubicBezTo>
                  <a:cubicBezTo>
                    <a:pt x="205" y="273"/>
                    <a:pt x="205" y="273"/>
                    <a:pt x="205" y="273"/>
                  </a:cubicBezTo>
                  <a:cubicBezTo>
                    <a:pt x="197" y="278"/>
                    <a:pt x="188" y="278"/>
                    <a:pt x="181" y="273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0" y="164"/>
                    <a:pt x="3" y="149"/>
                    <a:pt x="12" y="144"/>
                  </a:cubicBezTo>
                  <a:cubicBezTo>
                    <a:pt x="268" y="4"/>
                    <a:pt x="268" y="4"/>
                    <a:pt x="268" y="4"/>
                  </a:cubicBezTo>
                  <a:cubicBezTo>
                    <a:pt x="276" y="0"/>
                    <a:pt x="285" y="0"/>
                    <a:pt x="293" y="5"/>
                  </a:cubicBez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任意多边形 7">
              <a:extLst>
                <a:ext uri="{FF2B5EF4-FFF2-40B4-BE49-F238E27FC236}">
                  <a16:creationId xmlns:a16="http://schemas.microsoft.com/office/drawing/2014/main" id="{D9140F19-2E1E-7B61-BD5B-E2E884CFEE33}"/>
                </a:ext>
              </a:extLst>
            </p:cNvPr>
            <p:cNvSpPr/>
            <p:nvPr/>
          </p:nvSpPr>
          <p:spPr bwMode="auto">
            <a:xfrm>
              <a:off x="6762750" y="3189288"/>
              <a:ext cx="1754188" cy="1046163"/>
            </a:xfrm>
            <a:custGeom>
              <a:avLst/>
              <a:gdLst>
                <a:gd name="T0" fmla="*/ 289 w 465"/>
                <a:gd name="T1" fmla="*/ 4 h 277"/>
                <a:gd name="T2" fmla="*/ 459 w 465"/>
                <a:gd name="T3" fmla="*/ 109 h 277"/>
                <a:gd name="T4" fmla="*/ 462 w 465"/>
                <a:gd name="T5" fmla="*/ 124 h 277"/>
                <a:gd name="T6" fmla="*/ 458 w 465"/>
                <a:gd name="T7" fmla="*/ 128 h 277"/>
                <a:gd name="T8" fmla="*/ 201 w 465"/>
                <a:gd name="T9" fmla="*/ 273 h 277"/>
                <a:gd name="T10" fmla="*/ 177 w 465"/>
                <a:gd name="T11" fmla="*/ 273 h 277"/>
                <a:gd name="T12" fmla="*/ 8 w 465"/>
                <a:gd name="T13" fmla="*/ 174 h 277"/>
                <a:gd name="T14" fmla="*/ 3 w 465"/>
                <a:gd name="T15" fmla="*/ 156 h 277"/>
                <a:gd name="T16" fmla="*/ 8 w 465"/>
                <a:gd name="T17" fmla="*/ 151 h 277"/>
                <a:gd name="T18" fmla="*/ 264 w 465"/>
                <a:gd name="T19" fmla="*/ 4 h 277"/>
                <a:gd name="T20" fmla="*/ 289 w 465"/>
                <a:gd name="T21" fmla="*/ 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277">
                  <a:moveTo>
                    <a:pt x="289" y="4"/>
                  </a:moveTo>
                  <a:cubicBezTo>
                    <a:pt x="459" y="109"/>
                    <a:pt x="459" y="109"/>
                    <a:pt x="459" y="109"/>
                  </a:cubicBezTo>
                  <a:cubicBezTo>
                    <a:pt x="464" y="113"/>
                    <a:pt x="465" y="119"/>
                    <a:pt x="462" y="124"/>
                  </a:cubicBezTo>
                  <a:cubicBezTo>
                    <a:pt x="461" y="125"/>
                    <a:pt x="460" y="127"/>
                    <a:pt x="458" y="128"/>
                  </a:cubicBezTo>
                  <a:cubicBezTo>
                    <a:pt x="201" y="273"/>
                    <a:pt x="201" y="273"/>
                    <a:pt x="201" y="273"/>
                  </a:cubicBezTo>
                  <a:cubicBezTo>
                    <a:pt x="193" y="277"/>
                    <a:pt x="184" y="277"/>
                    <a:pt x="177" y="273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2" y="170"/>
                    <a:pt x="0" y="162"/>
                    <a:pt x="3" y="156"/>
                  </a:cubicBezTo>
                  <a:cubicBezTo>
                    <a:pt x="5" y="154"/>
                    <a:pt x="6" y="152"/>
                    <a:pt x="8" y="151"/>
                  </a:cubicBezTo>
                  <a:cubicBezTo>
                    <a:pt x="264" y="4"/>
                    <a:pt x="264" y="4"/>
                    <a:pt x="264" y="4"/>
                  </a:cubicBezTo>
                  <a:cubicBezTo>
                    <a:pt x="272" y="0"/>
                    <a:pt x="281" y="0"/>
                    <a:pt x="28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 8">
              <a:extLst>
                <a:ext uri="{FF2B5EF4-FFF2-40B4-BE49-F238E27FC236}">
                  <a16:creationId xmlns:a16="http://schemas.microsoft.com/office/drawing/2014/main" id="{09029B57-DDA0-4AE2-0C2A-AE4FC73C894C}"/>
                </a:ext>
              </a:extLst>
            </p:cNvPr>
            <p:cNvSpPr/>
            <p:nvPr/>
          </p:nvSpPr>
          <p:spPr bwMode="auto">
            <a:xfrm>
              <a:off x="6827838" y="3227388"/>
              <a:ext cx="1624013" cy="954088"/>
            </a:xfrm>
            <a:custGeom>
              <a:avLst/>
              <a:gdLst>
                <a:gd name="T0" fmla="*/ 620 w 1023"/>
                <a:gd name="T1" fmla="*/ 0 h 601"/>
                <a:gd name="T2" fmla="*/ 1023 w 1023"/>
                <a:gd name="T3" fmla="*/ 254 h 601"/>
                <a:gd name="T4" fmla="*/ 418 w 1023"/>
                <a:gd name="T5" fmla="*/ 601 h 601"/>
                <a:gd name="T6" fmla="*/ 0 w 1023"/>
                <a:gd name="T7" fmla="*/ 357 h 601"/>
                <a:gd name="T8" fmla="*/ 620 w 1023"/>
                <a:gd name="T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601">
                  <a:moveTo>
                    <a:pt x="620" y="0"/>
                  </a:moveTo>
                  <a:lnTo>
                    <a:pt x="1023" y="254"/>
                  </a:lnTo>
                  <a:lnTo>
                    <a:pt x="418" y="601"/>
                  </a:lnTo>
                  <a:lnTo>
                    <a:pt x="0" y="357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F63390-440C-4707-C008-B01B2A9D2178}"/>
                </a:ext>
              </a:extLst>
            </p:cNvPr>
            <p:cNvSpPr/>
            <p:nvPr/>
          </p:nvSpPr>
          <p:spPr bwMode="auto">
            <a:xfrm>
              <a:off x="7094538" y="3994150"/>
              <a:ext cx="46038" cy="22225"/>
            </a:xfrm>
            <a:prstGeom prst="ellipse">
              <a:avLst/>
            </a:prstGeom>
            <a:solidFill>
              <a:srgbClr val="383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8B61B64-0548-79E1-5BC9-3B029EE89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8900" y="3721100"/>
              <a:ext cx="227013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任意多边形 10">
              <a:extLst>
                <a:ext uri="{FF2B5EF4-FFF2-40B4-BE49-F238E27FC236}">
                  <a16:creationId xmlns:a16="http://schemas.microsoft.com/office/drawing/2014/main" id="{26BB02F4-330D-3C39-F091-9AD2B7BB43C1}"/>
                </a:ext>
              </a:extLst>
            </p:cNvPr>
            <p:cNvSpPr/>
            <p:nvPr/>
          </p:nvSpPr>
          <p:spPr bwMode="auto">
            <a:xfrm>
              <a:off x="7924800" y="3309938"/>
              <a:ext cx="674688" cy="423863"/>
            </a:xfrm>
            <a:custGeom>
              <a:avLst/>
              <a:gdLst>
                <a:gd name="T0" fmla="*/ 175 w 179"/>
                <a:gd name="T1" fmla="*/ 4 h 112"/>
                <a:gd name="T2" fmla="*/ 175 w 179"/>
                <a:gd name="T3" fmla="*/ 3 h 112"/>
                <a:gd name="T4" fmla="*/ 168 w 179"/>
                <a:gd name="T5" fmla="*/ 0 h 112"/>
                <a:gd name="T6" fmla="*/ 10 w 179"/>
                <a:gd name="T7" fmla="*/ 95 h 112"/>
                <a:gd name="T8" fmla="*/ 18 w 179"/>
                <a:gd name="T9" fmla="*/ 112 h 112"/>
                <a:gd name="T10" fmla="*/ 179 w 179"/>
                <a:gd name="T11" fmla="*/ 17 h 112"/>
                <a:gd name="T12" fmla="*/ 175 w 179"/>
                <a:gd name="T13" fmla="*/ 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112">
                  <a:moveTo>
                    <a:pt x="175" y="4"/>
                  </a:moveTo>
                  <a:cubicBezTo>
                    <a:pt x="175" y="3"/>
                    <a:pt x="175" y="3"/>
                    <a:pt x="175" y="3"/>
                  </a:cubicBezTo>
                  <a:cubicBezTo>
                    <a:pt x="173" y="1"/>
                    <a:pt x="171" y="1"/>
                    <a:pt x="168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5"/>
                    <a:pt x="0" y="102"/>
                    <a:pt x="18" y="112"/>
                  </a:cubicBezTo>
                  <a:cubicBezTo>
                    <a:pt x="179" y="17"/>
                    <a:pt x="179" y="17"/>
                    <a:pt x="179" y="17"/>
                  </a:cubicBezTo>
                  <a:cubicBezTo>
                    <a:pt x="178" y="12"/>
                    <a:pt x="177" y="8"/>
                    <a:pt x="175" y="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11">
              <a:extLst>
                <a:ext uri="{FF2B5EF4-FFF2-40B4-BE49-F238E27FC236}">
                  <a16:creationId xmlns:a16="http://schemas.microsoft.com/office/drawing/2014/main" id="{FEEF0A97-6B40-8588-F513-A7E4750254E8}"/>
                </a:ext>
              </a:extLst>
            </p:cNvPr>
            <p:cNvSpPr/>
            <p:nvPr/>
          </p:nvSpPr>
          <p:spPr bwMode="auto">
            <a:xfrm>
              <a:off x="7886700" y="3668713"/>
              <a:ext cx="101600" cy="87313"/>
            </a:xfrm>
            <a:custGeom>
              <a:avLst/>
              <a:gdLst>
                <a:gd name="T0" fmla="*/ 19 w 27"/>
                <a:gd name="T1" fmla="*/ 0 h 23"/>
                <a:gd name="T2" fmla="*/ 1 w 27"/>
                <a:gd name="T3" fmla="*/ 22 h 23"/>
                <a:gd name="T4" fmla="*/ 27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19" y="0"/>
                  </a:moveTo>
                  <a:cubicBezTo>
                    <a:pt x="19" y="0"/>
                    <a:pt x="1" y="20"/>
                    <a:pt x="1" y="22"/>
                  </a:cubicBezTo>
                  <a:cubicBezTo>
                    <a:pt x="0" y="23"/>
                    <a:pt x="27" y="17"/>
                    <a:pt x="27" y="1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 12">
              <a:extLst>
                <a:ext uri="{FF2B5EF4-FFF2-40B4-BE49-F238E27FC236}">
                  <a16:creationId xmlns:a16="http://schemas.microsoft.com/office/drawing/2014/main" id="{EE996370-D878-0C6A-ECD0-EE7B09B630D3}"/>
                </a:ext>
              </a:extLst>
            </p:cNvPr>
            <p:cNvSpPr/>
            <p:nvPr/>
          </p:nvSpPr>
          <p:spPr bwMode="auto">
            <a:xfrm>
              <a:off x="8547100" y="3303588"/>
              <a:ext cx="60325" cy="74613"/>
            </a:xfrm>
            <a:custGeom>
              <a:avLst/>
              <a:gdLst>
                <a:gd name="T0" fmla="*/ 3 w 16"/>
                <a:gd name="T1" fmla="*/ 2 h 20"/>
                <a:gd name="T2" fmla="*/ 13 w 16"/>
                <a:gd name="T3" fmla="*/ 7 h 20"/>
                <a:gd name="T4" fmla="*/ 13 w 16"/>
                <a:gd name="T5" fmla="*/ 19 h 20"/>
                <a:gd name="T6" fmla="*/ 3 w 16"/>
                <a:gd name="T7" fmla="*/ 13 h 20"/>
                <a:gd name="T8" fmla="*/ 3 w 16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3" y="2"/>
                  </a:moveTo>
                  <a:cubicBezTo>
                    <a:pt x="6" y="0"/>
                    <a:pt x="11" y="3"/>
                    <a:pt x="13" y="7"/>
                  </a:cubicBezTo>
                  <a:cubicBezTo>
                    <a:pt x="16" y="12"/>
                    <a:pt x="16" y="17"/>
                    <a:pt x="13" y="19"/>
                  </a:cubicBezTo>
                  <a:cubicBezTo>
                    <a:pt x="10" y="20"/>
                    <a:pt x="5" y="18"/>
                    <a:pt x="3" y="13"/>
                  </a:cubicBezTo>
                  <a:cubicBezTo>
                    <a:pt x="0" y="9"/>
                    <a:pt x="0" y="4"/>
                    <a:pt x="3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 13">
              <a:extLst>
                <a:ext uri="{FF2B5EF4-FFF2-40B4-BE49-F238E27FC236}">
                  <a16:creationId xmlns:a16="http://schemas.microsoft.com/office/drawing/2014/main" id="{90703A82-403F-E4FD-096B-260DE382342A}"/>
                </a:ext>
              </a:extLst>
            </p:cNvPr>
            <p:cNvSpPr/>
            <p:nvPr/>
          </p:nvSpPr>
          <p:spPr bwMode="auto">
            <a:xfrm>
              <a:off x="5006975" y="3170238"/>
              <a:ext cx="850900" cy="585788"/>
            </a:xfrm>
            <a:custGeom>
              <a:avLst/>
              <a:gdLst>
                <a:gd name="T0" fmla="*/ 149 w 226"/>
                <a:gd name="T1" fmla="*/ 0 h 155"/>
                <a:gd name="T2" fmla="*/ 216 w 226"/>
                <a:gd name="T3" fmla="*/ 32 h 155"/>
                <a:gd name="T4" fmla="*/ 223 w 226"/>
                <a:gd name="T5" fmla="*/ 52 h 155"/>
                <a:gd name="T6" fmla="*/ 217 w 226"/>
                <a:gd name="T7" fmla="*/ 59 h 155"/>
                <a:gd name="T8" fmla="*/ 59 w 226"/>
                <a:gd name="T9" fmla="*/ 151 h 155"/>
                <a:gd name="T10" fmla="*/ 39 w 226"/>
                <a:gd name="T11" fmla="*/ 146 h 155"/>
                <a:gd name="T12" fmla="*/ 0 w 226"/>
                <a:gd name="T13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55">
                  <a:moveTo>
                    <a:pt x="149" y="0"/>
                  </a:moveTo>
                  <a:cubicBezTo>
                    <a:pt x="216" y="32"/>
                    <a:pt x="216" y="32"/>
                    <a:pt x="216" y="32"/>
                  </a:cubicBezTo>
                  <a:cubicBezTo>
                    <a:pt x="223" y="36"/>
                    <a:pt x="226" y="45"/>
                    <a:pt x="223" y="52"/>
                  </a:cubicBezTo>
                  <a:cubicBezTo>
                    <a:pt x="221" y="55"/>
                    <a:pt x="219" y="57"/>
                    <a:pt x="217" y="59"/>
                  </a:cubicBezTo>
                  <a:cubicBezTo>
                    <a:pt x="59" y="151"/>
                    <a:pt x="59" y="151"/>
                    <a:pt x="59" y="151"/>
                  </a:cubicBezTo>
                  <a:cubicBezTo>
                    <a:pt x="52" y="155"/>
                    <a:pt x="43" y="153"/>
                    <a:pt x="39" y="146"/>
                  </a:cubicBezTo>
                  <a:cubicBezTo>
                    <a:pt x="0" y="86"/>
                    <a:pt x="0" y="86"/>
                    <a:pt x="0" y="86"/>
                  </a:cubicBezTo>
                </a:path>
              </a:pathLst>
            </a:custGeom>
            <a:solidFill>
              <a:srgbClr val="56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任意多边形 14">
              <a:extLst>
                <a:ext uri="{FF2B5EF4-FFF2-40B4-BE49-F238E27FC236}">
                  <a16:creationId xmlns:a16="http://schemas.microsoft.com/office/drawing/2014/main" id="{494C7255-5E28-2866-32DB-DE8BD9C7F1D4}"/>
                </a:ext>
              </a:extLst>
            </p:cNvPr>
            <p:cNvSpPr/>
            <p:nvPr/>
          </p:nvSpPr>
          <p:spPr bwMode="auto">
            <a:xfrm>
              <a:off x="4097338" y="1411288"/>
              <a:ext cx="2243138" cy="2613025"/>
            </a:xfrm>
            <a:custGeom>
              <a:avLst/>
              <a:gdLst>
                <a:gd name="T0" fmla="*/ 28 w 595"/>
                <a:gd name="T1" fmla="*/ 312 h 692"/>
                <a:gd name="T2" fmla="*/ 559 w 595"/>
                <a:gd name="T3" fmla="*/ 6 h 692"/>
                <a:gd name="T4" fmla="*/ 591 w 595"/>
                <a:gd name="T5" fmla="*/ 15 h 692"/>
                <a:gd name="T6" fmla="*/ 595 w 595"/>
                <a:gd name="T7" fmla="*/ 27 h 692"/>
                <a:gd name="T8" fmla="*/ 595 w 595"/>
                <a:gd name="T9" fmla="*/ 345 h 692"/>
                <a:gd name="T10" fmla="*/ 585 w 595"/>
                <a:gd name="T11" fmla="*/ 362 h 692"/>
                <a:gd name="T12" fmla="*/ 19 w 595"/>
                <a:gd name="T13" fmla="*/ 688 h 692"/>
                <a:gd name="T14" fmla="*/ 2 w 595"/>
                <a:gd name="T15" fmla="*/ 684 h 692"/>
                <a:gd name="T16" fmla="*/ 0 w 595"/>
                <a:gd name="T17" fmla="*/ 677 h 692"/>
                <a:gd name="T18" fmla="*/ 0 w 595"/>
                <a:gd name="T19" fmla="*/ 361 h 692"/>
                <a:gd name="T20" fmla="*/ 28 w 595"/>
                <a:gd name="T21" fmla="*/ 31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692">
                  <a:moveTo>
                    <a:pt x="28" y="312"/>
                  </a:moveTo>
                  <a:cubicBezTo>
                    <a:pt x="559" y="6"/>
                    <a:pt x="559" y="6"/>
                    <a:pt x="559" y="6"/>
                  </a:cubicBezTo>
                  <a:cubicBezTo>
                    <a:pt x="570" y="0"/>
                    <a:pt x="585" y="4"/>
                    <a:pt x="591" y="15"/>
                  </a:cubicBezTo>
                  <a:cubicBezTo>
                    <a:pt x="594" y="19"/>
                    <a:pt x="595" y="23"/>
                    <a:pt x="595" y="27"/>
                  </a:cubicBezTo>
                  <a:cubicBezTo>
                    <a:pt x="595" y="345"/>
                    <a:pt x="595" y="345"/>
                    <a:pt x="595" y="345"/>
                  </a:cubicBezTo>
                  <a:cubicBezTo>
                    <a:pt x="595" y="352"/>
                    <a:pt x="591" y="359"/>
                    <a:pt x="585" y="362"/>
                  </a:cubicBezTo>
                  <a:cubicBezTo>
                    <a:pt x="19" y="688"/>
                    <a:pt x="19" y="688"/>
                    <a:pt x="19" y="688"/>
                  </a:cubicBezTo>
                  <a:cubicBezTo>
                    <a:pt x="13" y="692"/>
                    <a:pt x="5" y="690"/>
                    <a:pt x="2" y="684"/>
                  </a:cubicBezTo>
                  <a:cubicBezTo>
                    <a:pt x="1" y="682"/>
                    <a:pt x="0" y="680"/>
                    <a:pt x="0" y="677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41"/>
                    <a:pt x="11" y="322"/>
                    <a:pt x="28" y="312"/>
                  </a:cubicBez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任意多边形 15">
              <a:extLst>
                <a:ext uri="{FF2B5EF4-FFF2-40B4-BE49-F238E27FC236}">
                  <a16:creationId xmlns:a16="http://schemas.microsoft.com/office/drawing/2014/main" id="{9AF0640C-B337-C65E-F14B-AE76986956A8}"/>
                </a:ext>
              </a:extLst>
            </p:cNvPr>
            <p:cNvSpPr/>
            <p:nvPr/>
          </p:nvSpPr>
          <p:spPr bwMode="auto">
            <a:xfrm>
              <a:off x="4195763" y="1520825"/>
              <a:ext cx="2078038" cy="2189163"/>
            </a:xfrm>
            <a:custGeom>
              <a:avLst/>
              <a:gdLst>
                <a:gd name="T0" fmla="*/ 533 w 551"/>
                <a:gd name="T1" fmla="*/ 1 h 580"/>
                <a:gd name="T2" fmla="*/ 18 w 551"/>
                <a:gd name="T3" fmla="*/ 297 h 580"/>
                <a:gd name="T4" fmla="*/ 0 w 551"/>
                <a:gd name="T5" fmla="*/ 328 h 580"/>
                <a:gd name="T6" fmla="*/ 0 w 551"/>
                <a:gd name="T7" fmla="*/ 567 h 580"/>
                <a:gd name="T8" fmla="*/ 13 w 551"/>
                <a:gd name="T9" fmla="*/ 580 h 580"/>
                <a:gd name="T10" fmla="*/ 20 w 551"/>
                <a:gd name="T11" fmla="*/ 578 h 580"/>
                <a:gd name="T12" fmla="*/ 544 w 551"/>
                <a:gd name="T13" fmla="*/ 277 h 580"/>
                <a:gd name="T14" fmla="*/ 551 w 551"/>
                <a:gd name="T15" fmla="*/ 266 h 580"/>
                <a:gd name="T16" fmla="*/ 551 w 551"/>
                <a:gd name="T17" fmla="*/ 12 h 580"/>
                <a:gd name="T18" fmla="*/ 539 w 551"/>
                <a:gd name="T19" fmla="*/ 0 h 580"/>
                <a:gd name="T20" fmla="*/ 533 w 551"/>
                <a:gd name="T21" fmla="*/ 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1" h="580">
                  <a:moveTo>
                    <a:pt x="533" y="1"/>
                  </a:moveTo>
                  <a:cubicBezTo>
                    <a:pt x="18" y="297"/>
                    <a:pt x="18" y="297"/>
                    <a:pt x="18" y="297"/>
                  </a:cubicBezTo>
                  <a:cubicBezTo>
                    <a:pt x="7" y="304"/>
                    <a:pt x="0" y="316"/>
                    <a:pt x="0" y="328"/>
                  </a:cubicBezTo>
                  <a:cubicBezTo>
                    <a:pt x="0" y="567"/>
                    <a:pt x="0" y="567"/>
                    <a:pt x="0" y="567"/>
                  </a:cubicBezTo>
                  <a:cubicBezTo>
                    <a:pt x="0" y="574"/>
                    <a:pt x="6" y="580"/>
                    <a:pt x="13" y="580"/>
                  </a:cubicBezTo>
                  <a:cubicBezTo>
                    <a:pt x="16" y="580"/>
                    <a:pt x="18" y="579"/>
                    <a:pt x="20" y="578"/>
                  </a:cubicBezTo>
                  <a:cubicBezTo>
                    <a:pt x="544" y="277"/>
                    <a:pt x="544" y="277"/>
                    <a:pt x="544" y="277"/>
                  </a:cubicBezTo>
                  <a:cubicBezTo>
                    <a:pt x="548" y="275"/>
                    <a:pt x="551" y="271"/>
                    <a:pt x="551" y="266"/>
                  </a:cubicBezTo>
                  <a:cubicBezTo>
                    <a:pt x="551" y="12"/>
                    <a:pt x="551" y="12"/>
                    <a:pt x="551" y="12"/>
                  </a:cubicBezTo>
                  <a:cubicBezTo>
                    <a:pt x="551" y="5"/>
                    <a:pt x="545" y="0"/>
                    <a:pt x="539" y="0"/>
                  </a:cubicBezTo>
                  <a:cubicBezTo>
                    <a:pt x="537" y="0"/>
                    <a:pt x="535" y="0"/>
                    <a:pt x="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任意多边形 16">
              <a:extLst>
                <a:ext uri="{FF2B5EF4-FFF2-40B4-BE49-F238E27FC236}">
                  <a16:creationId xmlns:a16="http://schemas.microsoft.com/office/drawing/2014/main" id="{80AB7D61-A7F2-482C-D6ED-E9E7F6870E3B}"/>
                </a:ext>
              </a:extLst>
            </p:cNvPr>
            <p:cNvSpPr/>
            <p:nvPr/>
          </p:nvSpPr>
          <p:spPr bwMode="auto">
            <a:xfrm>
              <a:off x="5349875" y="3121025"/>
              <a:ext cx="93663" cy="106363"/>
            </a:xfrm>
            <a:custGeom>
              <a:avLst/>
              <a:gdLst>
                <a:gd name="T0" fmla="*/ 2 w 25"/>
                <a:gd name="T1" fmla="*/ 12 h 28"/>
                <a:gd name="T2" fmla="*/ 15 w 25"/>
                <a:gd name="T3" fmla="*/ 2 h 28"/>
                <a:gd name="T4" fmla="*/ 24 w 25"/>
                <a:gd name="T5" fmla="*/ 16 h 28"/>
                <a:gd name="T6" fmla="*/ 10 w 25"/>
                <a:gd name="T7" fmla="*/ 27 h 28"/>
                <a:gd name="T8" fmla="*/ 2 w 25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2" y="12"/>
                  </a:moveTo>
                  <a:cubicBezTo>
                    <a:pt x="3" y="5"/>
                    <a:pt x="9" y="0"/>
                    <a:pt x="15" y="2"/>
                  </a:cubicBezTo>
                  <a:cubicBezTo>
                    <a:pt x="21" y="3"/>
                    <a:pt x="25" y="9"/>
                    <a:pt x="24" y="16"/>
                  </a:cubicBezTo>
                  <a:cubicBezTo>
                    <a:pt x="22" y="23"/>
                    <a:pt x="16" y="28"/>
                    <a:pt x="10" y="27"/>
                  </a:cubicBezTo>
                  <a:cubicBezTo>
                    <a:pt x="4" y="25"/>
                    <a:pt x="0" y="19"/>
                    <a:pt x="2" y="12"/>
                  </a:cubicBezTo>
                  <a:close/>
                </a:path>
              </a:pathLst>
            </a:custGeom>
            <a:solidFill>
              <a:srgbClr val="AB6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任意多边形 17">
              <a:extLst>
                <a:ext uri="{FF2B5EF4-FFF2-40B4-BE49-F238E27FC236}">
                  <a16:creationId xmlns:a16="http://schemas.microsoft.com/office/drawing/2014/main" id="{7547ACE4-A4FD-DCB4-7842-A7D4560A2B31}"/>
                </a:ext>
              </a:extLst>
            </p:cNvPr>
            <p:cNvSpPr/>
            <p:nvPr/>
          </p:nvSpPr>
          <p:spPr bwMode="auto">
            <a:xfrm>
              <a:off x="4741863" y="3676650"/>
              <a:ext cx="2108200" cy="1230313"/>
            </a:xfrm>
            <a:custGeom>
              <a:avLst/>
              <a:gdLst>
                <a:gd name="T0" fmla="*/ 414 w 559"/>
                <a:gd name="T1" fmla="*/ 3 h 326"/>
                <a:gd name="T2" fmla="*/ 553 w 559"/>
                <a:gd name="T3" fmla="*/ 83 h 326"/>
                <a:gd name="T4" fmla="*/ 556 w 559"/>
                <a:gd name="T5" fmla="*/ 96 h 326"/>
                <a:gd name="T6" fmla="*/ 553 w 559"/>
                <a:gd name="T7" fmla="*/ 99 h 326"/>
                <a:gd name="T8" fmla="*/ 167 w 559"/>
                <a:gd name="T9" fmla="*/ 321 h 326"/>
                <a:gd name="T10" fmla="*/ 136 w 559"/>
                <a:gd name="T11" fmla="*/ 321 h 326"/>
                <a:gd name="T12" fmla="*/ 7 w 559"/>
                <a:gd name="T13" fmla="*/ 246 h 326"/>
                <a:gd name="T14" fmla="*/ 3 w 559"/>
                <a:gd name="T15" fmla="*/ 232 h 326"/>
                <a:gd name="T16" fmla="*/ 7 w 559"/>
                <a:gd name="T17" fmla="*/ 229 h 326"/>
                <a:gd name="T18" fmla="*/ 397 w 559"/>
                <a:gd name="T19" fmla="*/ 3 h 326"/>
                <a:gd name="T20" fmla="*/ 414 w 559"/>
                <a:gd name="T21" fmla="*/ 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9" h="326">
                  <a:moveTo>
                    <a:pt x="414" y="3"/>
                  </a:moveTo>
                  <a:cubicBezTo>
                    <a:pt x="553" y="83"/>
                    <a:pt x="553" y="83"/>
                    <a:pt x="553" y="83"/>
                  </a:cubicBezTo>
                  <a:cubicBezTo>
                    <a:pt x="557" y="85"/>
                    <a:pt x="559" y="91"/>
                    <a:pt x="556" y="96"/>
                  </a:cubicBezTo>
                  <a:cubicBezTo>
                    <a:pt x="555" y="97"/>
                    <a:pt x="554" y="98"/>
                    <a:pt x="553" y="99"/>
                  </a:cubicBezTo>
                  <a:cubicBezTo>
                    <a:pt x="167" y="321"/>
                    <a:pt x="167" y="321"/>
                    <a:pt x="167" y="321"/>
                  </a:cubicBezTo>
                  <a:cubicBezTo>
                    <a:pt x="158" y="326"/>
                    <a:pt x="146" y="326"/>
                    <a:pt x="136" y="321"/>
                  </a:cubicBezTo>
                  <a:cubicBezTo>
                    <a:pt x="7" y="246"/>
                    <a:pt x="7" y="246"/>
                    <a:pt x="7" y="246"/>
                  </a:cubicBezTo>
                  <a:cubicBezTo>
                    <a:pt x="2" y="243"/>
                    <a:pt x="0" y="237"/>
                    <a:pt x="3" y="232"/>
                  </a:cubicBezTo>
                  <a:cubicBezTo>
                    <a:pt x="4" y="231"/>
                    <a:pt x="5" y="230"/>
                    <a:pt x="7" y="229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402" y="0"/>
                    <a:pt x="408" y="0"/>
                    <a:pt x="414" y="3"/>
                  </a:cubicBezTo>
                  <a:close/>
                </a:path>
              </a:pathLst>
            </a:custGeom>
            <a:solidFill>
              <a:srgbClr val="97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 18">
              <a:extLst>
                <a:ext uri="{FF2B5EF4-FFF2-40B4-BE49-F238E27FC236}">
                  <a16:creationId xmlns:a16="http://schemas.microsoft.com/office/drawing/2014/main" id="{A44968E5-2212-46A6-2F3A-42356723522B}"/>
                </a:ext>
              </a:extLst>
            </p:cNvPr>
            <p:cNvSpPr/>
            <p:nvPr/>
          </p:nvSpPr>
          <p:spPr bwMode="auto">
            <a:xfrm>
              <a:off x="5402263" y="4167188"/>
              <a:ext cx="260350" cy="150813"/>
            </a:xfrm>
            <a:custGeom>
              <a:avLst/>
              <a:gdLst>
                <a:gd name="T0" fmla="*/ 29 w 69"/>
                <a:gd name="T1" fmla="*/ 0 h 40"/>
                <a:gd name="T2" fmla="*/ 69 w 69"/>
                <a:gd name="T3" fmla="*/ 23 h 40"/>
                <a:gd name="T4" fmla="*/ 39 w 69"/>
                <a:gd name="T5" fmla="*/ 40 h 40"/>
                <a:gd name="T6" fmla="*/ 0 w 69"/>
                <a:gd name="T7" fmla="*/ 17 h 40"/>
                <a:gd name="T8" fmla="*/ 29 w 6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29" y="0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1" y="35"/>
                    <a:pt x="7" y="21"/>
                    <a:pt x="0" y="17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 19">
              <a:extLst>
                <a:ext uri="{FF2B5EF4-FFF2-40B4-BE49-F238E27FC236}">
                  <a16:creationId xmlns:a16="http://schemas.microsoft.com/office/drawing/2014/main" id="{A61D7699-114C-D913-8A7B-973D03A0B38A}"/>
                </a:ext>
              </a:extLst>
            </p:cNvPr>
            <p:cNvSpPr/>
            <p:nvPr/>
          </p:nvSpPr>
          <p:spPr bwMode="auto">
            <a:xfrm>
              <a:off x="5534025" y="4073525"/>
              <a:ext cx="290513" cy="169863"/>
            </a:xfrm>
            <a:custGeom>
              <a:avLst/>
              <a:gdLst>
                <a:gd name="T0" fmla="*/ 38 w 77"/>
                <a:gd name="T1" fmla="*/ 0 h 45"/>
                <a:gd name="T2" fmla="*/ 77 w 77"/>
                <a:gd name="T3" fmla="*/ 23 h 45"/>
                <a:gd name="T4" fmla="*/ 40 w 77"/>
                <a:gd name="T5" fmla="*/ 45 h 45"/>
                <a:gd name="T6" fmla="*/ 0 w 77"/>
                <a:gd name="T7" fmla="*/ 21 h 45"/>
                <a:gd name="T8" fmla="*/ 38 w 7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38" y="0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3" y="41"/>
                    <a:pt x="9" y="27"/>
                    <a:pt x="0" y="2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 20">
              <a:extLst>
                <a:ext uri="{FF2B5EF4-FFF2-40B4-BE49-F238E27FC236}">
                  <a16:creationId xmlns:a16="http://schemas.microsoft.com/office/drawing/2014/main" id="{E3F99B14-21FD-881D-7DB4-6095291EEF3D}"/>
                </a:ext>
              </a:extLst>
            </p:cNvPr>
            <p:cNvSpPr/>
            <p:nvPr/>
          </p:nvSpPr>
          <p:spPr bwMode="auto">
            <a:xfrm>
              <a:off x="6137275" y="3725863"/>
              <a:ext cx="282575" cy="165100"/>
            </a:xfrm>
            <a:custGeom>
              <a:avLst/>
              <a:gdLst>
                <a:gd name="T0" fmla="*/ 35 w 75"/>
                <a:gd name="T1" fmla="*/ 0 h 44"/>
                <a:gd name="T2" fmla="*/ 75 w 75"/>
                <a:gd name="T3" fmla="*/ 23 h 44"/>
                <a:gd name="T4" fmla="*/ 40 w 75"/>
                <a:gd name="T5" fmla="*/ 44 h 44"/>
                <a:gd name="T6" fmla="*/ 0 w 75"/>
                <a:gd name="T7" fmla="*/ 20 h 44"/>
                <a:gd name="T8" fmla="*/ 35 w 7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35" y="0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1"/>
                    <a:pt x="10" y="26"/>
                    <a:pt x="0" y="2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 21">
              <a:extLst>
                <a:ext uri="{FF2B5EF4-FFF2-40B4-BE49-F238E27FC236}">
                  <a16:creationId xmlns:a16="http://schemas.microsoft.com/office/drawing/2014/main" id="{A6E135EA-CAA9-B6B0-97DD-09CB4B30EF4D}"/>
                </a:ext>
              </a:extLst>
            </p:cNvPr>
            <p:cNvSpPr/>
            <p:nvPr/>
          </p:nvSpPr>
          <p:spPr bwMode="auto">
            <a:xfrm>
              <a:off x="5838825" y="3910013"/>
              <a:ext cx="260350" cy="155575"/>
            </a:xfrm>
            <a:custGeom>
              <a:avLst/>
              <a:gdLst>
                <a:gd name="T0" fmla="*/ 29 w 69"/>
                <a:gd name="T1" fmla="*/ 0 h 41"/>
                <a:gd name="T2" fmla="*/ 69 w 69"/>
                <a:gd name="T3" fmla="*/ 24 h 41"/>
                <a:gd name="T4" fmla="*/ 40 w 69"/>
                <a:gd name="T5" fmla="*/ 41 h 41"/>
                <a:gd name="T6" fmla="*/ 0 w 69"/>
                <a:gd name="T7" fmla="*/ 17 h 41"/>
                <a:gd name="T8" fmla="*/ 29 w 6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29" y="0"/>
                  </a:moveTo>
                  <a:cubicBezTo>
                    <a:pt x="69" y="24"/>
                    <a:pt x="69" y="24"/>
                    <a:pt x="69" y="24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3" y="36"/>
                    <a:pt x="9" y="22"/>
                    <a:pt x="0" y="17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 22">
              <a:extLst>
                <a:ext uri="{FF2B5EF4-FFF2-40B4-BE49-F238E27FC236}">
                  <a16:creationId xmlns:a16="http://schemas.microsoft.com/office/drawing/2014/main" id="{0A28DC59-E8E0-6B33-006D-346FD20259D2}"/>
                </a:ext>
              </a:extLst>
            </p:cNvPr>
            <p:cNvSpPr/>
            <p:nvPr/>
          </p:nvSpPr>
          <p:spPr bwMode="auto">
            <a:xfrm>
              <a:off x="5972175" y="3816350"/>
              <a:ext cx="293688" cy="169863"/>
            </a:xfrm>
            <a:custGeom>
              <a:avLst/>
              <a:gdLst>
                <a:gd name="T0" fmla="*/ 38 w 78"/>
                <a:gd name="T1" fmla="*/ 0 h 45"/>
                <a:gd name="T2" fmla="*/ 78 w 78"/>
                <a:gd name="T3" fmla="*/ 23 h 45"/>
                <a:gd name="T4" fmla="*/ 40 w 78"/>
                <a:gd name="T5" fmla="*/ 45 h 45"/>
                <a:gd name="T6" fmla="*/ 0 w 78"/>
                <a:gd name="T7" fmla="*/ 22 h 45"/>
                <a:gd name="T8" fmla="*/ 38 w 7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38" y="0"/>
                  </a:moveTo>
                  <a:cubicBezTo>
                    <a:pt x="78" y="23"/>
                    <a:pt x="78" y="23"/>
                    <a:pt x="78" y="23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6" y="43"/>
                    <a:pt x="11" y="28"/>
                    <a:pt x="0" y="22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 23">
              <a:extLst>
                <a:ext uri="{FF2B5EF4-FFF2-40B4-BE49-F238E27FC236}">
                  <a16:creationId xmlns:a16="http://schemas.microsoft.com/office/drawing/2014/main" id="{95DAA733-857E-1BB0-6723-B43D48D20E4D}"/>
                </a:ext>
              </a:extLst>
            </p:cNvPr>
            <p:cNvSpPr/>
            <p:nvPr/>
          </p:nvSpPr>
          <p:spPr bwMode="auto">
            <a:xfrm>
              <a:off x="5270500" y="4243388"/>
              <a:ext cx="255588" cy="150813"/>
            </a:xfrm>
            <a:custGeom>
              <a:avLst/>
              <a:gdLst>
                <a:gd name="T0" fmla="*/ 29 w 68"/>
                <a:gd name="T1" fmla="*/ 0 h 40"/>
                <a:gd name="T2" fmla="*/ 68 w 68"/>
                <a:gd name="T3" fmla="*/ 24 h 40"/>
                <a:gd name="T4" fmla="*/ 40 w 68"/>
                <a:gd name="T5" fmla="*/ 40 h 40"/>
                <a:gd name="T6" fmla="*/ 0 w 68"/>
                <a:gd name="T7" fmla="*/ 17 h 40"/>
                <a:gd name="T8" fmla="*/ 29 w 6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0">
                  <a:moveTo>
                    <a:pt x="29" y="0"/>
                  </a:moveTo>
                  <a:cubicBezTo>
                    <a:pt x="68" y="24"/>
                    <a:pt x="68" y="24"/>
                    <a:pt x="68" y="24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2" y="35"/>
                    <a:pt x="8" y="21"/>
                    <a:pt x="0" y="17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 24">
              <a:extLst>
                <a:ext uri="{FF2B5EF4-FFF2-40B4-BE49-F238E27FC236}">
                  <a16:creationId xmlns:a16="http://schemas.microsoft.com/office/drawing/2014/main" id="{C27D7009-1DC8-2842-0238-67576AAAB8A1}"/>
                </a:ext>
              </a:extLst>
            </p:cNvPr>
            <p:cNvSpPr/>
            <p:nvPr/>
          </p:nvSpPr>
          <p:spPr bwMode="auto">
            <a:xfrm>
              <a:off x="5700713" y="3989388"/>
              <a:ext cx="266700" cy="155575"/>
            </a:xfrm>
            <a:custGeom>
              <a:avLst/>
              <a:gdLst>
                <a:gd name="T0" fmla="*/ 31 w 71"/>
                <a:gd name="T1" fmla="*/ 0 h 41"/>
                <a:gd name="T2" fmla="*/ 71 w 71"/>
                <a:gd name="T3" fmla="*/ 23 h 41"/>
                <a:gd name="T4" fmla="*/ 39 w 71"/>
                <a:gd name="T5" fmla="*/ 41 h 41"/>
                <a:gd name="T6" fmla="*/ 0 w 71"/>
                <a:gd name="T7" fmla="*/ 18 h 41"/>
                <a:gd name="T8" fmla="*/ 31 w 7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31" y="0"/>
                  </a:moveTo>
                  <a:cubicBezTo>
                    <a:pt x="71" y="23"/>
                    <a:pt x="71" y="23"/>
                    <a:pt x="71" y="2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2" y="37"/>
                    <a:pt x="8" y="23"/>
                    <a:pt x="0" y="18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EFA2D19-658D-818D-8B2B-662F29A20A3C}"/>
                </a:ext>
              </a:extLst>
            </p:cNvPr>
            <p:cNvSpPr/>
            <p:nvPr/>
          </p:nvSpPr>
          <p:spPr bwMode="auto">
            <a:xfrm>
              <a:off x="5108575" y="4318000"/>
              <a:ext cx="290513" cy="169863"/>
            </a:xfrm>
            <a:custGeom>
              <a:avLst/>
              <a:gdLst>
                <a:gd name="T0" fmla="*/ 37 w 77"/>
                <a:gd name="T1" fmla="*/ 0 h 45"/>
                <a:gd name="T2" fmla="*/ 77 w 77"/>
                <a:gd name="T3" fmla="*/ 24 h 45"/>
                <a:gd name="T4" fmla="*/ 40 w 77"/>
                <a:gd name="T5" fmla="*/ 45 h 45"/>
                <a:gd name="T6" fmla="*/ 0 w 77"/>
                <a:gd name="T7" fmla="*/ 22 h 45"/>
                <a:gd name="T8" fmla="*/ 37 w 7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37" y="0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2" y="41"/>
                    <a:pt x="8" y="27"/>
                    <a:pt x="0" y="22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任意多边形 26">
              <a:extLst>
                <a:ext uri="{FF2B5EF4-FFF2-40B4-BE49-F238E27FC236}">
                  <a16:creationId xmlns:a16="http://schemas.microsoft.com/office/drawing/2014/main" id="{B2963BFD-7D70-6C67-C9C3-AD822BB80B1D}"/>
                </a:ext>
              </a:extLst>
            </p:cNvPr>
            <p:cNvSpPr/>
            <p:nvPr/>
          </p:nvSpPr>
          <p:spPr bwMode="auto">
            <a:xfrm>
              <a:off x="4829175" y="4416425"/>
              <a:ext cx="403225" cy="233363"/>
            </a:xfrm>
            <a:custGeom>
              <a:avLst/>
              <a:gdLst>
                <a:gd name="T0" fmla="*/ 161 w 254"/>
                <a:gd name="T1" fmla="*/ 0 h 147"/>
                <a:gd name="T2" fmla="*/ 254 w 254"/>
                <a:gd name="T3" fmla="*/ 55 h 147"/>
                <a:gd name="T4" fmla="*/ 97 w 254"/>
                <a:gd name="T5" fmla="*/ 147 h 147"/>
                <a:gd name="T6" fmla="*/ 0 w 254"/>
                <a:gd name="T7" fmla="*/ 93 h 147"/>
                <a:gd name="T8" fmla="*/ 161 w 254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47">
                  <a:moveTo>
                    <a:pt x="161" y="0"/>
                  </a:moveTo>
                  <a:lnTo>
                    <a:pt x="254" y="55"/>
                  </a:lnTo>
                  <a:lnTo>
                    <a:pt x="97" y="147"/>
                  </a:lnTo>
                  <a:lnTo>
                    <a:pt x="0" y="9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任意多边形 27">
              <a:extLst>
                <a:ext uri="{FF2B5EF4-FFF2-40B4-BE49-F238E27FC236}">
                  <a16:creationId xmlns:a16="http://schemas.microsoft.com/office/drawing/2014/main" id="{1177EEC7-DFF8-6EDB-F129-4D06E40CACBE}"/>
                </a:ext>
              </a:extLst>
            </p:cNvPr>
            <p:cNvSpPr/>
            <p:nvPr/>
          </p:nvSpPr>
          <p:spPr bwMode="auto">
            <a:xfrm>
              <a:off x="6246813" y="3838575"/>
              <a:ext cx="346075" cy="200025"/>
            </a:xfrm>
            <a:custGeom>
              <a:avLst/>
              <a:gdLst>
                <a:gd name="T0" fmla="*/ 52 w 92"/>
                <a:gd name="T1" fmla="*/ 0 h 53"/>
                <a:gd name="T2" fmla="*/ 92 w 92"/>
                <a:gd name="T3" fmla="*/ 23 h 53"/>
                <a:gd name="T4" fmla="*/ 40 w 92"/>
                <a:gd name="T5" fmla="*/ 53 h 53"/>
                <a:gd name="T6" fmla="*/ 0 w 92"/>
                <a:gd name="T7" fmla="*/ 30 h 53"/>
                <a:gd name="T8" fmla="*/ 52 w 92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3">
                  <a:moveTo>
                    <a:pt x="52" y="0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33" y="49"/>
                    <a:pt x="9" y="35"/>
                    <a:pt x="0" y="3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任意多边形 28">
              <a:extLst>
                <a:ext uri="{FF2B5EF4-FFF2-40B4-BE49-F238E27FC236}">
                  <a16:creationId xmlns:a16="http://schemas.microsoft.com/office/drawing/2014/main" id="{A713B073-41DF-EDAC-B844-D0E281EA2D44}"/>
                </a:ext>
              </a:extLst>
            </p:cNvPr>
            <p:cNvSpPr/>
            <p:nvPr/>
          </p:nvSpPr>
          <p:spPr bwMode="auto">
            <a:xfrm>
              <a:off x="5948363" y="4060825"/>
              <a:ext cx="260350" cy="150813"/>
            </a:xfrm>
            <a:custGeom>
              <a:avLst/>
              <a:gdLst>
                <a:gd name="T0" fmla="*/ 30 w 69"/>
                <a:gd name="T1" fmla="*/ 0 h 40"/>
                <a:gd name="T2" fmla="*/ 69 w 69"/>
                <a:gd name="T3" fmla="*/ 23 h 40"/>
                <a:gd name="T4" fmla="*/ 40 w 69"/>
                <a:gd name="T5" fmla="*/ 40 h 40"/>
                <a:gd name="T6" fmla="*/ 0 w 69"/>
                <a:gd name="T7" fmla="*/ 17 h 40"/>
                <a:gd name="T8" fmla="*/ 30 w 6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30" y="0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2" y="36"/>
                    <a:pt x="8" y="22"/>
                    <a:pt x="0" y="17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任意多边形 29">
              <a:extLst>
                <a:ext uri="{FF2B5EF4-FFF2-40B4-BE49-F238E27FC236}">
                  <a16:creationId xmlns:a16="http://schemas.microsoft.com/office/drawing/2014/main" id="{1592F366-C055-4F52-464B-7041B3263FC5}"/>
                </a:ext>
              </a:extLst>
            </p:cNvPr>
            <p:cNvSpPr/>
            <p:nvPr/>
          </p:nvSpPr>
          <p:spPr bwMode="auto">
            <a:xfrm>
              <a:off x="5643563" y="4219575"/>
              <a:ext cx="290513" cy="169863"/>
            </a:xfrm>
            <a:custGeom>
              <a:avLst/>
              <a:gdLst>
                <a:gd name="T0" fmla="*/ 38 w 77"/>
                <a:gd name="T1" fmla="*/ 0 h 45"/>
                <a:gd name="T2" fmla="*/ 77 w 77"/>
                <a:gd name="T3" fmla="*/ 23 h 45"/>
                <a:gd name="T4" fmla="*/ 40 w 77"/>
                <a:gd name="T5" fmla="*/ 45 h 45"/>
                <a:gd name="T6" fmla="*/ 0 w 77"/>
                <a:gd name="T7" fmla="*/ 22 h 45"/>
                <a:gd name="T8" fmla="*/ 38 w 7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38" y="0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3" y="41"/>
                    <a:pt x="9" y="27"/>
                    <a:pt x="0" y="22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任意多边形 30">
              <a:extLst>
                <a:ext uri="{FF2B5EF4-FFF2-40B4-BE49-F238E27FC236}">
                  <a16:creationId xmlns:a16="http://schemas.microsoft.com/office/drawing/2014/main" id="{EA10A5EC-5524-73B3-D62C-C565977EF1D7}"/>
                </a:ext>
              </a:extLst>
            </p:cNvPr>
            <p:cNvSpPr/>
            <p:nvPr/>
          </p:nvSpPr>
          <p:spPr bwMode="auto">
            <a:xfrm>
              <a:off x="5808663" y="4137025"/>
              <a:ext cx="268288" cy="158750"/>
            </a:xfrm>
            <a:custGeom>
              <a:avLst/>
              <a:gdLst>
                <a:gd name="T0" fmla="*/ 31 w 71"/>
                <a:gd name="T1" fmla="*/ 0 h 42"/>
                <a:gd name="T2" fmla="*/ 71 w 71"/>
                <a:gd name="T3" fmla="*/ 24 h 42"/>
                <a:gd name="T4" fmla="*/ 40 w 71"/>
                <a:gd name="T5" fmla="*/ 42 h 42"/>
                <a:gd name="T6" fmla="*/ 0 w 71"/>
                <a:gd name="T7" fmla="*/ 18 h 42"/>
                <a:gd name="T8" fmla="*/ 31 w 7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31" y="0"/>
                  </a:moveTo>
                  <a:cubicBezTo>
                    <a:pt x="71" y="24"/>
                    <a:pt x="71" y="24"/>
                    <a:pt x="71" y="24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1" y="37"/>
                    <a:pt x="8" y="23"/>
                    <a:pt x="0" y="18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任意多边形 1023">
              <a:extLst>
                <a:ext uri="{FF2B5EF4-FFF2-40B4-BE49-F238E27FC236}">
                  <a16:creationId xmlns:a16="http://schemas.microsoft.com/office/drawing/2014/main" id="{C8A042DC-6E8E-C99C-E4E6-AF2474B6B3FC}"/>
                </a:ext>
              </a:extLst>
            </p:cNvPr>
            <p:cNvSpPr/>
            <p:nvPr/>
          </p:nvSpPr>
          <p:spPr bwMode="auto">
            <a:xfrm>
              <a:off x="5511800" y="4314825"/>
              <a:ext cx="260350" cy="153988"/>
            </a:xfrm>
            <a:custGeom>
              <a:avLst/>
              <a:gdLst>
                <a:gd name="T0" fmla="*/ 29 w 69"/>
                <a:gd name="T1" fmla="*/ 0 h 41"/>
                <a:gd name="T2" fmla="*/ 69 w 69"/>
                <a:gd name="T3" fmla="*/ 24 h 41"/>
                <a:gd name="T4" fmla="*/ 40 w 69"/>
                <a:gd name="T5" fmla="*/ 41 h 41"/>
                <a:gd name="T6" fmla="*/ 0 w 69"/>
                <a:gd name="T7" fmla="*/ 17 h 41"/>
                <a:gd name="T8" fmla="*/ 29 w 6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29" y="0"/>
                  </a:moveTo>
                  <a:cubicBezTo>
                    <a:pt x="69" y="24"/>
                    <a:pt x="69" y="24"/>
                    <a:pt x="69" y="24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0" y="35"/>
                    <a:pt x="7" y="21"/>
                    <a:pt x="0" y="17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 1024">
              <a:extLst>
                <a:ext uri="{FF2B5EF4-FFF2-40B4-BE49-F238E27FC236}">
                  <a16:creationId xmlns:a16="http://schemas.microsoft.com/office/drawing/2014/main" id="{9B68EF7E-C138-ECD0-B5D8-EA0E3BBBC379}"/>
                </a:ext>
              </a:extLst>
            </p:cNvPr>
            <p:cNvSpPr/>
            <p:nvPr/>
          </p:nvSpPr>
          <p:spPr bwMode="auto">
            <a:xfrm>
              <a:off x="5380038" y="4394200"/>
              <a:ext cx="255588" cy="146050"/>
            </a:xfrm>
            <a:custGeom>
              <a:avLst/>
              <a:gdLst>
                <a:gd name="T0" fmla="*/ 29 w 68"/>
                <a:gd name="T1" fmla="*/ 0 h 39"/>
                <a:gd name="T2" fmla="*/ 68 w 68"/>
                <a:gd name="T3" fmla="*/ 23 h 39"/>
                <a:gd name="T4" fmla="*/ 40 w 68"/>
                <a:gd name="T5" fmla="*/ 39 h 39"/>
                <a:gd name="T6" fmla="*/ 0 w 68"/>
                <a:gd name="T7" fmla="*/ 16 h 39"/>
                <a:gd name="T8" fmla="*/ 29 w 6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9">
                  <a:moveTo>
                    <a:pt x="29" y="0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1" y="34"/>
                    <a:pt x="7" y="20"/>
                    <a:pt x="0" y="16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任意多边形 1025">
              <a:extLst>
                <a:ext uri="{FF2B5EF4-FFF2-40B4-BE49-F238E27FC236}">
                  <a16:creationId xmlns:a16="http://schemas.microsoft.com/office/drawing/2014/main" id="{4597CDB7-9718-88F4-CC6F-E1B8C9A5E735}"/>
                </a:ext>
              </a:extLst>
            </p:cNvPr>
            <p:cNvSpPr/>
            <p:nvPr/>
          </p:nvSpPr>
          <p:spPr bwMode="auto">
            <a:xfrm>
              <a:off x="6084888" y="3963988"/>
              <a:ext cx="290513" cy="169863"/>
            </a:xfrm>
            <a:custGeom>
              <a:avLst/>
              <a:gdLst>
                <a:gd name="T0" fmla="*/ 37 w 77"/>
                <a:gd name="T1" fmla="*/ 0 h 45"/>
                <a:gd name="T2" fmla="*/ 77 w 77"/>
                <a:gd name="T3" fmla="*/ 24 h 45"/>
                <a:gd name="T4" fmla="*/ 39 w 77"/>
                <a:gd name="T5" fmla="*/ 45 h 45"/>
                <a:gd name="T6" fmla="*/ 0 w 77"/>
                <a:gd name="T7" fmla="*/ 22 h 45"/>
                <a:gd name="T8" fmla="*/ 37 w 7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37" y="0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4" y="42"/>
                    <a:pt x="9" y="28"/>
                    <a:pt x="0" y="22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 1026">
              <a:extLst>
                <a:ext uri="{FF2B5EF4-FFF2-40B4-BE49-F238E27FC236}">
                  <a16:creationId xmlns:a16="http://schemas.microsoft.com/office/drawing/2014/main" id="{02F8A368-3B26-5F03-54D1-C77263498CDF}"/>
                </a:ext>
              </a:extLst>
            </p:cNvPr>
            <p:cNvSpPr/>
            <p:nvPr/>
          </p:nvSpPr>
          <p:spPr bwMode="auto">
            <a:xfrm>
              <a:off x="5218113" y="4468813"/>
              <a:ext cx="288925" cy="169863"/>
            </a:xfrm>
            <a:custGeom>
              <a:avLst/>
              <a:gdLst>
                <a:gd name="T0" fmla="*/ 37 w 77"/>
                <a:gd name="T1" fmla="*/ 0 h 45"/>
                <a:gd name="T2" fmla="*/ 77 w 77"/>
                <a:gd name="T3" fmla="*/ 23 h 45"/>
                <a:gd name="T4" fmla="*/ 40 w 77"/>
                <a:gd name="T5" fmla="*/ 45 h 45"/>
                <a:gd name="T6" fmla="*/ 0 w 77"/>
                <a:gd name="T7" fmla="*/ 21 h 45"/>
                <a:gd name="T8" fmla="*/ 37 w 7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37" y="0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1" y="40"/>
                    <a:pt x="7" y="26"/>
                    <a:pt x="0" y="21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任意多边形 1027">
              <a:extLst>
                <a:ext uri="{FF2B5EF4-FFF2-40B4-BE49-F238E27FC236}">
                  <a16:creationId xmlns:a16="http://schemas.microsoft.com/office/drawing/2014/main" id="{80EE34AF-9E43-55C4-7025-93074EE77211}"/>
                </a:ext>
              </a:extLst>
            </p:cNvPr>
            <p:cNvSpPr/>
            <p:nvPr/>
          </p:nvSpPr>
          <p:spPr bwMode="auto">
            <a:xfrm>
              <a:off x="5002213" y="4564063"/>
              <a:ext cx="342900" cy="200025"/>
            </a:xfrm>
            <a:custGeom>
              <a:avLst/>
              <a:gdLst>
                <a:gd name="T0" fmla="*/ 216 w 216"/>
                <a:gd name="T1" fmla="*/ 54 h 126"/>
                <a:gd name="T2" fmla="*/ 95 w 216"/>
                <a:gd name="T3" fmla="*/ 126 h 126"/>
                <a:gd name="T4" fmla="*/ 0 w 216"/>
                <a:gd name="T5" fmla="*/ 71 h 126"/>
                <a:gd name="T6" fmla="*/ 121 w 216"/>
                <a:gd name="T7" fmla="*/ 0 h 126"/>
                <a:gd name="T8" fmla="*/ 216 w 216"/>
                <a:gd name="T9" fmla="*/ 5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26">
                  <a:moveTo>
                    <a:pt x="216" y="54"/>
                  </a:moveTo>
                  <a:lnTo>
                    <a:pt x="95" y="126"/>
                  </a:lnTo>
                  <a:lnTo>
                    <a:pt x="0" y="71"/>
                  </a:lnTo>
                  <a:lnTo>
                    <a:pt x="121" y="0"/>
                  </a:lnTo>
                  <a:lnTo>
                    <a:pt x="216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任意多边形 1028">
              <a:extLst>
                <a:ext uri="{FF2B5EF4-FFF2-40B4-BE49-F238E27FC236}">
                  <a16:creationId xmlns:a16="http://schemas.microsoft.com/office/drawing/2014/main" id="{D9D51527-107F-32B5-059D-721E9F74C132}"/>
                </a:ext>
              </a:extLst>
            </p:cNvPr>
            <p:cNvSpPr/>
            <p:nvPr/>
          </p:nvSpPr>
          <p:spPr bwMode="auto">
            <a:xfrm>
              <a:off x="5326063" y="4635500"/>
              <a:ext cx="241300" cy="142875"/>
            </a:xfrm>
            <a:custGeom>
              <a:avLst/>
              <a:gdLst>
                <a:gd name="T0" fmla="*/ 81 w 152"/>
                <a:gd name="T1" fmla="*/ 0 h 90"/>
                <a:gd name="T2" fmla="*/ 152 w 152"/>
                <a:gd name="T3" fmla="*/ 43 h 90"/>
                <a:gd name="T4" fmla="*/ 72 w 152"/>
                <a:gd name="T5" fmla="*/ 90 h 90"/>
                <a:gd name="T6" fmla="*/ 0 w 152"/>
                <a:gd name="T7" fmla="*/ 47 h 90"/>
                <a:gd name="T8" fmla="*/ 81 w 152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90">
                  <a:moveTo>
                    <a:pt x="81" y="0"/>
                  </a:moveTo>
                  <a:lnTo>
                    <a:pt x="152" y="43"/>
                  </a:lnTo>
                  <a:lnTo>
                    <a:pt x="72" y="90"/>
                  </a:lnTo>
                  <a:lnTo>
                    <a:pt x="0" y="4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任意多边形 1032">
              <a:extLst>
                <a:ext uri="{FF2B5EF4-FFF2-40B4-BE49-F238E27FC236}">
                  <a16:creationId xmlns:a16="http://schemas.microsoft.com/office/drawing/2014/main" id="{D933901E-2006-EA5D-F441-CCC279D90CDC}"/>
                </a:ext>
              </a:extLst>
            </p:cNvPr>
            <p:cNvSpPr/>
            <p:nvPr/>
          </p:nvSpPr>
          <p:spPr bwMode="auto">
            <a:xfrm>
              <a:off x="5187950" y="4725988"/>
              <a:ext cx="222250" cy="131763"/>
            </a:xfrm>
            <a:custGeom>
              <a:avLst/>
              <a:gdLst>
                <a:gd name="T0" fmla="*/ 140 w 140"/>
                <a:gd name="T1" fmla="*/ 43 h 83"/>
                <a:gd name="T2" fmla="*/ 71 w 140"/>
                <a:gd name="T3" fmla="*/ 83 h 83"/>
                <a:gd name="T4" fmla="*/ 0 w 140"/>
                <a:gd name="T5" fmla="*/ 40 h 83"/>
                <a:gd name="T6" fmla="*/ 71 w 140"/>
                <a:gd name="T7" fmla="*/ 0 h 83"/>
                <a:gd name="T8" fmla="*/ 140 w 140"/>
                <a:gd name="T9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3">
                  <a:moveTo>
                    <a:pt x="140" y="43"/>
                  </a:moveTo>
                  <a:lnTo>
                    <a:pt x="71" y="83"/>
                  </a:lnTo>
                  <a:lnTo>
                    <a:pt x="0" y="40"/>
                  </a:lnTo>
                  <a:lnTo>
                    <a:pt x="71" y="0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任意多边形 1033">
              <a:extLst>
                <a:ext uri="{FF2B5EF4-FFF2-40B4-BE49-F238E27FC236}">
                  <a16:creationId xmlns:a16="http://schemas.microsoft.com/office/drawing/2014/main" id="{C7AC506A-228F-76AF-86FF-1A4786CF7BE2}"/>
                </a:ext>
              </a:extLst>
            </p:cNvPr>
            <p:cNvSpPr/>
            <p:nvPr/>
          </p:nvSpPr>
          <p:spPr bwMode="auto">
            <a:xfrm>
              <a:off x="6499225" y="3956050"/>
              <a:ext cx="244475" cy="139700"/>
            </a:xfrm>
            <a:custGeom>
              <a:avLst/>
              <a:gdLst>
                <a:gd name="T0" fmla="*/ 81 w 154"/>
                <a:gd name="T1" fmla="*/ 0 h 88"/>
                <a:gd name="T2" fmla="*/ 154 w 154"/>
                <a:gd name="T3" fmla="*/ 40 h 88"/>
                <a:gd name="T4" fmla="*/ 71 w 154"/>
                <a:gd name="T5" fmla="*/ 88 h 88"/>
                <a:gd name="T6" fmla="*/ 0 w 154"/>
                <a:gd name="T7" fmla="*/ 47 h 88"/>
                <a:gd name="T8" fmla="*/ 81 w 15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8">
                  <a:moveTo>
                    <a:pt x="81" y="0"/>
                  </a:moveTo>
                  <a:lnTo>
                    <a:pt x="154" y="40"/>
                  </a:lnTo>
                  <a:lnTo>
                    <a:pt x="71" y="88"/>
                  </a:lnTo>
                  <a:lnTo>
                    <a:pt x="0" y="4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任意多边形 1034">
              <a:extLst>
                <a:ext uri="{FF2B5EF4-FFF2-40B4-BE49-F238E27FC236}">
                  <a16:creationId xmlns:a16="http://schemas.microsoft.com/office/drawing/2014/main" id="{0D32448F-045B-2AA6-5E2A-A406E95C8FD0}"/>
                </a:ext>
              </a:extLst>
            </p:cNvPr>
            <p:cNvSpPr/>
            <p:nvPr/>
          </p:nvSpPr>
          <p:spPr bwMode="auto">
            <a:xfrm>
              <a:off x="6329363" y="4046538"/>
              <a:ext cx="257175" cy="147638"/>
            </a:xfrm>
            <a:custGeom>
              <a:avLst/>
              <a:gdLst>
                <a:gd name="T0" fmla="*/ 90 w 162"/>
                <a:gd name="T1" fmla="*/ 0 h 93"/>
                <a:gd name="T2" fmla="*/ 162 w 162"/>
                <a:gd name="T3" fmla="*/ 40 h 93"/>
                <a:gd name="T4" fmla="*/ 74 w 162"/>
                <a:gd name="T5" fmla="*/ 93 h 93"/>
                <a:gd name="T6" fmla="*/ 0 w 162"/>
                <a:gd name="T7" fmla="*/ 50 h 93"/>
                <a:gd name="T8" fmla="*/ 90 w 16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93">
                  <a:moveTo>
                    <a:pt x="90" y="0"/>
                  </a:moveTo>
                  <a:lnTo>
                    <a:pt x="162" y="40"/>
                  </a:lnTo>
                  <a:lnTo>
                    <a:pt x="74" y="93"/>
                  </a:lnTo>
                  <a:lnTo>
                    <a:pt x="0" y="5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 1035">
              <a:extLst>
                <a:ext uri="{FF2B5EF4-FFF2-40B4-BE49-F238E27FC236}">
                  <a16:creationId xmlns:a16="http://schemas.microsoft.com/office/drawing/2014/main" id="{C56933CA-BDA4-ED1F-678F-2DE67BFEE6AE}"/>
                </a:ext>
              </a:extLst>
            </p:cNvPr>
            <p:cNvSpPr/>
            <p:nvPr/>
          </p:nvSpPr>
          <p:spPr bwMode="auto">
            <a:xfrm>
              <a:off x="5481638" y="4140200"/>
              <a:ext cx="938213" cy="547688"/>
            </a:xfrm>
            <a:custGeom>
              <a:avLst/>
              <a:gdLst>
                <a:gd name="T0" fmla="*/ 520 w 591"/>
                <a:gd name="T1" fmla="*/ 0 h 345"/>
                <a:gd name="T2" fmla="*/ 591 w 591"/>
                <a:gd name="T3" fmla="*/ 43 h 345"/>
                <a:gd name="T4" fmla="*/ 71 w 591"/>
                <a:gd name="T5" fmla="*/ 345 h 345"/>
                <a:gd name="T6" fmla="*/ 0 w 591"/>
                <a:gd name="T7" fmla="*/ 305 h 345"/>
                <a:gd name="T8" fmla="*/ 520 w 591"/>
                <a:gd name="T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345">
                  <a:moveTo>
                    <a:pt x="520" y="0"/>
                  </a:moveTo>
                  <a:lnTo>
                    <a:pt x="591" y="43"/>
                  </a:lnTo>
                  <a:lnTo>
                    <a:pt x="71" y="345"/>
                  </a:lnTo>
                  <a:lnTo>
                    <a:pt x="0" y="305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F94E1DBE-C468-E774-3ED1-A0953E4BF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2075" y="2717800"/>
              <a:ext cx="5095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B666836-FF3B-EB07-46C6-064778918B7B}"/>
                </a:ext>
              </a:extLst>
            </p:cNvPr>
            <p:cNvSpPr/>
            <p:nvPr/>
          </p:nvSpPr>
          <p:spPr bwMode="auto">
            <a:xfrm>
              <a:off x="6650038" y="2638425"/>
              <a:ext cx="395288" cy="279400"/>
            </a:xfrm>
            <a:prstGeom prst="ellipse">
              <a:avLst/>
            </a:pr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E1CB86C-AAF9-E7BD-A1DA-B956D9FBEA57}"/>
                </a:ext>
              </a:extLst>
            </p:cNvPr>
            <p:cNvSpPr/>
            <p:nvPr/>
          </p:nvSpPr>
          <p:spPr bwMode="auto">
            <a:xfrm>
              <a:off x="6699250" y="2635250"/>
              <a:ext cx="298450" cy="120650"/>
            </a:xfrm>
            <a:prstGeom prst="ellipse">
              <a:avLst/>
            </a:prstGeom>
            <a:solidFill>
              <a:srgbClr val="97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任意多边形 1039">
              <a:extLst>
                <a:ext uri="{FF2B5EF4-FFF2-40B4-BE49-F238E27FC236}">
                  <a16:creationId xmlns:a16="http://schemas.microsoft.com/office/drawing/2014/main" id="{5C72FB77-AC27-B88E-BB40-97AEBAEECA92}"/>
                </a:ext>
              </a:extLst>
            </p:cNvPr>
            <p:cNvSpPr/>
            <p:nvPr/>
          </p:nvSpPr>
          <p:spPr bwMode="auto">
            <a:xfrm>
              <a:off x="6853238" y="2185988"/>
              <a:ext cx="147638" cy="512763"/>
            </a:xfrm>
            <a:custGeom>
              <a:avLst/>
              <a:gdLst>
                <a:gd name="T0" fmla="*/ 1 w 39"/>
                <a:gd name="T1" fmla="*/ 136 h 136"/>
                <a:gd name="T2" fmla="*/ 11 w 39"/>
                <a:gd name="T3" fmla="*/ 122 h 136"/>
                <a:gd name="T4" fmla="*/ 22 w 39"/>
                <a:gd name="T5" fmla="*/ 102 h 136"/>
                <a:gd name="T6" fmla="*/ 31 w 39"/>
                <a:gd name="T7" fmla="*/ 83 h 136"/>
                <a:gd name="T8" fmla="*/ 37 w 39"/>
                <a:gd name="T9" fmla="*/ 61 h 136"/>
                <a:gd name="T10" fmla="*/ 38 w 39"/>
                <a:gd name="T11" fmla="*/ 55 h 136"/>
                <a:gd name="T12" fmla="*/ 38 w 39"/>
                <a:gd name="T13" fmla="*/ 54 h 136"/>
                <a:gd name="T14" fmla="*/ 38 w 39"/>
                <a:gd name="T15" fmla="*/ 53 h 136"/>
                <a:gd name="T16" fmla="*/ 39 w 39"/>
                <a:gd name="T17" fmla="*/ 41 h 136"/>
                <a:gd name="T18" fmla="*/ 31 w 39"/>
                <a:gd name="T19" fmla="*/ 0 h 136"/>
                <a:gd name="T20" fmla="*/ 3 w 39"/>
                <a:gd name="T21" fmla="*/ 69 h 136"/>
                <a:gd name="T22" fmla="*/ 2 w 39"/>
                <a:gd name="T23" fmla="*/ 74 h 136"/>
                <a:gd name="T24" fmla="*/ 2 w 39"/>
                <a:gd name="T25" fmla="*/ 77 h 136"/>
                <a:gd name="T26" fmla="*/ 1 w 39"/>
                <a:gd name="T27" fmla="*/ 81 h 136"/>
                <a:gd name="T28" fmla="*/ 1 w 39"/>
                <a:gd name="T29" fmla="*/ 87 h 136"/>
                <a:gd name="T30" fmla="*/ 0 w 39"/>
                <a:gd name="T31" fmla="*/ 108 h 136"/>
                <a:gd name="T32" fmla="*/ 1 w 39"/>
                <a:gd name="T33" fmla="*/ 136 h 136"/>
                <a:gd name="T34" fmla="*/ 18 w 39"/>
                <a:gd name="T35" fmla="*/ 27 h 136"/>
                <a:gd name="T36" fmla="*/ 21 w 39"/>
                <a:gd name="T37" fmla="*/ 24 h 136"/>
                <a:gd name="T38" fmla="*/ 21 w 39"/>
                <a:gd name="T39" fmla="*/ 24 h 136"/>
                <a:gd name="T40" fmla="*/ 21 w 39"/>
                <a:gd name="T41" fmla="*/ 27 h 136"/>
                <a:gd name="T42" fmla="*/ 18 w 39"/>
                <a:gd name="T43" fmla="*/ 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136">
                  <a:moveTo>
                    <a:pt x="1" y="136"/>
                  </a:moveTo>
                  <a:cubicBezTo>
                    <a:pt x="4" y="131"/>
                    <a:pt x="7" y="127"/>
                    <a:pt x="11" y="122"/>
                  </a:cubicBezTo>
                  <a:cubicBezTo>
                    <a:pt x="15" y="115"/>
                    <a:pt x="19" y="108"/>
                    <a:pt x="22" y="102"/>
                  </a:cubicBezTo>
                  <a:cubicBezTo>
                    <a:pt x="26" y="95"/>
                    <a:pt x="29" y="89"/>
                    <a:pt x="31" y="83"/>
                  </a:cubicBezTo>
                  <a:cubicBezTo>
                    <a:pt x="33" y="75"/>
                    <a:pt x="36" y="68"/>
                    <a:pt x="37" y="61"/>
                  </a:cubicBezTo>
                  <a:cubicBezTo>
                    <a:pt x="37" y="59"/>
                    <a:pt x="38" y="57"/>
                    <a:pt x="38" y="55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4"/>
                    <a:pt x="38" y="53"/>
                  </a:cubicBezTo>
                  <a:cubicBezTo>
                    <a:pt x="39" y="48"/>
                    <a:pt x="39" y="44"/>
                    <a:pt x="39" y="41"/>
                  </a:cubicBezTo>
                  <a:cubicBezTo>
                    <a:pt x="39" y="27"/>
                    <a:pt x="36" y="13"/>
                    <a:pt x="31" y="0"/>
                  </a:cubicBezTo>
                  <a:cubicBezTo>
                    <a:pt x="17" y="21"/>
                    <a:pt x="7" y="44"/>
                    <a:pt x="3" y="69"/>
                  </a:cubicBezTo>
                  <a:cubicBezTo>
                    <a:pt x="3" y="71"/>
                    <a:pt x="2" y="72"/>
                    <a:pt x="2" y="74"/>
                  </a:cubicBezTo>
                  <a:cubicBezTo>
                    <a:pt x="2" y="76"/>
                    <a:pt x="2" y="76"/>
                    <a:pt x="2" y="77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3"/>
                    <a:pt x="1" y="85"/>
                    <a:pt x="1" y="87"/>
                  </a:cubicBezTo>
                  <a:cubicBezTo>
                    <a:pt x="0" y="94"/>
                    <a:pt x="0" y="101"/>
                    <a:pt x="0" y="108"/>
                  </a:cubicBezTo>
                  <a:cubicBezTo>
                    <a:pt x="0" y="118"/>
                    <a:pt x="1" y="127"/>
                    <a:pt x="1" y="136"/>
                  </a:cubicBezTo>
                  <a:close/>
                  <a:moveTo>
                    <a:pt x="18" y="27"/>
                  </a:moveTo>
                  <a:cubicBezTo>
                    <a:pt x="19" y="26"/>
                    <a:pt x="20" y="25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5"/>
                    <a:pt x="21" y="26"/>
                    <a:pt x="21" y="27"/>
                  </a:cubicBezTo>
                  <a:cubicBezTo>
                    <a:pt x="20" y="27"/>
                    <a:pt x="19" y="27"/>
                    <a:pt x="18" y="27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任意多边形 1040">
              <a:extLst>
                <a:ext uri="{FF2B5EF4-FFF2-40B4-BE49-F238E27FC236}">
                  <a16:creationId xmlns:a16="http://schemas.microsoft.com/office/drawing/2014/main" id="{465483C7-8462-B7B0-754D-2497981CBA38}"/>
                </a:ext>
              </a:extLst>
            </p:cNvPr>
            <p:cNvSpPr/>
            <p:nvPr/>
          </p:nvSpPr>
          <p:spPr bwMode="auto">
            <a:xfrm>
              <a:off x="6677025" y="2208213"/>
              <a:ext cx="187325" cy="490538"/>
            </a:xfrm>
            <a:custGeom>
              <a:avLst/>
              <a:gdLst>
                <a:gd name="T0" fmla="*/ 49 w 50"/>
                <a:gd name="T1" fmla="*/ 130 h 130"/>
                <a:gd name="T2" fmla="*/ 50 w 50"/>
                <a:gd name="T3" fmla="*/ 113 h 130"/>
                <a:gd name="T4" fmla="*/ 49 w 50"/>
                <a:gd name="T5" fmla="*/ 90 h 130"/>
                <a:gd name="T6" fmla="*/ 45 w 50"/>
                <a:gd name="T7" fmla="*/ 70 h 130"/>
                <a:gd name="T8" fmla="*/ 39 w 50"/>
                <a:gd name="T9" fmla="*/ 48 h 130"/>
                <a:gd name="T10" fmla="*/ 37 w 50"/>
                <a:gd name="T11" fmla="*/ 42 h 130"/>
                <a:gd name="T12" fmla="*/ 36 w 50"/>
                <a:gd name="T13" fmla="*/ 42 h 130"/>
                <a:gd name="T14" fmla="*/ 36 w 50"/>
                <a:gd name="T15" fmla="*/ 40 h 130"/>
                <a:gd name="T16" fmla="*/ 30 w 50"/>
                <a:gd name="T17" fmla="*/ 30 h 130"/>
                <a:gd name="T18" fmla="*/ 1 w 50"/>
                <a:gd name="T19" fmla="*/ 0 h 130"/>
                <a:gd name="T20" fmla="*/ 15 w 50"/>
                <a:gd name="T21" fmla="*/ 73 h 130"/>
                <a:gd name="T22" fmla="*/ 17 w 50"/>
                <a:gd name="T23" fmla="*/ 77 h 130"/>
                <a:gd name="T24" fmla="*/ 18 w 50"/>
                <a:gd name="T25" fmla="*/ 81 h 130"/>
                <a:gd name="T26" fmla="*/ 20 w 50"/>
                <a:gd name="T27" fmla="*/ 84 h 130"/>
                <a:gd name="T28" fmla="*/ 22 w 50"/>
                <a:gd name="T29" fmla="*/ 89 h 130"/>
                <a:gd name="T30" fmla="*/ 34 w 50"/>
                <a:gd name="T31" fmla="*/ 108 h 130"/>
                <a:gd name="T32" fmla="*/ 49 w 50"/>
                <a:gd name="T33" fmla="*/ 130 h 130"/>
                <a:gd name="T34" fmla="*/ 5 w 50"/>
                <a:gd name="T35" fmla="*/ 30 h 130"/>
                <a:gd name="T36" fmla="*/ 5 w 50"/>
                <a:gd name="T37" fmla="*/ 26 h 130"/>
                <a:gd name="T38" fmla="*/ 5 w 50"/>
                <a:gd name="T39" fmla="*/ 26 h 130"/>
                <a:gd name="T40" fmla="*/ 7 w 50"/>
                <a:gd name="T41" fmla="*/ 28 h 130"/>
                <a:gd name="T42" fmla="*/ 5 w 50"/>
                <a:gd name="T43" fmla="*/ 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30">
                  <a:moveTo>
                    <a:pt x="49" y="130"/>
                  </a:moveTo>
                  <a:cubicBezTo>
                    <a:pt x="50" y="125"/>
                    <a:pt x="50" y="119"/>
                    <a:pt x="50" y="113"/>
                  </a:cubicBezTo>
                  <a:cubicBezTo>
                    <a:pt x="50" y="106"/>
                    <a:pt x="49" y="98"/>
                    <a:pt x="49" y="90"/>
                  </a:cubicBezTo>
                  <a:cubicBezTo>
                    <a:pt x="48" y="83"/>
                    <a:pt x="47" y="76"/>
                    <a:pt x="45" y="70"/>
                  </a:cubicBezTo>
                  <a:cubicBezTo>
                    <a:pt x="44" y="62"/>
                    <a:pt x="42" y="55"/>
                    <a:pt x="39" y="48"/>
                  </a:cubicBezTo>
                  <a:cubicBezTo>
                    <a:pt x="38" y="46"/>
                    <a:pt x="37" y="44"/>
                    <a:pt x="37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4" y="37"/>
                    <a:pt x="32" y="33"/>
                    <a:pt x="30" y="30"/>
                  </a:cubicBezTo>
                  <a:cubicBezTo>
                    <a:pt x="22" y="18"/>
                    <a:pt x="13" y="8"/>
                    <a:pt x="1" y="0"/>
                  </a:cubicBezTo>
                  <a:cubicBezTo>
                    <a:pt x="0" y="25"/>
                    <a:pt x="5" y="50"/>
                    <a:pt x="15" y="73"/>
                  </a:cubicBezTo>
                  <a:cubicBezTo>
                    <a:pt x="15" y="75"/>
                    <a:pt x="16" y="76"/>
                    <a:pt x="17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6"/>
                    <a:pt x="22" y="88"/>
                    <a:pt x="22" y="89"/>
                  </a:cubicBezTo>
                  <a:cubicBezTo>
                    <a:pt x="26" y="96"/>
                    <a:pt x="30" y="102"/>
                    <a:pt x="34" y="108"/>
                  </a:cubicBezTo>
                  <a:cubicBezTo>
                    <a:pt x="38" y="116"/>
                    <a:pt x="44" y="123"/>
                    <a:pt x="49" y="130"/>
                  </a:cubicBezTo>
                  <a:close/>
                  <a:moveTo>
                    <a:pt x="5" y="30"/>
                  </a:moveTo>
                  <a:cubicBezTo>
                    <a:pt x="5" y="28"/>
                    <a:pt x="5" y="27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7"/>
                    <a:pt x="6" y="28"/>
                    <a:pt x="7" y="28"/>
                  </a:cubicBezTo>
                  <a:cubicBezTo>
                    <a:pt x="6" y="29"/>
                    <a:pt x="5" y="29"/>
                    <a:pt x="5" y="30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任意多边形 1041">
              <a:extLst>
                <a:ext uri="{FF2B5EF4-FFF2-40B4-BE49-F238E27FC236}">
                  <a16:creationId xmlns:a16="http://schemas.microsoft.com/office/drawing/2014/main" id="{FFAA4FDB-751E-96E9-AEE2-2C2B216E91AC}"/>
                </a:ext>
              </a:extLst>
            </p:cNvPr>
            <p:cNvSpPr/>
            <p:nvPr/>
          </p:nvSpPr>
          <p:spPr bwMode="auto">
            <a:xfrm>
              <a:off x="6608763" y="2503488"/>
              <a:ext cx="255588" cy="206375"/>
            </a:xfrm>
            <a:custGeom>
              <a:avLst/>
              <a:gdLst>
                <a:gd name="T0" fmla="*/ 68 w 68"/>
                <a:gd name="T1" fmla="*/ 55 h 55"/>
                <a:gd name="T2" fmla="*/ 62 w 68"/>
                <a:gd name="T3" fmla="*/ 46 h 55"/>
                <a:gd name="T4" fmla="*/ 54 w 68"/>
                <a:gd name="T5" fmla="*/ 34 h 55"/>
                <a:gd name="T6" fmla="*/ 46 w 68"/>
                <a:gd name="T7" fmla="*/ 24 h 55"/>
                <a:gd name="T8" fmla="*/ 35 w 68"/>
                <a:gd name="T9" fmla="*/ 14 h 55"/>
                <a:gd name="T10" fmla="*/ 32 w 68"/>
                <a:gd name="T11" fmla="*/ 12 h 55"/>
                <a:gd name="T12" fmla="*/ 32 w 68"/>
                <a:gd name="T13" fmla="*/ 11 h 55"/>
                <a:gd name="T14" fmla="*/ 31 w 68"/>
                <a:gd name="T15" fmla="*/ 11 h 55"/>
                <a:gd name="T16" fmla="*/ 25 w 68"/>
                <a:gd name="T17" fmla="*/ 7 h 55"/>
                <a:gd name="T18" fmla="*/ 0 w 68"/>
                <a:gd name="T19" fmla="*/ 0 h 55"/>
                <a:gd name="T20" fmla="*/ 31 w 68"/>
                <a:gd name="T21" fmla="*/ 35 h 55"/>
                <a:gd name="T22" fmla="*/ 33 w 68"/>
                <a:gd name="T23" fmla="*/ 37 h 55"/>
                <a:gd name="T24" fmla="*/ 35 w 68"/>
                <a:gd name="T25" fmla="*/ 38 h 55"/>
                <a:gd name="T26" fmla="*/ 37 w 68"/>
                <a:gd name="T27" fmla="*/ 40 h 55"/>
                <a:gd name="T28" fmla="*/ 40 w 68"/>
                <a:gd name="T29" fmla="*/ 42 h 55"/>
                <a:gd name="T30" fmla="*/ 52 w 68"/>
                <a:gd name="T31" fmla="*/ 48 h 55"/>
                <a:gd name="T32" fmla="*/ 68 w 68"/>
                <a:gd name="T33" fmla="*/ 55 h 55"/>
                <a:gd name="T34" fmla="*/ 11 w 68"/>
                <a:gd name="T35" fmla="*/ 15 h 55"/>
                <a:gd name="T36" fmla="*/ 10 w 68"/>
                <a:gd name="T37" fmla="*/ 13 h 55"/>
                <a:gd name="T38" fmla="*/ 10 w 68"/>
                <a:gd name="T39" fmla="*/ 13 h 55"/>
                <a:gd name="T40" fmla="*/ 12 w 68"/>
                <a:gd name="T41" fmla="*/ 14 h 55"/>
                <a:gd name="T42" fmla="*/ 11 w 68"/>
                <a:gd name="T43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55"/>
                  </a:moveTo>
                  <a:cubicBezTo>
                    <a:pt x="66" y="52"/>
                    <a:pt x="64" y="49"/>
                    <a:pt x="62" y="46"/>
                  </a:cubicBezTo>
                  <a:cubicBezTo>
                    <a:pt x="60" y="42"/>
                    <a:pt x="57" y="38"/>
                    <a:pt x="54" y="34"/>
                  </a:cubicBezTo>
                  <a:cubicBezTo>
                    <a:pt x="52" y="30"/>
                    <a:pt x="49" y="27"/>
                    <a:pt x="46" y="24"/>
                  </a:cubicBezTo>
                  <a:cubicBezTo>
                    <a:pt x="42" y="20"/>
                    <a:pt x="39" y="17"/>
                    <a:pt x="35" y="1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29" y="10"/>
                    <a:pt x="27" y="8"/>
                    <a:pt x="25" y="7"/>
                  </a:cubicBezTo>
                  <a:cubicBezTo>
                    <a:pt x="17" y="3"/>
                    <a:pt x="8" y="1"/>
                    <a:pt x="0" y="0"/>
                  </a:cubicBezTo>
                  <a:cubicBezTo>
                    <a:pt x="7" y="14"/>
                    <a:pt x="18" y="26"/>
                    <a:pt x="31" y="3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4" y="44"/>
                    <a:pt x="48" y="46"/>
                    <a:pt x="52" y="48"/>
                  </a:cubicBezTo>
                  <a:cubicBezTo>
                    <a:pt x="57" y="51"/>
                    <a:pt x="62" y="53"/>
                    <a:pt x="68" y="55"/>
                  </a:cubicBezTo>
                  <a:close/>
                  <a:moveTo>
                    <a:pt x="11" y="15"/>
                  </a:moveTo>
                  <a:cubicBezTo>
                    <a:pt x="11" y="15"/>
                    <a:pt x="10" y="14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4"/>
                    <a:pt x="12" y="14"/>
                  </a:cubicBezTo>
                  <a:cubicBezTo>
                    <a:pt x="11" y="14"/>
                    <a:pt x="11" y="15"/>
                    <a:pt x="11" y="15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任意多边形 1042">
              <a:extLst>
                <a:ext uri="{FF2B5EF4-FFF2-40B4-BE49-F238E27FC236}">
                  <a16:creationId xmlns:a16="http://schemas.microsoft.com/office/drawing/2014/main" id="{68697D7F-6BB9-D5C6-4769-2E51FDDA2F0C}"/>
                </a:ext>
              </a:extLst>
            </p:cNvPr>
            <p:cNvSpPr/>
            <p:nvPr/>
          </p:nvSpPr>
          <p:spPr bwMode="auto">
            <a:xfrm>
              <a:off x="6853238" y="2185988"/>
              <a:ext cx="147638" cy="512763"/>
            </a:xfrm>
            <a:custGeom>
              <a:avLst/>
              <a:gdLst>
                <a:gd name="T0" fmla="*/ 1 w 39"/>
                <a:gd name="T1" fmla="*/ 136 h 136"/>
                <a:gd name="T2" fmla="*/ 11 w 39"/>
                <a:gd name="T3" fmla="*/ 122 h 136"/>
                <a:gd name="T4" fmla="*/ 22 w 39"/>
                <a:gd name="T5" fmla="*/ 102 h 136"/>
                <a:gd name="T6" fmla="*/ 31 w 39"/>
                <a:gd name="T7" fmla="*/ 83 h 136"/>
                <a:gd name="T8" fmla="*/ 37 w 39"/>
                <a:gd name="T9" fmla="*/ 61 h 136"/>
                <a:gd name="T10" fmla="*/ 38 w 39"/>
                <a:gd name="T11" fmla="*/ 55 h 136"/>
                <a:gd name="T12" fmla="*/ 38 w 39"/>
                <a:gd name="T13" fmla="*/ 54 h 136"/>
                <a:gd name="T14" fmla="*/ 38 w 39"/>
                <a:gd name="T15" fmla="*/ 53 h 136"/>
                <a:gd name="T16" fmla="*/ 39 w 39"/>
                <a:gd name="T17" fmla="*/ 41 h 136"/>
                <a:gd name="T18" fmla="*/ 31 w 39"/>
                <a:gd name="T19" fmla="*/ 0 h 136"/>
                <a:gd name="T20" fmla="*/ 3 w 39"/>
                <a:gd name="T21" fmla="*/ 69 h 136"/>
                <a:gd name="T22" fmla="*/ 2 w 39"/>
                <a:gd name="T23" fmla="*/ 74 h 136"/>
                <a:gd name="T24" fmla="*/ 2 w 39"/>
                <a:gd name="T25" fmla="*/ 77 h 136"/>
                <a:gd name="T26" fmla="*/ 1 w 39"/>
                <a:gd name="T27" fmla="*/ 81 h 136"/>
                <a:gd name="T28" fmla="*/ 1 w 39"/>
                <a:gd name="T29" fmla="*/ 87 h 136"/>
                <a:gd name="T30" fmla="*/ 0 w 39"/>
                <a:gd name="T31" fmla="*/ 108 h 136"/>
                <a:gd name="T32" fmla="*/ 1 w 39"/>
                <a:gd name="T33" fmla="*/ 136 h 136"/>
                <a:gd name="T34" fmla="*/ 18 w 39"/>
                <a:gd name="T35" fmla="*/ 27 h 136"/>
                <a:gd name="T36" fmla="*/ 21 w 39"/>
                <a:gd name="T37" fmla="*/ 24 h 136"/>
                <a:gd name="T38" fmla="*/ 21 w 39"/>
                <a:gd name="T39" fmla="*/ 24 h 136"/>
                <a:gd name="T40" fmla="*/ 21 w 39"/>
                <a:gd name="T41" fmla="*/ 27 h 136"/>
                <a:gd name="T42" fmla="*/ 18 w 39"/>
                <a:gd name="T43" fmla="*/ 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136">
                  <a:moveTo>
                    <a:pt x="1" y="136"/>
                  </a:moveTo>
                  <a:cubicBezTo>
                    <a:pt x="4" y="131"/>
                    <a:pt x="7" y="127"/>
                    <a:pt x="11" y="122"/>
                  </a:cubicBezTo>
                  <a:cubicBezTo>
                    <a:pt x="15" y="115"/>
                    <a:pt x="19" y="108"/>
                    <a:pt x="22" y="102"/>
                  </a:cubicBezTo>
                  <a:cubicBezTo>
                    <a:pt x="26" y="95"/>
                    <a:pt x="29" y="89"/>
                    <a:pt x="31" y="83"/>
                  </a:cubicBezTo>
                  <a:cubicBezTo>
                    <a:pt x="33" y="75"/>
                    <a:pt x="36" y="68"/>
                    <a:pt x="37" y="61"/>
                  </a:cubicBezTo>
                  <a:cubicBezTo>
                    <a:pt x="37" y="59"/>
                    <a:pt x="38" y="57"/>
                    <a:pt x="38" y="55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4"/>
                    <a:pt x="38" y="53"/>
                  </a:cubicBezTo>
                  <a:cubicBezTo>
                    <a:pt x="39" y="48"/>
                    <a:pt x="39" y="44"/>
                    <a:pt x="39" y="41"/>
                  </a:cubicBezTo>
                  <a:cubicBezTo>
                    <a:pt x="39" y="27"/>
                    <a:pt x="36" y="13"/>
                    <a:pt x="31" y="0"/>
                  </a:cubicBezTo>
                  <a:cubicBezTo>
                    <a:pt x="17" y="21"/>
                    <a:pt x="7" y="44"/>
                    <a:pt x="3" y="69"/>
                  </a:cubicBezTo>
                  <a:cubicBezTo>
                    <a:pt x="3" y="71"/>
                    <a:pt x="2" y="72"/>
                    <a:pt x="2" y="74"/>
                  </a:cubicBezTo>
                  <a:cubicBezTo>
                    <a:pt x="2" y="76"/>
                    <a:pt x="2" y="76"/>
                    <a:pt x="2" y="77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3"/>
                    <a:pt x="1" y="85"/>
                    <a:pt x="1" y="87"/>
                  </a:cubicBezTo>
                  <a:cubicBezTo>
                    <a:pt x="0" y="94"/>
                    <a:pt x="0" y="101"/>
                    <a:pt x="0" y="108"/>
                  </a:cubicBezTo>
                  <a:cubicBezTo>
                    <a:pt x="0" y="118"/>
                    <a:pt x="1" y="127"/>
                    <a:pt x="1" y="136"/>
                  </a:cubicBezTo>
                  <a:close/>
                  <a:moveTo>
                    <a:pt x="18" y="27"/>
                  </a:moveTo>
                  <a:cubicBezTo>
                    <a:pt x="19" y="26"/>
                    <a:pt x="20" y="25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5"/>
                    <a:pt x="21" y="26"/>
                    <a:pt x="21" y="27"/>
                  </a:cubicBezTo>
                  <a:cubicBezTo>
                    <a:pt x="20" y="27"/>
                    <a:pt x="19" y="27"/>
                    <a:pt x="18" y="27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任意多边形 1043">
              <a:extLst>
                <a:ext uri="{FF2B5EF4-FFF2-40B4-BE49-F238E27FC236}">
                  <a16:creationId xmlns:a16="http://schemas.microsoft.com/office/drawing/2014/main" id="{39BF3313-4F29-A8AF-0D43-430ECAFD127C}"/>
                </a:ext>
              </a:extLst>
            </p:cNvPr>
            <p:cNvSpPr/>
            <p:nvPr/>
          </p:nvSpPr>
          <p:spPr bwMode="auto">
            <a:xfrm>
              <a:off x="6677025" y="2208213"/>
              <a:ext cx="187325" cy="490538"/>
            </a:xfrm>
            <a:custGeom>
              <a:avLst/>
              <a:gdLst>
                <a:gd name="T0" fmla="*/ 49 w 50"/>
                <a:gd name="T1" fmla="*/ 130 h 130"/>
                <a:gd name="T2" fmla="*/ 50 w 50"/>
                <a:gd name="T3" fmla="*/ 113 h 130"/>
                <a:gd name="T4" fmla="*/ 49 w 50"/>
                <a:gd name="T5" fmla="*/ 90 h 130"/>
                <a:gd name="T6" fmla="*/ 45 w 50"/>
                <a:gd name="T7" fmla="*/ 70 h 130"/>
                <a:gd name="T8" fmla="*/ 39 w 50"/>
                <a:gd name="T9" fmla="*/ 48 h 130"/>
                <a:gd name="T10" fmla="*/ 37 w 50"/>
                <a:gd name="T11" fmla="*/ 42 h 130"/>
                <a:gd name="T12" fmla="*/ 36 w 50"/>
                <a:gd name="T13" fmla="*/ 42 h 130"/>
                <a:gd name="T14" fmla="*/ 36 w 50"/>
                <a:gd name="T15" fmla="*/ 40 h 130"/>
                <a:gd name="T16" fmla="*/ 30 w 50"/>
                <a:gd name="T17" fmla="*/ 30 h 130"/>
                <a:gd name="T18" fmla="*/ 1 w 50"/>
                <a:gd name="T19" fmla="*/ 0 h 130"/>
                <a:gd name="T20" fmla="*/ 15 w 50"/>
                <a:gd name="T21" fmla="*/ 73 h 130"/>
                <a:gd name="T22" fmla="*/ 17 w 50"/>
                <a:gd name="T23" fmla="*/ 77 h 130"/>
                <a:gd name="T24" fmla="*/ 18 w 50"/>
                <a:gd name="T25" fmla="*/ 81 h 130"/>
                <a:gd name="T26" fmla="*/ 20 w 50"/>
                <a:gd name="T27" fmla="*/ 84 h 130"/>
                <a:gd name="T28" fmla="*/ 22 w 50"/>
                <a:gd name="T29" fmla="*/ 89 h 130"/>
                <a:gd name="T30" fmla="*/ 34 w 50"/>
                <a:gd name="T31" fmla="*/ 108 h 130"/>
                <a:gd name="T32" fmla="*/ 49 w 50"/>
                <a:gd name="T33" fmla="*/ 130 h 130"/>
                <a:gd name="T34" fmla="*/ 5 w 50"/>
                <a:gd name="T35" fmla="*/ 30 h 130"/>
                <a:gd name="T36" fmla="*/ 5 w 50"/>
                <a:gd name="T37" fmla="*/ 26 h 130"/>
                <a:gd name="T38" fmla="*/ 5 w 50"/>
                <a:gd name="T39" fmla="*/ 26 h 130"/>
                <a:gd name="T40" fmla="*/ 7 w 50"/>
                <a:gd name="T41" fmla="*/ 28 h 130"/>
                <a:gd name="T42" fmla="*/ 5 w 50"/>
                <a:gd name="T43" fmla="*/ 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30">
                  <a:moveTo>
                    <a:pt x="49" y="130"/>
                  </a:moveTo>
                  <a:cubicBezTo>
                    <a:pt x="50" y="125"/>
                    <a:pt x="50" y="119"/>
                    <a:pt x="50" y="113"/>
                  </a:cubicBezTo>
                  <a:cubicBezTo>
                    <a:pt x="50" y="106"/>
                    <a:pt x="49" y="98"/>
                    <a:pt x="49" y="90"/>
                  </a:cubicBezTo>
                  <a:cubicBezTo>
                    <a:pt x="48" y="83"/>
                    <a:pt x="47" y="76"/>
                    <a:pt x="45" y="70"/>
                  </a:cubicBezTo>
                  <a:cubicBezTo>
                    <a:pt x="44" y="62"/>
                    <a:pt x="42" y="55"/>
                    <a:pt x="39" y="48"/>
                  </a:cubicBezTo>
                  <a:cubicBezTo>
                    <a:pt x="38" y="46"/>
                    <a:pt x="37" y="44"/>
                    <a:pt x="37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4" y="37"/>
                    <a:pt x="32" y="33"/>
                    <a:pt x="30" y="30"/>
                  </a:cubicBezTo>
                  <a:cubicBezTo>
                    <a:pt x="22" y="18"/>
                    <a:pt x="13" y="8"/>
                    <a:pt x="1" y="0"/>
                  </a:cubicBezTo>
                  <a:cubicBezTo>
                    <a:pt x="0" y="25"/>
                    <a:pt x="5" y="50"/>
                    <a:pt x="15" y="73"/>
                  </a:cubicBezTo>
                  <a:cubicBezTo>
                    <a:pt x="15" y="75"/>
                    <a:pt x="16" y="76"/>
                    <a:pt x="17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6"/>
                    <a:pt x="22" y="88"/>
                    <a:pt x="22" y="89"/>
                  </a:cubicBezTo>
                  <a:cubicBezTo>
                    <a:pt x="26" y="96"/>
                    <a:pt x="30" y="102"/>
                    <a:pt x="34" y="108"/>
                  </a:cubicBezTo>
                  <a:cubicBezTo>
                    <a:pt x="38" y="116"/>
                    <a:pt x="44" y="123"/>
                    <a:pt x="49" y="130"/>
                  </a:cubicBezTo>
                  <a:close/>
                  <a:moveTo>
                    <a:pt x="5" y="30"/>
                  </a:moveTo>
                  <a:cubicBezTo>
                    <a:pt x="5" y="28"/>
                    <a:pt x="5" y="27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7"/>
                    <a:pt x="6" y="28"/>
                    <a:pt x="7" y="28"/>
                  </a:cubicBezTo>
                  <a:cubicBezTo>
                    <a:pt x="6" y="29"/>
                    <a:pt x="5" y="29"/>
                    <a:pt x="5" y="30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任意多边形 1044">
              <a:extLst>
                <a:ext uri="{FF2B5EF4-FFF2-40B4-BE49-F238E27FC236}">
                  <a16:creationId xmlns:a16="http://schemas.microsoft.com/office/drawing/2014/main" id="{DF8779B4-F023-7725-C23F-378F16AEA953}"/>
                </a:ext>
              </a:extLst>
            </p:cNvPr>
            <p:cNvSpPr/>
            <p:nvPr/>
          </p:nvSpPr>
          <p:spPr bwMode="auto">
            <a:xfrm>
              <a:off x="6608763" y="2503488"/>
              <a:ext cx="255588" cy="206375"/>
            </a:xfrm>
            <a:custGeom>
              <a:avLst/>
              <a:gdLst>
                <a:gd name="T0" fmla="*/ 68 w 68"/>
                <a:gd name="T1" fmla="*/ 55 h 55"/>
                <a:gd name="T2" fmla="*/ 62 w 68"/>
                <a:gd name="T3" fmla="*/ 46 h 55"/>
                <a:gd name="T4" fmla="*/ 54 w 68"/>
                <a:gd name="T5" fmla="*/ 34 h 55"/>
                <a:gd name="T6" fmla="*/ 46 w 68"/>
                <a:gd name="T7" fmla="*/ 24 h 55"/>
                <a:gd name="T8" fmla="*/ 35 w 68"/>
                <a:gd name="T9" fmla="*/ 14 h 55"/>
                <a:gd name="T10" fmla="*/ 32 w 68"/>
                <a:gd name="T11" fmla="*/ 12 h 55"/>
                <a:gd name="T12" fmla="*/ 32 w 68"/>
                <a:gd name="T13" fmla="*/ 11 h 55"/>
                <a:gd name="T14" fmla="*/ 31 w 68"/>
                <a:gd name="T15" fmla="*/ 11 h 55"/>
                <a:gd name="T16" fmla="*/ 25 w 68"/>
                <a:gd name="T17" fmla="*/ 7 h 55"/>
                <a:gd name="T18" fmla="*/ 0 w 68"/>
                <a:gd name="T19" fmla="*/ 0 h 55"/>
                <a:gd name="T20" fmla="*/ 31 w 68"/>
                <a:gd name="T21" fmla="*/ 35 h 55"/>
                <a:gd name="T22" fmla="*/ 33 w 68"/>
                <a:gd name="T23" fmla="*/ 37 h 55"/>
                <a:gd name="T24" fmla="*/ 35 w 68"/>
                <a:gd name="T25" fmla="*/ 38 h 55"/>
                <a:gd name="T26" fmla="*/ 37 w 68"/>
                <a:gd name="T27" fmla="*/ 40 h 55"/>
                <a:gd name="T28" fmla="*/ 40 w 68"/>
                <a:gd name="T29" fmla="*/ 42 h 55"/>
                <a:gd name="T30" fmla="*/ 52 w 68"/>
                <a:gd name="T31" fmla="*/ 48 h 55"/>
                <a:gd name="T32" fmla="*/ 68 w 68"/>
                <a:gd name="T33" fmla="*/ 55 h 55"/>
                <a:gd name="T34" fmla="*/ 11 w 68"/>
                <a:gd name="T35" fmla="*/ 15 h 55"/>
                <a:gd name="T36" fmla="*/ 10 w 68"/>
                <a:gd name="T37" fmla="*/ 13 h 55"/>
                <a:gd name="T38" fmla="*/ 10 w 68"/>
                <a:gd name="T39" fmla="*/ 13 h 55"/>
                <a:gd name="T40" fmla="*/ 12 w 68"/>
                <a:gd name="T41" fmla="*/ 14 h 55"/>
                <a:gd name="T42" fmla="*/ 11 w 68"/>
                <a:gd name="T43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55"/>
                  </a:moveTo>
                  <a:cubicBezTo>
                    <a:pt x="66" y="52"/>
                    <a:pt x="64" y="49"/>
                    <a:pt x="62" y="46"/>
                  </a:cubicBezTo>
                  <a:cubicBezTo>
                    <a:pt x="60" y="42"/>
                    <a:pt x="57" y="38"/>
                    <a:pt x="54" y="34"/>
                  </a:cubicBezTo>
                  <a:cubicBezTo>
                    <a:pt x="52" y="30"/>
                    <a:pt x="49" y="27"/>
                    <a:pt x="46" y="24"/>
                  </a:cubicBezTo>
                  <a:cubicBezTo>
                    <a:pt x="42" y="20"/>
                    <a:pt x="39" y="17"/>
                    <a:pt x="35" y="1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29" y="10"/>
                    <a:pt x="27" y="8"/>
                    <a:pt x="25" y="7"/>
                  </a:cubicBezTo>
                  <a:cubicBezTo>
                    <a:pt x="17" y="3"/>
                    <a:pt x="8" y="1"/>
                    <a:pt x="0" y="0"/>
                  </a:cubicBezTo>
                  <a:cubicBezTo>
                    <a:pt x="7" y="14"/>
                    <a:pt x="18" y="26"/>
                    <a:pt x="31" y="3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4" y="44"/>
                    <a:pt x="48" y="46"/>
                    <a:pt x="52" y="48"/>
                  </a:cubicBezTo>
                  <a:cubicBezTo>
                    <a:pt x="57" y="51"/>
                    <a:pt x="62" y="53"/>
                    <a:pt x="68" y="55"/>
                  </a:cubicBezTo>
                  <a:close/>
                  <a:moveTo>
                    <a:pt x="11" y="15"/>
                  </a:moveTo>
                  <a:cubicBezTo>
                    <a:pt x="11" y="15"/>
                    <a:pt x="10" y="14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4"/>
                    <a:pt x="12" y="14"/>
                  </a:cubicBezTo>
                  <a:cubicBezTo>
                    <a:pt x="11" y="14"/>
                    <a:pt x="11" y="15"/>
                    <a:pt x="11" y="15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任意多边形 1045">
              <a:extLst>
                <a:ext uri="{FF2B5EF4-FFF2-40B4-BE49-F238E27FC236}">
                  <a16:creationId xmlns:a16="http://schemas.microsoft.com/office/drawing/2014/main" id="{61F1E4FC-9EFA-BF4B-CF5F-0AEC114D5EC5}"/>
                </a:ext>
              </a:extLst>
            </p:cNvPr>
            <p:cNvSpPr/>
            <p:nvPr/>
          </p:nvSpPr>
          <p:spPr bwMode="auto">
            <a:xfrm>
              <a:off x="4618038" y="2528888"/>
              <a:ext cx="708025" cy="781050"/>
            </a:xfrm>
            <a:custGeom>
              <a:avLst/>
              <a:gdLst>
                <a:gd name="T0" fmla="*/ 0 w 446"/>
                <a:gd name="T1" fmla="*/ 492 h 492"/>
                <a:gd name="T2" fmla="*/ 446 w 446"/>
                <a:gd name="T3" fmla="*/ 255 h 492"/>
                <a:gd name="T4" fmla="*/ 178 w 446"/>
                <a:gd name="T5" fmla="*/ 0 h 492"/>
                <a:gd name="T6" fmla="*/ 0 w 446"/>
                <a:gd name="T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6" h="492">
                  <a:moveTo>
                    <a:pt x="0" y="492"/>
                  </a:moveTo>
                  <a:lnTo>
                    <a:pt x="446" y="255"/>
                  </a:lnTo>
                  <a:lnTo>
                    <a:pt x="178" y="0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E888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4B25687-DA20-5F4D-C7EE-3CC47EC8E166}"/>
                </a:ext>
              </a:extLst>
            </p:cNvPr>
            <p:cNvSpPr/>
            <p:nvPr/>
          </p:nvSpPr>
          <p:spPr bwMode="auto">
            <a:xfrm>
              <a:off x="5605463" y="1879600"/>
              <a:ext cx="539750" cy="539750"/>
            </a:xfrm>
            <a:prstGeom prst="ellipse">
              <a:avLst/>
            </a:prstGeom>
            <a:solidFill>
              <a:srgbClr val="7AC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任意多边形 1047">
              <a:extLst>
                <a:ext uri="{FF2B5EF4-FFF2-40B4-BE49-F238E27FC236}">
                  <a16:creationId xmlns:a16="http://schemas.microsoft.com/office/drawing/2014/main" id="{6C746ECF-5FFF-B363-B66B-B4967CE674B8}"/>
                </a:ext>
              </a:extLst>
            </p:cNvPr>
            <p:cNvSpPr/>
            <p:nvPr/>
          </p:nvSpPr>
          <p:spPr bwMode="auto">
            <a:xfrm>
              <a:off x="4313238" y="2755900"/>
              <a:ext cx="338138" cy="468313"/>
            </a:xfrm>
            <a:custGeom>
              <a:avLst/>
              <a:gdLst>
                <a:gd name="T0" fmla="*/ 42 w 90"/>
                <a:gd name="T1" fmla="*/ 7 h 124"/>
                <a:gd name="T2" fmla="*/ 31 w 90"/>
                <a:gd name="T3" fmla="*/ 24 h 124"/>
                <a:gd name="T4" fmla="*/ 12 w 90"/>
                <a:gd name="T5" fmla="*/ 101 h 124"/>
                <a:gd name="T6" fmla="*/ 22 w 90"/>
                <a:gd name="T7" fmla="*/ 119 h 124"/>
                <a:gd name="T8" fmla="*/ 42 w 90"/>
                <a:gd name="T9" fmla="*/ 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24">
                  <a:moveTo>
                    <a:pt x="42" y="7"/>
                  </a:moveTo>
                  <a:cubicBezTo>
                    <a:pt x="30" y="0"/>
                    <a:pt x="20" y="18"/>
                    <a:pt x="31" y="24"/>
                  </a:cubicBezTo>
                  <a:cubicBezTo>
                    <a:pt x="67" y="44"/>
                    <a:pt x="38" y="89"/>
                    <a:pt x="12" y="101"/>
                  </a:cubicBezTo>
                  <a:cubicBezTo>
                    <a:pt x="0" y="107"/>
                    <a:pt x="11" y="124"/>
                    <a:pt x="22" y="119"/>
                  </a:cubicBezTo>
                  <a:cubicBezTo>
                    <a:pt x="63" y="99"/>
                    <a:pt x="90" y="34"/>
                    <a:pt x="42" y="7"/>
                  </a:cubicBezTo>
                  <a:close/>
                </a:path>
              </a:pathLst>
            </a:custGeom>
            <a:solidFill>
              <a:srgbClr val="56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任意多边形 1048">
              <a:extLst>
                <a:ext uri="{FF2B5EF4-FFF2-40B4-BE49-F238E27FC236}">
                  <a16:creationId xmlns:a16="http://schemas.microsoft.com/office/drawing/2014/main" id="{DA3FA1B7-D872-514D-041F-28707C61B1A0}"/>
                </a:ext>
              </a:extLst>
            </p:cNvPr>
            <p:cNvSpPr/>
            <p:nvPr/>
          </p:nvSpPr>
          <p:spPr bwMode="auto">
            <a:xfrm>
              <a:off x="5399088" y="2400300"/>
              <a:ext cx="307975" cy="407988"/>
            </a:xfrm>
            <a:custGeom>
              <a:avLst/>
              <a:gdLst>
                <a:gd name="T0" fmla="*/ 78 w 82"/>
                <a:gd name="T1" fmla="*/ 51 h 108"/>
                <a:gd name="T2" fmla="*/ 12 w 82"/>
                <a:gd name="T3" fmla="*/ 77 h 108"/>
                <a:gd name="T4" fmla="*/ 57 w 82"/>
                <a:gd name="T5" fmla="*/ 99 h 108"/>
                <a:gd name="T6" fmla="*/ 78 w 82"/>
                <a:gd name="T7" fmla="*/ 51 h 108"/>
                <a:gd name="T8" fmla="*/ 59 w 82"/>
                <a:gd name="T9" fmla="*/ 64 h 108"/>
                <a:gd name="T10" fmla="*/ 46 w 82"/>
                <a:gd name="T11" fmla="*/ 81 h 108"/>
                <a:gd name="T12" fmla="*/ 35 w 82"/>
                <a:gd name="T13" fmla="*/ 58 h 108"/>
                <a:gd name="T14" fmla="*/ 59 w 82"/>
                <a:gd name="T15" fmla="*/ 6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08">
                  <a:moveTo>
                    <a:pt x="78" y="51"/>
                  </a:moveTo>
                  <a:cubicBezTo>
                    <a:pt x="68" y="0"/>
                    <a:pt x="0" y="31"/>
                    <a:pt x="12" y="77"/>
                  </a:cubicBezTo>
                  <a:cubicBezTo>
                    <a:pt x="17" y="97"/>
                    <a:pt x="38" y="108"/>
                    <a:pt x="57" y="99"/>
                  </a:cubicBezTo>
                  <a:cubicBezTo>
                    <a:pt x="74" y="89"/>
                    <a:pt x="82" y="70"/>
                    <a:pt x="78" y="51"/>
                  </a:cubicBezTo>
                  <a:close/>
                  <a:moveTo>
                    <a:pt x="59" y="64"/>
                  </a:moveTo>
                  <a:cubicBezTo>
                    <a:pt x="58" y="71"/>
                    <a:pt x="53" y="78"/>
                    <a:pt x="46" y="81"/>
                  </a:cubicBezTo>
                  <a:cubicBezTo>
                    <a:pt x="31" y="87"/>
                    <a:pt x="31" y="67"/>
                    <a:pt x="35" y="58"/>
                  </a:cubicBezTo>
                  <a:cubicBezTo>
                    <a:pt x="42" y="41"/>
                    <a:pt x="62" y="43"/>
                    <a:pt x="59" y="64"/>
                  </a:cubicBezTo>
                  <a:close/>
                </a:path>
              </a:pathLst>
            </a:custGeom>
            <a:solidFill>
              <a:srgbClr val="56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任意多边形 1049">
              <a:extLst>
                <a:ext uri="{FF2B5EF4-FFF2-40B4-BE49-F238E27FC236}">
                  <a16:creationId xmlns:a16="http://schemas.microsoft.com/office/drawing/2014/main" id="{63C9E8E4-41AC-A420-4EAD-5FFDCC0065AC}"/>
                </a:ext>
              </a:extLst>
            </p:cNvPr>
            <p:cNvSpPr/>
            <p:nvPr/>
          </p:nvSpPr>
          <p:spPr bwMode="auto">
            <a:xfrm>
              <a:off x="5575300" y="4230688"/>
              <a:ext cx="1406525" cy="860425"/>
            </a:xfrm>
            <a:custGeom>
              <a:avLst/>
              <a:gdLst>
                <a:gd name="T0" fmla="*/ 0 w 373"/>
                <a:gd name="T1" fmla="*/ 214 h 228"/>
                <a:gd name="T2" fmla="*/ 9 w 373"/>
                <a:gd name="T3" fmla="*/ 202 h 228"/>
                <a:gd name="T4" fmla="*/ 39 w 373"/>
                <a:gd name="T5" fmla="*/ 185 h 228"/>
                <a:gd name="T6" fmla="*/ 84 w 373"/>
                <a:gd name="T7" fmla="*/ 159 h 228"/>
                <a:gd name="T8" fmla="*/ 138 w 373"/>
                <a:gd name="T9" fmla="*/ 127 h 228"/>
                <a:gd name="T10" fmla="*/ 196 w 373"/>
                <a:gd name="T11" fmla="*/ 94 h 228"/>
                <a:gd name="T12" fmla="*/ 252 w 373"/>
                <a:gd name="T13" fmla="*/ 61 h 228"/>
                <a:gd name="T14" fmla="*/ 301 w 373"/>
                <a:gd name="T15" fmla="*/ 33 h 228"/>
                <a:gd name="T16" fmla="*/ 337 w 373"/>
                <a:gd name="T17" fmla="*/ 13 h 228"/>
                <a:gd name="T18" fmla="*/ 356 w 373"/>
                <a:gd name="T19" fmla="*/ 2 h 228"/>
                <a:gd name="T20" fmla="*/ 357 w 373"/>
                <a:gd name="T21" fmla="*/ 2 h 228"/>
                <a:gd name="T22" fmla="*/ 373 w 373"/>
                <a:gd name="T23" fmla="*/ 12 h 228"/>
                <a:gd name="T24" fmla="*/ 373 w 373"/>
                <a:gd name="T25" fmla="*/ 18 h 228"/>
                <a:gd name="T26" fmla="*/ 357 w 373"/>
                <a:gd name="T27" fmla="*/ 39 h 228"/>
                <a:gd name="T28" fmla="*/ 288 w 373"/>
                <a:gd name="T29" fmla="*/ 83 h 228"/>
                <a:gd name="T30" fmla="*/ 288 w 373"/>
                <a:gd name="T31" fmla="*/ 74 h 228"/>
                <a:gd name="T32" fmla="*/ 353 w 373"/>
                <a:gd name="T33" fmla="*/ 31 h 228"/>
                <a:gd name="T34" fmla="*/ 346 w 373"/>
                <a:gd name="T35" fmla="*/ 35 h 228"/>
                <a:gd name="T36" fmla="*/ 327 w 373"/>
                <a:gd name="T37" fmla="*/ 46 h 228"/>
                <a:gd name="T38" fmla="*/ 298 w 373"/>
                <a:gd name="T39" fmla="*/ 62 h 228"/>
                <a:gd name="T40" fmla="*/ 263 w 373"/>
                <a:gd name="T41" fmla="*/ 83 h 228"/>
                <a:gd name="T42" fmla="*/ 222 w 373"/>
                <a:gd name="T43" fmla="*/ 107 h 228"/>
                <a:gd name="T44" fmla="*/ 180 w 373"/>
                <a:gd name="T45" fmla="*/ 132 h 228"/>
                <a:gd name="T46" fmla="*/ 138 w 373"/>
                <a:gd name="T47" fmla="*/ 157 h 228"/>
                <a:gd name="T48" fmla="*/ 99 w 373"/>
                <a:gd name="T49" fmla="*/ 179 h 228"/>
                <a:gd name="T50" fmla="*/ 65 w 373"/>
                <a:gd name="T51" fmla="*/ 199 h 228"/>
                <a:gd name="T52" fmla="*/ 39 w 373"/>
                <a:gd name="T53" fmla="*/ 214 h 228"/>
                <a:gd name="T54" fmla="*/ 14 w 373"/>
                <a:gd name="T55" fmla="*/ 227 h 228"/>
                <a:gd name="T56" fmla="*/ 0 w 373"/>
                <a:gd name="T57" fmla="*/ 215 h 228"/>
                <a:gd name="T58" fmla="*/ 0 w 373"/>
                <a:gd name="T59" fmla="*/ 21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3" h="228">
                  <a:moveTo>
                    <a:pt x="0" y="214"/>
                  </a:moveTo>
                  <a:cubicBezTo>
                    <a:pt x="1" y="209"/>
                    <a:pt x="4" y="204"/>
                    <a:pt x="9" y="202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138" y="127"/>
                    <a:pt x="138" y="127"/>
                    <a:pt x="138" y="127"/>
                  </a:cubicBezTo>
                  <a:cubicBezTo>
                    <a:pt x="196" y="94"/>
                    <a:pt x="196" y="94"/>
                    <a:pt x="196" y="94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37" y="13"/>
                    <a:pt x="337" y="13"/>
                    <a:pt x="337" y="13"/>
                  </a:cubicBezTo>
                  <a:cubicBezTo>
                    <a:pt x="356" y="2"/>
                    <a:pt x="356" y="2"/>
                    <a:pt x="356" y="2"/>
                  </a:cubicBezTo>
                  <a:cubicBezTo>
                    <a:pt x="356" y="2"/>
                    <a:pt x="356" y="2"/>
                    <a:pt x="357" y="2"/>
                  </a:cubicBezTo>
                  <a:cubicBezTo>
                    <a:pt x="364" y="0"/>
                    <a:pt x="371" y="5"/>
                    <a:pt x="373" y="12"/>
                  </a:cubicBezTo>
                  <a:cubicBezTo>
                    <a:pt x="373" y="14"/>
                    <a:pt x="373" y="16"/>
                    <a:pt x="373" y="18"/>
                  </a:cubicBezTo>
                  <a:cubicBezTo>
                    <a:pt x="371" y="27"/>
                    <a:pt x="364" y="34"/>
                    <a:pt x="357" y="39"/>
                  </a:cubicBezTo>
                  <a:cubicBezTo>
                    <a:pt x="335" y="55"/>
                    <a:pt x="312" y="70"/>
                    <a:pt x="288" y="83"/>
                  </a:cubicBezTo>
                  <a:cubicBezTo>
                    <a:pt x="288" y="74"/>
                    <a:pt x="288" y="74"/>
                    <a:pt x="288" y="74"/>
                  </a:cubicBezTo>
                  <a:cubicBezTo>
                    <a:pt x="304" y="65"/>
                    <a:pt x="339" y="46"/>
                    <a:pt x="353" y="31"/>
                  </a:cubicBezTo>
                  <a:cubicBezTo>
                    <a:pt x="346" y="35"/>
                    <a:pt x="346" y="35"/>
                    <a:pt x="346" y="35"/>
                  </a:cubicBezTo>
                  <a:cubicBezTo>
                    <a:pt x="327" y="46"/>
                    <a:pt x="327" y="46"/>
                    <a:pt x="327" y="46"/>
                  </a:cubicBezTo>
                  <a:cubicBezTo>
                    <a:pt x="298" y="62"/>
                    <a:pt x="298" y="62"/>
                    <a:pt x="298" y="62"/>
                  </a:cubicBezTo>
                  <a:cubicBezTo>
                    <a:pt x="263" y="83"/>
                    <a:pt x="263" y="83"/>
                    <a:pt x="263" y="83"/>
                  </a:cubicBezTo>
                  <a:cubicBezTo>
                    <a:pt x="222" y="107"/>
                    <a:pt x="222" y="107"/>
                    <a:pt x="222" y="107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38" y="157"/>
                    <a:pt x="138" y="157"/>
                    <a:pt x="138" y="157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65" y="199"/>
                    <a:pt x="65" y="199"/>
                    <a:pt x="65" y="199"/>
                  </a:cubicBezTo>
                  <a:cubicBezTo>
                    <a:pt x="39" y="214"/>
                    <a:pt x="39" y="214"/>
                    <a:pt x="39" y="214"/>
                  </a:cubicBezTo>
                  <a:cubicBezTo>
                    <a:pt x="31" y="219"/>
                    <a:pt x="23" y="225"/>
                    <a:pt x="14" y="227"/>
                  </a:cubicBezTo>
                  <a:cubicBezTo>
                    <a:pt x="7" y="228"/>
                    <a:pt x="1" y="222"/>
                    <a:pt x="0" y="215"/>
                  </a:cubicBezTo>
                  <a:cubicBezTo>
                    <a:pt x="0" y="215"/>
                    <a:pt x="0" y="215"/>
                    <a:pt x="0" y="214"/>
                  </a:cubicBez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709F6E4D-B607-E13F-5FC8-3946DD3FB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7600" y="3394075"/>
              <a:ext cx="56515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任意多边形 1050">
              <a:extLst>
                <a:ext uri="{FF2B5EF4-FFF2-40B4-BE49-F238E27FC236}">
                  <a16:creationId xmlns:a16="http://schemas.microsoft.com/office/drawing/2014/main" id="{1B1D1A1F-B4A2-D7CF-075F-9F07D4A82350}"/>
                </a:ext>
              </a:extLst>
            </p:cNvPr>
            <p:cNvSpPr/>
            <p:nvPr/>
          </p:nvSpPr>
          <p:spPr bwMode="auto">
            <a:xfrm>
              <a:off x="6419850" y="3287713"/>
              <a:ext cx="728663" cy="331788"/>
            </a:xfrm>
            <a:custGeom>
              <a:avLst/>
              <a:gdLst>
                <a:gd name="T0" fmla="*/ 0 w 459"/>
                <a:gd name="T1" fmla="*/ 14 h 209"/>
                <a:gd name="T2" fmla="*/ 0 w 459"/>
                <a:gd name="T3" fmla="*/ 81 h 209"/>
                <a:gd name="T4" fmla="*/ 209 w 459"/>
                <a:gd name="T5" fmla="*/ 209 h 209"/>
                <a:gd name="T6" fmla="*/ 459 w 459"/>
                <a:gd name="T7" fmla="*/ 57 h 209"/>
                <a:gd name="T8" fmla="*/ 459 w 459"/>
                <a:gd name="T9" fmla="*/ 0 h 209"/>
                <a:gd name="T10" fmla="*/ 0 w 459"/>
                <a:gd name="T11" fmla="*/ 1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9" h="209">
                  <a:moveTo>
                    <a:pt x="0" y="14"/>
                  </a:moveTo>
                  <a:lnTo>
                    <a:pt x="0" y="81"/>
                  </a:lnTo>
                  <a:lnTo>
                    <a:pt x="209" y="209"/>
                  </a:lnTo>
                  <a:lnTo>
                    <a:pt x="459" y="57"/>
                  </a:lnTo>
                  <a:lnTo>
                    <a:pt x="459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5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任意多边形 1051">
              <a:extLst>
                <a:ext uri="{FF2B5EF4-FFF2-40B4-BE49-F238E27FC236}">
                  <a16:creationId xmlns:a16="http://schemas.microsoft.com/office/drawing/2014/main" id="{5E2C6AE2-67F9-EF7E-52FF-E089C9A571BB}"/>
                </a:ext>
              </a:extLst>
            </p:cNvPr>
            <p:cNvSpPr/>
            <p:nvPr/>
          </p:nvSpPr>
          <p:spPr bwMode="auto">
            <a:xfrm>
              <a:off x="6419850" y="3287713"/>
              <a:ext cx="728663" cy="331788"/>
            </a:xfrm>
            <a:custGeom>
              <a:avLst/>
              <a:gdLst>
                <a:gd name="T0" fmla="*/ 0 w 459"/>
                <a:gd name="T1" fmla="*/ 14 h 209"/>
                <a:gd name="T2" fmla="*/ 0 w 459"/>
                <a:gd name="T3" fmla="*/ 81 h 209"/>
                <a:gd name="T4" fmla="*/ 209 w 459"/>
                <a:gd name="T5" fmla="*/ 209 h 209"/>
                <a:gd name="T6" fmla="*/ 459 w 459"/>
                <a:gd name="T7" fmla="*/ 57 h 209"/>
                <a:gd name="T8" fmla="*/ 459 w 459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209">
                  <a:moveTo>
                    <a:pt x="0" y="14"/>
                  </a:moveTo>
                  <a:lnTo>
                    <a:pt x="0" y="81"/>
                  </a:lnTo>
                  <a:lnTo>
                    <a:pt x="209" y="209"/>
                  </a:lnTo>
                  <a:lnTo>
                    <a:pt x="459" y="57"/>
                  </a:lnTo>
                  <a:lnTo>
                    <a:pt x="4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任意多边形 1052">
              <a:extLst>
                <a:ext uri="{FF2B5EF4-FFF2-40B4-BE49-F238E27FC236}">
                  <a16:creationId xmlns:a16="http://schemas.microsoft.com/office/drawing/2014/main" id="{5B51C94F-CB74-62B5-3DDA-09E3262BCC0A}"/>
                </a:ext>
              </a:extLst>
            </p:cNvPr>
            <p:cNvSpPr/>
            <p:nvPr/>
          </p:nvSpPr>
          <p:spPr bwMode="auto">
            <a:xfrm>
              <a:off x="6419850" y="3084513"/>
              <a:ext cx="728663" cy="430213"/>
            </a:xfrm>
            <a:custGeom>
              <a:avLst/>
              <a:gdLst>
                <a:gd name="T0" fmla="*/ 459 w 459"/>
                <a:gd name="T1" fmla="*/ 128 h 271"/>
                <a:gd name="T2" fmla="*/ 247 w 459"/>
                <a:gd name="T3" fmla="*/ 0 h 271"/>
                <a:gd name="T4" fmla="*/ 0 w 459"/>
                <a:gd name="T5" fmla="*/ 142 h 271"/>
                <a:gd name="T6" fmla="*/ 214 w 459"/>
                <a:gd name="T7" fmla="*/ 271 h 271"/>
                <a:gd name="T8" fmla="*/ 459 w 459"/>
                <a:gd name="T9" fmla="*/ 12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271">
                  <a:moveTo>
                    <a:pt x="459" y="128"/>
                  </a:moveTo>
                  <a:lnTo>
                    <a:pt x="247" y="0"/>
                  </a:lnTo>
                  <a:lnTo>
                    <a:pt x="0" y="142"/>
                  </a:lnTo>
                  <a:lnTo>
                    <a:pt x="214" y="271"/>
                  </a:lnTo>
                  <a:lnTo>
                    <a:pt x="459" y="128"/>
                  </a:lnTo>
                  <a:close/>
                </a:path>
              </a:pathLst>
            </a:custGeom>
            <a:solidFill>
              <a:srgbClr val="F5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E1F33505-8472-AA22-B40B-5759D1A584F6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7E48B28D-C3BE-12ED-D338-DCC83D0A23FC}"/>
              </a:ext>
            </a:extLst>
          </p:cNvPr>
          <p:cNvSpPr/>
          <p:nvPr/>
        </p:nvSpPr>
        <p:spPr>
          <a:xfrm>
            <a:off x="19161606" y="3595056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A4B3A601-F095-0E32-9386-3EC323AFE6EA}"/>
              </a:ext>
            </a:extLst>
          </p:cNvPr>
          <p:cNvSpPr/>
          <p:nvPr/>
        </p:nvSpPr>
        <p:spPr>
          <a:xfrm>
            <a:off x="20202830" y="3593823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星形: 五角 69">
            <a:extLst>
              <a:ext uri="{FF2B5EF4-FFF2-40B4-BE49-F238E27FC236}">
                <a16:creationId xmlns:a16="http://schemas.microsoft.com/office/drawing/2014/main" id="{7EC3D64E-08E9-DEA2-185F-EDA193C16FB3}"/>
              </a:ext>
            </a:extLst>
          </p:cNvPr>
          <p:cNvSpPr/>
          <p:nvPr/>
        </p:nvSpPr>
        <p:spPr>
          <a:xfrm>
            <a:off x="19682218" y="3602801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11375" y="3473450"/>
            <a:ext cx="20521613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6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这是一道找规律</a:t>
            </a:r>
            <a:r>
              <a:rPr lang="zh-CN" altLang="en-US" sz="6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题</a:t>
            </a:r>
            <a:endParaRPr lang="en-US" altLang="zh-CN" sz="60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algn="l"/>
            <a:endParaRPr lang="zh-CN" altLang="en-US" sz="6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给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出最少数量的几个整数（砝码），通过加减组合得到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 ~ N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的整数</a:t>
            </a: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48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8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砝码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不仅可以相加，还可以放在天平的两边通过减法得到新的称重。</a:t>
            </a:r>
            <a:endParaRPr lang="en-US" altLang="zh-CN" sz="4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8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例：</a:t>
            </a:r>
            <a:r>
              <a:rPr lang="en-US" altLang="zh-CN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N 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= 3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时，砝码可以是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{1, 2}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，也可以是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{1, 3}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{2, 3}</a:t>
            </a: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。</a:t>
            </a:r>
            <a:r>
              <a:rPr lang="en-US" altLang="zh-CN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4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56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53566" y="3811380"/>
            <a:ext cx="20521613" cy="7413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设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当前砝码称重范围是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 ~ R</a:t>
            </a: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5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加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一个砝码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，并且要求不重复加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前已经能得到的称</a:t>
            </a: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重。</a:t>
            </a:r>
            <a:endParaRPr lang="en-US" altLang="zh-CN" sz="5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新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的称重范围是</a:t>
            </a: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：</a:t>
            </a:r>
            <a:r>
              <a:rPr lang="en-US" altLang="zh-CN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, 2, ..., </a:t>
            </a:r>
            <a:r>
              <a:rPr lang="en-US" altLang="zh-CN" sz="5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R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, w-R, w-R+1,..., w, w+1, w+2, ..., </a:t>
            </a:r>
            <a:r>
              <a:rPr lang="en-US" altLang="zh-CN" sz="5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w+R</a:t>
            </a:r>
            <a:endParaRPr lang="en-US" altLang="zh-CN" sz="5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从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R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到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w-R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是连续的</a:t>
            </a: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，有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w-R = R+1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，即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 = 2R+1</a:t>
            </a: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5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也就是说：当前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称重范围是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 ~ R</a:t>
            </a: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，加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一个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 = 2R+1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的砝码，可以扩展到新的称重范围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R’= </a:t>
            </a:r>
            <a:r>
              <a:rPr lang="en-US" altLang="zh-CN" sz="5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w+R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= 3R+1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772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409826" y="4394029"/>
          <a:ext cx="19356160" cy="4284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8852">
                  <a:extLst>
                    <a:ext uri="{9D8B030D-6E8A-4147-A177-3AD203B41FA5}">
                      <a16:colId xmlns:a16="http://schemas.microsoft.com/office/drawing/2014/main" val="2459186142"/>
                    </a:ext>
                  </a:extLst>
                </a:gridCol>
                <a:gridCol w="2464313">
                  <a:extLst>
                    <a:ext uri="{9D8B030D-6E8A-4147-A177-3AD203B41FA5}">
                      <a16:colId xmlns:a16="http://schemas.microsoft.com/office/drawing/2014/main" val="714053551"/>
                    </a:ext>
                  </a:extLst>
                </a:gridCol>
                <a:gridCol w="3021496">
                  <a:extLst>
                    <a:ext uri="{9D8B030D-6E8A-4147-A177-3AD203B41FA5}">
                      <a16:colId xmlns:a16="http://schemas.microsoft.com/office/drawing/2014/main" val="617358761"/>
                    </a:ext>
                  </a:extLst>
                </a:gridCol>
                <a:gridCol w="2902226">
                  <a:extLst>
                    <a:ext uri="{9D8B030D-6E8A-4147-A177-3AD203B41FA5}">
                      <a16:colId xmlns:a16="http://schemas.microsoft.com/office/drawing/2014/main" val="2051730395"/>
                    </a:ext>
                  </a:extLst>
                </a:gridCol>
                <a:gridCol w="2922104">
                  <a:extLst>
                    <a:ext uri="{9D8B030D-6E8A-4147-A177-3AD203B41FA5}">
                      <a16:colId xmlns:a16="http://schemas.microsoft.com/office/drawing/2014/main" val="3225000610"/>
                    </a:ext>
                  </a:extLst>
                </a:gridCol>
                <a:gridCol w="3260035">
                  <a:extLst>
                    <a:ext uri="{9D8B030D-6E8A-4147-A177-3AD203B41FA5}">
                      <a16:colId xmlns:a16="http://schemas.microsoft.com/office/drawing/2014/main" val="3636915666"/>
                    </a:ext>
                  </a:extLst>
                </a:gridCol>
                <a:gridCol w="3617134">
                  <a:extLst>
                    <a:ext uri="{9D8B030D-6E8A-4147-A177-3AD203B41FA5}">
                      <a16:colId xmlns:a16="http://schemas.microsoft.com/office/drawing/2014/main" val="1526913354"/>
                    </a:ext>
                  </a:extLst>
                </a:gridCol>
              </a:tblGrid>
              <a:tr h="1164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R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原砝码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原称重范围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w = 2R+1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R’= 3R+1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新砝码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新称重</a:t>
                      </a:r>
                      <a:r>
                        <a:rPr lang="zh-CN" altLang="en-US" sz="36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范围</a:t>
                      </a:r>
                      <a:r>
                        <a:rPr lang="en-US" altLang="zh-CN" sz="36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R’</a:t>
                      </a:r>
                      <a:endParaRPr lang="zh-CN" altLang="en-US" sz="3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39693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3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976417158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9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13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1, 3, 9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13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87018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13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1, 3, 9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13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27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40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1, 3, 9, 27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40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6722030"/>
                  </a:ext>
                </a:extLst>
              </a:tr>
              <a:tr h="8194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40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1, 3, 9, 27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40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81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121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1, 3, 9, 27, 81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121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6245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A54E171-E588-58EC-3729-8E756B994CE7}"/>
              </a:ext>
            </a:extLst>
          </p:cNvPr>
          <p:cNvSpPr txBox="1"/>
          <p:nvPr/>
        </p:nvSpPr>
        <p:spPr>
          <a:xfrm>
            <a:off x="2587625" y="8838062"/>
            <a:ext cx="191783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表格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给出了一种最少砝码的实现方式，这种实现方式最大程度扩展了新的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R’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，是一种最优方案。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根据这个表格可以得到计算方法：（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）砝码按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的倍数增长；（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）每加一个砝码，称重范围增长到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R’ = 3R+1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DFF713-EB7B-46CC-8148-32393BF84246}"/>
              </a:ext>
            </a:extLst>
          </p:cNvPr>
          <p:cNvSpPr txBox="1"/>
          <p:nvPr/>
        </p:nvSpPr>
        <p:spPr>
          <a:xfrm>
            <a:off x="1022143" y="3215486"/>
            <a:ext cx="21356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列表：每</a:t>
            </a:r>
            <a:r>
              <a:rPr lang="zh-CN" alt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一行的“原砝码，原称重范围”是上一行的“新砝码，新称重范围”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44C6C0-F392-9C6F-3E3E-1E78950E7EAF}"/>
              </a:ext>
            </a:extLst>
          </p:cNvPr>
          <p:cNvSpPr/>
          <p:nvPr/>
        </p:nvSpPr>
        <p:spPr>
          <a:xfrm>
            <a:off x="2409826" y="8886825"/>
            <a:ext cx="19356160" cy="3896722"/>
          </a:xfrm>
          <a:prstGeom prst="rect">
            <a:avLst/>
          </a:prstGeom>
          <a:noFill/>
          <a:ln w="25400">
            <a:gradFill>
              <a:gsLst>
                <a:gs pos="100000">
                  <a:schemeClr val="accent5">
                    <a:lumMod val="50000"/>
                  </a:schemeClr>
                </a:gs>
                <a:gs pos="11000">
                  <a:schemeClr val="bg1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39700">
            <a:extrusionClr>
              <a:srgbClr val="00206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00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A408D83-5490-9761-C5EF-C0C4B5352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957" y="4741125"/>
            <a:ext cx="7201880" cy="671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4" name="文本框 203">
            <a:extLst>
              <a:ext uri="{FF2B5EF4-FFF2-40B4-BE49-F238E27FC236}">
                <a16:creationId xmlns:a16="http://schemas.microsoft.com/office/drawing/2014/main" id="{03E17B78-13F7-0197-5972-142FA9AF3B62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2" name="矩形 1"/>
          <p:cNvSpPr/>
          <p:nvPr/>
        </p:nvSpPr>
        <p:spPr>
          <a:xfrm>
            <a:off x="1048840" y="4939754"/>
            <a:ext cx="12192000" cy="43840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计算方法：</a:t>
            </a:r>
            <a:endParaRPr lang="en-US" altLang="zh-CN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（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）砝码按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的倍数增长</a:t>
            </a: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；</a:t>
            </a:r>
            <a:endParaRPr lang="en-US" altLang="zh-CN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（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）每加一个砝码，称重范围增长到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R’ = 3R+1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00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215822" y="6738242"/>
            <a:ext cx="10271578" cy="3286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思路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：编码。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本题用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C++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有点麻烦，但是用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编码非常简洁。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太好了！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27212" y="3172044"/>
            <a:ext cx="19340967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门牌制作  </a:t>
            </a:r>
            <a:endParaRPr lang="en-US" altLang="zh-CN" sz="4800" b="1" dirty="0" smtClean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【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问题描述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】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从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2020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的所有数字中，共有多少个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？</a:t>
            </a:r>
          </a:p>
        </p:txBody>
      </p:sp>
      <p:sp>
        <p:nvSpPr>
          <p:cNvPr id="5" name="page-code-symbol_45137"/>
          <p:cNvSpPr/>
          <p:nvPr/>
        </p:nvSpPr>
        <p:spPr>
          <a:xfrm>
            <a:off x="1827212" y="6858000"/>
            <a:ext cx="1186222" cy="1058781"/>
          </a:xfrm>
          <a:custGeom>
            <a:avLst/>
            <a:gdLst>
              <a:gd name="connsiteX0" fmla="*/ 227997 w 609544"/>
              <a:gd name="connsiteY0" fmla="*/ 377736 h 544059"/>
              <a:gd name="connsiteX1" fmla="*/ 384511 w 609544"/>
              <a:gd name="connsiteY1" fmla="*/ 377736 h 544059"/>
              <a:gd name="connsiteX2" fmla="*/ 384511 w 609544"/>
              <a:gd name="connsiteY2" fmla="*/ 397000 h 544059"/>
              <a:gd name="connsiteX3" fmla="*/ 227997 w 609544"/>
              <a:gd name="connsiteY3" fmla="*/ 397000 h 544059"/>
              <a:gd name="connsiteX4" fmla="*/ 400600 w 609544"/>
              <a:gd name="connsiteY4" fmla="*/ 191656 h 544059"/>
              <a:gd name="connsiteX5" fmla="*/ 546035 w 609544"/>
              <a:gd name="connsiteY5" fmla="*/ 266184 h 544059"/>
              <a:gd name="connsiteX6" fmla="*/ 546035 w 609544"/>
              <a:gd name="connsiteY6" fmla="*/ 285709 h 544059"/>
              <a:gd name="connsiteX7" fmla="*/ 544885 w 609544"/>
              <a:gd name="connsiteY7" fmla="*/ 286347 h 544059"/>
              <a:gd name="connsiteX8" fmla="*/ 400600 w 609544"/>
              <a:gd name="connsiteY8" fmla="*/ 360237 h 544059"/>
              <a:gd name="connsiteX9" fmla="*/ 400600 w 609544"/>
              <a:gd name="connsiteY9" fmla="*/ 334586 h 544059"/>
              <a:gd name="connsiteX10" fmla="*/ 401622 w 609544"/>
              <a:gd name="connsiteY10" fmla="*/ 334076 h 544059"/>
              <a:gd name="connsiteX11" fmla="*/ 518686 w 609544"/>
              <a:gd name="connsiteY11" fmla="*/ 276010 h 544059"/>
              <a:gd name="connsiteX12" fmla="*/ 400600 w 609544"/>
              <a:gd name="connsiteY12" fmla="*/ 217307 h 544059"/>
              <a:gd name="connsiteX13" fmla="*/ 211838 w 609544"/>
              <a:gd name="connsiteY13" fmla="*/ 191656 h 544059"/>
              <a:gd name="connsiteX14" fmla="*/ 211838 w 609544"/>
              <a:gd name="connsiteY14" fmla="*/ 217307 h 544059"/>
              <a:gd name="connsiteX15" fmla="*/ 210688 w 609544"/>
              <a:gd name="connsiteY15" fmla="*/ 217945 h 544059"/>
              <a:gd name="connsiteX16" fmla="*/ 94703 w 609544"/>
              <a:gd name="connsiteY16" fmla="*/ 276010 h 544059"/>
              <a:gd name="connsiteX17" fmla="*/ 211838 w 609544"/>
              <a:gd name="connsiteY17" fmla="*/ 334586 h 544059"/>
              <a:gd name="connsiteX18" fmla="*/ 211838 w 609544"/>
              <a:gd name="connsiteY18" fmla="*/ 360237 h 544059"/>
              <a:gd name="connsiteX19" fmla="*/ 66473 w 609544"/>
              <a:gd name="connsiteY19" fmla="*/ 285454 h 544059"/>
              <a:gd name="connsiteX20" fmla="*/ 66473 w 609544"/>
              <a:gd name="connsiteY20" fmla="*/ 266567 h 544059"/>
              <a:gd name="connsiteX21" fmla="*/ 67623 w 609544"/>
              <a:gd name="connsiteY21" fmla="*/ 265929 h 544059"/>
              <a:gd name="connsiteX22" fmla="*/ 18785 w 609544"/>
              <a:gd name="connsiteY22" fmla="*/ 64690 h 544059"/>
              <a:gd name="connsiteX23" fmla="*/ 18785 w 609544"/>
              <a:gd name="connsiteY23" fmla="*/ 525175 h 544059"/>
              <a:gd name="connsiteX24" fmla="*/ 590632 w 609544"/>
              <a:gd name="connsiteY24" fmla="*/ 525175 h 544059"/>
              <a:gd name="connsiteX25" fmla="*/ 590632 w 609544"/>
              <a:gd name="connsiteY25" fmla="*/ 64690 h 544059"/>
              <a:gd name="connsiteX26" fmla="*/ 0 w 609544"/>
              <a:gd name="connsiteY26" fmla="*/ 0 h 544059"/>
              <a:gd name="connsiteX27" fmla="*/ 609544 w 609544"/>
              <a:gd name="connsiteY27" fmla="*/ 0 h 544059"/>
              <a:gd name="connsiteX28" fmla="*/ 609544 w 609544"/>
              <a:gd name="connsiteY28" fmla="*/ 544059 h 544059"/>
              <a:gd name="connsiteX29" fmla="*/ 0 w 609544"/>
              <a:gd name="connsiteY29" fmla="*/ 544059 h 54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9544" h="544059">
                <a:moveTo>
                  <a:pt x="227997" y="377736"/>
                </a:moveTo>
                <a:lnTo>
                  <a:pt x="384511" y="377736"/>
                </a:lnTo>
                <a:lnTo>
                  <a:pt x="384511" y="397000"/>
                </a:lnTo>
                <a:lnTo>
                  <a:pt x="227997" y="397000"/>
                </a:lnTo>
                <a:close/>
                <a:moveTo>
                  <a:pt x="400600" y="191656"/>
                </a:moveTo>
                <a:lnTo>
                  <a:pt x="546035" y="266184"/>
                </a:lnTo>
                <a:lnTo>
                  <a:pt x="546035" y="285709"/>
                </a:lnTo>
                <a:lnTo>
                  <a:pt x="544885" y="286347"/>
                </a:lnTo>
                <a:lnTo>
                  <a:pt x="400600" y="360237"/>
                </a:lnTo>
                <a:lnTo>
                  <a:pt x="400600" y="334586"/>
                </a:lnTo>
                <a:lnTo>
                  <a:pt x="401622" y="334076"/>
                </a:lnTo>
                <a:lnTo>
                  <a:pt x="518686" y="276010"/>
                </a:lnTo>
                <a:lnTo>
                  <a:pt x="400600" y="217307"/>
                </a:lnTo>
                <a:close/>
                <a:moveTo>
                  <a:pt x="211838" y="191656"/>
                </a:moveTo>
                <a:lnTo>
                  <a:pt x="211838" y="217307"/>
                </a:lnTo>
                <a:lnTo>
                  <a:pt x="210688" y="217945"/>
                </a:lnTo>
                <a:lnTo>
                  <a:pt x="94703" y="276010"/>
                </a:lnTo>
                <a:lnTo>
                  <a:pt x="211838" y="334586"/>
                </a:lnTo>
                <a:lnTo>
                  <a:pt x="211838" y="360237"/>
                </a:lnTo>
                <a:lnTo>
                  <a:pt x="66473" y="285454"/>
                </a:lnTo>
                <a:lnTo>
                  <a:pt x="66473" y="266567"/>
                </a:lnTo>
                <a:lnTo>
                  <a:pt x="67623" y="265929"/>
                </a:lnTo>
                <a:close/>
                <a:moveTo>
                  <a:pt x="18785" y="64690"/>
                </a:moveTo>
                <a:lnTo>
                  <a:pt x="18785" y="525175"/>
                </a:lnTo>
                <a:lnTo>
                  <a:pt x="590632" y="525175"/>
                </a:lnTo>
                <a:lnTo>
                  <a:pt x="590632" y="64690"/>
                </a:lnTo>
                <a:close/>
                <a:moveTo>
                  <a:pt x="0" y="0"/>
                </a:moveTo>
                <a:lnTo>
                  <a:pt x="609544" y="0"/>
                </a:lnTo>
                <a:lnTo>
                  <a:pt x="609544" y="544059"/>
                </a:lnTo>
                <a:lnTo>
                  <a:pt x="0" y="5440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57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914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371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8288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2860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9869"/>
          <a:stretch>
            <a:fillRect/>
          </a:stretch>
        </p:blipFill>
        <p:spPr>
          <a:xfrm>
            <a:off x="14039984" y="7074105"/>
            <a:ext cx="8867000" cy="4639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21361046" y="10559870"/>
            <a:ext cx="17599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7200" b="1" dirty="0">
                <a:solidFill>
                  <a:schemeClr val="bg1"/>
                </a:solidFill>
                <a:cs typeface="+mn-ea"/>
                <a:sym typeface="+mn-lt"/>
              </a:rPr>
              <a:t>624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089389" y="4436690"/>
            <a:ext cx="183428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杂题没有用到复杂算法，不懂数据结构和算法的初学者也能做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题目可难可易</a:t>
            </a:r>
            <a:r>
              <a:rPr lang="zh-CN" altLang="en-US" sz="4800" b="1" kern="100" dirty="0" smtClean="0">
                <a:solidFill>
                  <a:schemeClr val="tx1"/>
                </a:solidFill>
                <a:cs typeface="+mn-ea"/>
                <a:sym typeface="+mn-lt"/>
              </a:rPr>
              <a:t>，考核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参赛者的思维和编码能力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杂题在蓝桥杯和其他算法竞赛中，都是常见且必不可少的题型</a:t>
            </a:r>
            <a:endParaRPr lang="en-US" sz="4800" b="1" kern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51013" y="548322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总  结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8C67D8D-3824-9957-B246-509D16EFD73E}"/>
              </a:ext>
            </a:extLst>
          </p:cNvPr>
          <p:cNvGrpSpPr/>
          <p:nvPr/>
        </p:nvGrpSpPr>
        <p:grpSpPr>
          <a:xfrm>
            <a:off x="17850678" y="7971183"/>
            <a:ext cx="4782310" cy="4448956"/>
            <a:chOff x="3568701" y="1004888"/>
            <a:chExt cx="5059363" cy="4881562"/>
          </a:xfrm>
        </p:grpSpPr>
        <p:sp>
          <p:nvSpPr>
            <p:cNvPr id="3" name="任意多边形 5">
              <a:extLst>
                <a:ext uri="{FF2B5EF4-FFF2-40B4-BE49-F238E27FC236}">
                  <a16:creationId xmlns:a16="http://schemas.microsoft.com/office/drawing/2014/main" id="{96C8F5FC-571E-A5CE-6FF2-BB3C4D14971F}"/>
                </a:ext>
              </a:extLst>
            </p:cNvPr>
            <p:cNvSpPr/>
            <p:nvPr/>
          </p:nvSpPr>
          <p:spPr bwMode="auto">
            <a:xfrm>
              <a:off x="6270626" y="1100138"/>
              <a:ext cx="268288" cy="76200"/>
            </a:xfrm>
            <a:custGeom>
              <a:avLst/>
              <a:gdLst>
                <a:gd name="T0" fmla="*/ 48 w 56"/>
                <a:gd name="T1" fmla="*/ 16 h 16"/>
                <a:gd name="T2" fmla="*/ 8 w 56"/>
                <a:gd name="T3" fmla="*/ 16 h 16"/>
                <a:gd name="T4" fmla="*/ 0 w 56"/>
                <a:gd name="T5" fmla="*/ 8 h 16"/>
                <a:gd name="T6" fmla="*/ 0 w 56"/>
                <a:gd name="T7" fmla="*/ 8 h 16"/>
                <a:gd name="T8" fmla="*/ 8 w 56"/>
                <a:gd name="T9" fmla="*/ 0 h 16"/>
                <a:gd name="T10" fmla="*/ 48 w 56"/>
                <a:gd name="T11" fmla="*/ 0 h 16"/>
                <a:gd name="T12" fmla="*/ 56 w 56"/>
                <a:gd name="T13" fmla="*/ 8 h 16"/>
                <a:gd name="T14" fmla="*/ 56 w 56"/>
                <a:gd name="T15" fmla="*/ 8 h 16"/>
                <a:gd name="T16" fmla="*/ 48 w 56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6">
                  <a:moveTo>
                    <a:pt x="4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12"/>
                    <a:pt x="52" y="16"/>
                    <a:pt x="48" y="16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" name="任意多边形 6">
              <a:extLst>
                <a:ext uri="{FF2B5EF4-FFF2-40B4-BE49-F238E27FC236}">
                  <a16:creationId xmlns:a16="http://schemas.microsoft.com/office/drawing/2014/main" id="{A15E89FD-8494-E4DB-0E81-C9BC72668F25}"/>
                </a:ext>
              </a:extLst>
            </p:cNvPr>
            <p:cNvSpPr/>
            <p:nvPr/>
          </p:nvSpPr>
          <p:spPr bwMode="auto">
            <a:xfrm>
              <a:off x="6365876" y="1004888"/>
              <a:ext cx="76200" cy="266700"/>
            </a:xfrm>
            <a:custGeom>
              <a:avLst/>
              <a:gdLst>
                <a:gd name="T0" fmla="*/ 16 w 16"/>
                <a:gd name="T1" fmla="*/ 8 h 56"/>
                <a:gd name="T2" fmla="*/ 16 w 16"/>
                <a:gd name="T3" fmla="*/ 48 h 56"/>
                <a:gd name="T4" fmla="*/ 8 w 16"/>
                <a:gd name="T5" fmla="*/ 56 h 56"/>
                <a:gd name="T6" fmla="*/ 8 w 16"/>
                <a:gd name="T7" fmla="*/ 56 h 56"/>
                <a:gd name="T8" fmla="*/ 0 w 16"/>
                <a:gd name="T9" fmla="*/ 48 h 56"/>
                <a:gd name="T10" fmla="*/ 0 w 16"/>
                <a:gd name="T11" fmla="*/ 8 h 56"/>
                <a:gd name="T12" fmla="*/ 8 w 16"/>
                <a:gd name="T13" fmla="*/ 0 h 56"/>
                <a:gd name="T14" fmla="*/ 8 w 16"/>
                <a:gd name="T15" fmla="*/ 0 h 56"/>
                <a:gd name="T16" fmla="*/ 16 w 16"/>
                <a:gd name="T1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6">
                  <a:moveTo>
                    <a:pt x="16" y="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52"/>
                    <a:pt x="13" y="56"/>
                    <a:pt x="8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3" y="56"/>
                    <a:pt x="0" y="52"/>
                    <a:pt x="0" y="4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任意多边形 7">
              <a:extLst>
                <a:ext uri="{FF2B5EF4-FFF2-40B4-BE49-F238E27FC236}">
                  <a16:creationId xmlns:a16="http://schemas.microsoft.com/office/drawing/2014/main" id="{24945C29-38B3-9F22-CCE8-9C1ACF426572}"/>
                </a:ext>
              </a:extLst>
            </p:cNvPr>
            <p:cNvSpPr/>
            <p:nvPr/>
          </p:nvSpPr>
          <p:spPr bwMode="auto">
            <a:xfrm>
              <a:off x="4008438" y="1162050"/>
              <a:ext cx="919163" cy="1338263"/>
            </a:xfrm>
            <a:custGeom>
              <a:avLst/>
              <a:gdLst>
                <a:gd name="T0" fmla="*/ 190 w 192"/>
                <a:gd name="T1" fmla="*/ 117 h 280"/>
                <a:gd name="T2" fmla="*/ 97 w 192"/>
                <a:gd name="T3" fmla="*/ 3 h 280"/>
                <a:gd name="T4" fmla="*/ 91 w 192"/>
                <a:gd name="T5" fmla="*/ 3 h 280"/>
                <a:gd name="T6" fmla="*/ 2 w 192"/>
                <a:gd name="T7" fmla="*/ 120 h 280"/>
                <a:gd name="T8" fmla="*/ 5 w 192"/>
                <a:gd name="T9" fmla="*/ 125 h 280"/>
                <a:gd name="T10" fmla="*/ 50 w 192"/>
                <a:gd name="T11" fmla="*/ 125 h 280"/>
                <a:gd name="T12" fmla="*/ 54 w 192"/>
                <a:gd name="T13" fmla="*/ 129 h 280"/>
                <a:gd name="T14" fmla="*/ 54 w 192"/>
                <a:gd name="T15" fmla="*/ 276 h 280"/>
                <a:gd name="T16" fmla="*/ 57 w 192"/>
                <a:gd name="T17" fmla="*/ 280 h 280"/>
                <a:gd name="T18" fmla="*/ 132 w 192"/>
                <a:gd name="T19" fmla="*/ 280 h 280"/>
                <a:gd name="T20" fmla="*/ 136 w 192"/>
                <a:gd name="T21" fmla="*/ 276 h 280"/>
                <a:gd name="T22" fmla="*/ 136 w 192"/>
                <a:gd name="T23" fmla="*/ 129 h 280"/>
                <a:gd name="T24" fmla="*/ 139 w 192"/>
                <a:gd name="T25" fmla="*/ 125 h 280"/>
                <a:gd name="T26" fmla="*/ 187 w 192"/>
                <a:gd name="T27" fmla="*/ 122 h 280"/>
                <a:gd name="T28" fmla="*/ 190 w 192"/>
                <a:gd name="T29" fmla="*/ 11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280">
                  <a:moveTo>
                    <a:pt x="190" y="117"/>
                  </a:moveTo>
                  <a:cubicBezTo>
                    <a:pt x="97" y="3"/>
                    <a:pt x="97" y="3"/>
                    <a:pt x="97" y="3"/>
                  </a:cubicBezTo>
                  <a:cubicBezTo>
                    <a:pt x="95" y="0"/>
                    <a:pt x="92" y="0"/>
                    <a:pt x="91" y="3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0" y="122"/>
                    <a:pt x="2" y="125"/>
                    <a:pt x="5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2" y="125"/>
                    <a:pt x="54" y="127"/>
                    <a:pt x="54" y="129"/>
                  </a:cubicBezTo>
                  <a:cubicBezTo>
                    <a:pt x="54" y="276"/>
                    <a:pt x="54" y="276"/>
                    <a:pt x="54" y="276"/>
                  </a:cubicBezTo>
                  <a:cubicBezTo>
                    <a:pt x="54" y="278"/>
                    <a:pt x="55" y="280"/>
                    <a:pt x="57" y="280"/>
                  </a:cubicBezTo>
                  <a:cubicBezTo>
                    <a:pt x="132" y="280"/>
                    <a:pt x="132" y="280"/>
                    <a:pt x="132" y="280"/>
                  </a:cubicBezTo>
                  <a:cubicBezTo>
                    <a:pt x="134" y="280"/>
                    <a:pt x="136" y="278"/>
                    <a:pt x="136" y="276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6" y="127"/>
                    <a:pt x="137" y="125"/>
                    <a:pt x="139" y="125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90" y="122"/>
                    <a:pt x="192" y="119"/>
                    <a:pt x="190" y="117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任意多边形 8">
              <a:extLst>
                <a:ext uri="{FF2B5EF4-FFF2-40B4-BE49-F238E27FC236}">
                  <a16:creationId xmlns:a16="http://schemas.microsoft.com/office/drawing/2014/main" id="{17197B0B-BCFA-1F5A-4072-2937F6C29503}"/>
                </a:ext>
              </a:extLst>
            </p:cNvPr>
            <p:cNvSpPr/>
            <p:nvPr/>
          </p:nvSpPr>
          <p:spPr bwMode="auto">
            <a:xfrm>
              <a:off x="5175251" y="1190625"/>
              <a:ext cx="750888" cy="444500"/>
            </a:xfrm>
            <a:custGeom>
              <a:avLst/>
              <a:gdLst>
                <a:gd name="T0" fmla="*/ 87 w 157"/>
                <a:gd name="T1" fmla="*/ 93 h 93"/>
                <a:gd name="T2" fmla="*/ 25 w 157"/>
                <a:gd name="T3" fmla="*/ 93 h 93"/>
                <a:gd name="T4" fmla="*/ 10 w 157"/>
                <a:gd name="T5" fmla="*/ 52 h 93"/>
                <a:gd name="T6" fmla="*/ 47 w 157"/>
                <a:gd name="T7" fmla="*/ 37 h 93"/>
                <a:gd name="T8" fmla="*/ 84 w 157"/>
                <a:gd name="T9" fmla="*/ 0 h 93"/>
                <a:gd name="T10" fmla="*/ 121 w 157"/>
                <a:gd name="T11" fmla="*/ 41 h 93"/>
                <a:gd name="T12" fmla="*/ 154 w 157"/>
                <a:gd name="T13" fmla="*/ 60 h 93"/>
                <a:gd name="T14" fmla="*/ 138 w 157"/>
                <a:gd name="T15" fmla="*/ 91 h 93"/>
                <a:gd name="T16" fmla="*/ 132 w 157"/>
                <a:gd name="T17" fmla="*/ 92 h 93"/>
                <a:gd name="T18" fmla="*/ 87 w 157"/>
                <a:gd name="T1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93">
                  <a:moveTo>
                    <a:pt x="87" y="93"/>
                  </a:moveTo>
                  <a:cubicBezTo>
                    <a:pt x="87" y="93"/>
                    <a:pt x="31" y="93"/>
                    <a:pt x="25" y="93"/>
                  </a:cubicBezTo>
                  <a:cubicBezTo>
                    <a:pt x="18" y="93"/>
                    <a:pt x="0" y="73"/>
                    <a:pt x="10" y="52"/>
                  </a:cubicBezTo>
                  <a:cubicBezTo>
                    <a:pt x="19" y="33"/>
                    <a:pt x="47" y="39"/>
                    <a:pt x="47" y="37"/>
                  </a:cubicBezTo>
                  <a:cubicBezTo>
                    <a:pt x="47" y="35"/>
                    <a:pt x="50" y="0"/>
                    <a:pt x="84" y="0"/>
                  </a:cubicBezTo>
                  <a:cubicBezTo>
                    <a:pt x="124" y="0"/>
                    <a:pt x="117" y="41"/>
                    <a:pt x="121" y="41"/>
                  </a:cubicBezTo>
                  <a:cubicBezTo>
                    <a:pt x="124" y="41"/>
                    <a:pt x="149" y="39"/>
                    <a:pt x="154" y="60"/>
                  </a:cubicBezTo>
                  <a:cubicBezTo>
                    <a:pt x="157" y="76"/>
                    <a:pt x="144" y="87"/>
                    <a:pt x="138" y="91"/>
                  </a:cubicBezTo>
                  <a:cubicBezTo>
                    <a:pt x="136" y="92"/>
                    <a:pt x="134" y="92"/>
                    <a:pt x="132" y="92"/>
                  </a:cubicBezTo>
                  <a:cubicBezTo>
                    <a:pt x="123" y="92"/>
                    <a:pt x="97" y="93"/>
                    <a:pt x="87" y="93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任意多边形 9">
              <a:extLst>
                <a:ext uri="{FF2B5EF4-FFF2-40B4-BE49-F238E27FC236}">
                  <a16:creationId xmlns:a16="http://schemas.microsoft.com/office/drawing/2014/main" id="{5EDB88E7-E682-192D-F08A-622E0000332D}"/>
                </a:ext>
              </a:extLst>
            </p:cNvPr>
            <p:cNvSpPr/>
            <p:nvPr/>
          </p:nvSpPr>
          <p:spPr bwMode="auto">
            <a:xfrm>
              <a:off x="6834188" y="1238250"/>
              <a:ext cx="574675" cy="477838"/>
            </a:xfrm>
            <a:custGeom>
              <a:avLst/>
              <a:gdLst>
                <a:gd name="T0" fmla="*/ 120 w 120"/>
                <a:gd name="T1" fmla="*/ 42 h 100"/>
                <a:gd name="T2" fmla="*/ 60 w 120"/>
                <a:gd name="T3" fmla="*/ 0 h 100"/>
                <a:gd name="T4" fmla="*/ 0 w 120"/>
                <a:gd name="T5" fmla="*/ 42 h 100"/>
                <a:gd name="T6" fmla="*/ 51 w 120"/>
                <a:gd name="T7" fmla="*/ 84 h 100"/>
                <a:gd name="T8" fmla="*/ 53 w 120"/>
                <a:gd name="T9" fmla="*/ 85 h 100"/>
                <a:gd name="T10" fmla="*/ 66 w 120"/>
                <a:gd name="T11" fmla="*/ 100 h 100"/>
                <a:gd name="T12" fmla="*/ 79 w 120"/>
                <a:gd name="T13" fmla="*/ 83 h 100"/>
                <a:gd name="T14" fmla="*/ 80 w 120"/>
                <a:gd name="T15" fmla="*/ 82 h 100"/>
                <a:gd name="T16" fmla="*/ 120 w 120"/>
                <a:gd name="T17" fmla="*/ 4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00">
                  <a:moveTo>
                    <a:pt x="120" y="42"/>
                  </a:moveTo>
                  <a:cubicBezTo>
                    <a:pt x="120" y="19"/>
                    <a:pt x="93" y="0"/>
                    <a:pt x="60" y="0"/>
                  </a:cubicBezTo>
                  <a:cubicBezTo>
                    <a:pt x="27" y="0"/>
                    <a:pt x="0" y="19"/>
                    <a:pt x="0" y="42"/>
                  </a:cubicBezTo>
                  <a:cubicBezTo>
                    <a:pt x="0" y="63"/>
                    <a:pt x="22" y="81"/>
                    <a:pt x="51" y="84"/>
                  </a:cubicBezTo>
                  <a:cubicBezTo>
                    <a:pt x="52" y="84"/>
                    <a:pt x="52" y="84"/>
                    <a:pt x="53" y="85"/>
                  </a:cubicBezTo>
                  <a:cubicBezTo>
                    <a:pt x="56" y="92"/>
                    <a:pt x="61" y="100"/>
                    <a:pt x="66" y="100"/>
                  </a:cubicBezTo>
                  <a:cubicBezTo>
                    <a:pt x="70" y="100"/>
                    <a:pt x="75" y="91"/>
                    <a:pt x="79" y="83"/>
                  </a:cubicBezTo>
                  <a:cubicBezTo>
                    <a:pt x="79" y="83"/>
                    <a:pt x="80" y="82"/>
                    <a:pt x="80" y="82"/>
                  </a:cubicBezTo>
                  <a:cubicBezTo>
                    <a:pt x="103" y="76"/>
                    <a:pt x="120" y="61"/>
                    <a:pt x="120" y="42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3A25D47-C508-1EEC-51CC-14EF3DB787DA}"/>
                </a:ext>
              </a:extLst>
            </p:cNvPr>
            <p:cNvSpPr/>
            <p:nvPr/>
          </p:nvSpPr>
          <p:spPr bwMode="auto">
            <a:xfrm>
              <a:off x="6950076" y="1420813"/>
              <a:ext cx="80963" cy="80963"/>
            </a:xfrm>
            <a:prstGeom prst="ellipse">
              <a:avLst/>
            </a:prstGeom>
            <a:solidFill>
              <a:srgbClr val="3E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99BC635-1094-CC9C-0F55-D03962CFBAF0}"/>
                </a:ext>
              </a:extLst>
            </p:cNvPr>
            <p:cNvSpPr/>
            <p:nvPr/>
          </p:nvSpPr>
          <p:spPr bwMode="auto">
            <a:xfrm>
              <a:off x="7078663" y="1420813"/>
              <a:ext cx="80963" cy="80963"/>
            </a:xfrm>
            <a:prstGeom prst="ellipse">
              <a:avLst/>
            </a:prstGeom>
            <a:solidFill>
              <a:srgbClr val="3E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D066CFF-8DD2-55DB-D9D7-58F183045513}"/>
                </a:ext>
              </a:extLst>
            </p:cNvPr>
            <p:cNvSpPr/>
            <p:nvPr/>
          </p:nvSpPr>
          <p:spPr bwMode="auto">
            <a:xfrm>
              <a:off x="7212013" y="1420813"/>
              <a:ext cx="82550" cy="80963"/>
            </a:xfrm>
            <a:prstGeom prst="ellipse">
              <a:avLst/>
            </a:prstGeom>
            <a:solidFill>
              <a:srgbClr val="3E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 13">
              <a:extLst>
                <a:ext uri="{FF2B5EF4-FFF2-40B4-BE49-F238E27FC236}">
                  <a16:creationId xmlns:a16="http://schemas.microsoft.com/office/drawing/2014/main" id="{0DB78F37-8C20-CCCE-E106-233F0F26EF13}"/>
                </a:ext>
              </a:extLst>
            </p:cNvPr>
            <p:cNvSpPr/>
            <p:nvPr/>
          </p:nvSpPr>
          <p:spPr bwMode="auto">
            <a:xfrm>
              <a:off x="8197851" y="4797425"/>
              <a:ext cx="180975" cy="100013"/>
            </a:xfrm>
            <a:custGeom>
              <a:avLst/>
              <a:gdLst>
                <a:gd name="T0" fmla="*/ 1 w 38"/>
                <a:gd name="T1" fmla="*/ 16 h 21"/>
                <a:gd name="T2" fmla="*/ 1 w 38"/>
                <a:gd name="T3" fmla="*/ 16 h 21"/>
                <a:gd name="T4" fmla="*/ 5 w 38"/>
                <a:gd name="T5" fmla="*/ 9 h 21"/>
                <a:gd name="T6" fmla="*/ 29 w 38"/>
                <a:gd name="T7" fmla="*/ 1 h 21"/>
                <a:gd name="T8" fmla="*/ 37 w 38"/>
                <a:gd name="T9" fmla="*/ 4 h 21"/>
                <a:gd name="T10" fmla="*/ 37 w 38"/>
                <a:gd name="T11" fmla="*/ 4 h 21"/>
                <a:gd name="T12" fmla="*/ 33 w 38"/>
                <a:gd name="T13" fmla="*/ 12 h 21"/>
                <a:gd name="T14" fmla="*/ 8 w 38"/>
                <a:gd name="T15" fmla="*/ 20 h 21"/>
                <a:gd name="T16" fmla="*/ 1 w 38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1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3"/>
                    <a:pt x="2" y="10"/>
                    <a:pt x="5" y="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0"/>
                    <a:pt x="36" y="1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7"/>
                    <a:pt x="36" y="11"/>
                    <a:pt x="33" y="1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21"/>
                    <a:pt x="2" y="19"/>
                    <a:pt x="1" y="16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 14">
              <a:extLst>
                <a:ext uri="{FF2B5EF4-FFF2-40B4-BE49-F238E27FC236}">
                  <a16:creationId xmlns:a16="http://schemas.microsoft.com/office/drawing/2014/main" id="{1EC7DEA6-D6A5-9CB8-95AA-0433EC031F1D}"/>
                </a:ext>
              </a:extLst>
            </p:cNvPr>
            <p:cNvSpPr/>
            <p:nvPr/>
          </p:nvSpPr>
          <p:spPr bwMode="auto">
            <a:xfrm>
              <a:off x="8169276" y="5026025"/>
              <a:ext cx="176213" cy="120650"/>
            </a:xfrm>
            <a:custGeom>
              <a:avLst/>
              <a:gdLst>
                <a:gd name="T0" fmla="*/ 2 w 37"/>
                <a:gd name="T1" fmla="*/ 4 h 25"/>
                <a:gd name="T2" fmla="*/ 2 w 37"/>
                <a:gd name="T3" fmla="*/ 4 h 25"/>
                <a:gd name="T4" fmla="*/ 10 w 37"/>
                <a:gd name="T5" fmla="*/ 1 h 25"/>
                <a:gd name="T6" fmla="*/ 33 w 37"/>
                <a:gd name="T7" fmla="*/ 13 h 25"/>
                <a:gd name="T8" fmla="*/ 35 w 37"/>
                <a:gd name="T9" fmla="*/ 21 h 25"/>
                <a:gd name="T10" fmla="*/ 35 w 37"/>
                <a:gd name="T11" fmla="*/ 21 h 25"/>
                <a:gd name="T12" fmla="*/ 28 w 37"/>
                <a:gd name="T13" fmla="*/ 24 h 25"/>
                <a:gd name="T14" fmla="*/ 4 w 37"/>
                <a:gd name="T15" fmla="*/ 12 h 25"/>
                <a:gd name="T16" fmla="*/ 2 w 37"/>
                <a:gd name="T1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5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3" y="1"/>
                    <a:pt x="7" y="0"/>
                    <a:pt x="10" y="1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6" y="15"/>
                    <a:pt x="37" y="18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4"/>
                    <a:pt x="30" y="25"/>
                    <a:pt x="28" y="2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0"/>
                    <a:pt x="0" y="7"/>
                    <a:pt x="2" y="4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 15">
              <a:extLst>
                <a:ext uri="{FF2B5EF4-FFF2-40B4-BE49-F238E27FC236}">
                  <a16:creationId xmlns:a16="http://schemas.microsoft.com/office/drawing/2014/main" id="{7A6B86A2-B7F9-58F2-0745-87DD46A72EB5}"/>
                </a:ext>
              </a:extLst>
            </p:cNvPr>
            <p:cNvSpPr/>
            <p:nvPr/>
          </p:nvSpPr>
          <p:spPr bwMode="auto">
            <a:xfrm>
              <a:off x="8059738" y="5151438"/>
              <a:ext cx="100013" cy="176213"/>
            </a:xfrm>
            <a:custGeom>
              <a:avLst/>
              <a:gdLst>
                <a:gd name="T0" fmla="*/ 4 w 21"/>
                <a:gd name="T1" fmla="*/ 1 h 37"/>
                <a:gd name="T2" fmla="*/ 4 w 21"/>
                <a:gd name="T3" fmla="*/ 1 h 37"/>
                <a:gd name="T4" fmla="*/ 12 w 21"/>
                <a:gd name="T5" fmla="*/ 4 h 37"/>
                <a:gd name="T6" fmla="*/ 20 w 21"/>
                <a:gd name="T7" fmla="*/ 29 h 37"/>
                <a:gd name="T8" fmla="*/ 16 w 21"/>
                <a:gd name="T9" fmla="*/ 36 h 37"/>
                <a:gd name="T10" fmla="*/ 16 w 21"/>
                <a:gd name="T11" fmla="*/ 36 h 37"/>
                <a:gd name="T12" fmla="*/ 9 w 21"/>
                <a:gd name="T13" fmla="*/ 33 h 37"/>
                <a:gd name="T14" fmla="*/ 1 w 21"/>
                <a:gd name="T15" fmla="*/ 8 h 37"/>
                <a:gd name="T16" fmla="*/ 4 w 21"/>
                <a:gd name="T1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7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2"/>
                    <a:pt x="19" y="35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7"/>
                    <a:pt x="10" y="36"/>
                    <a:pt x="9" y="3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1" y="2"/>
                    <a:pt x="4" y="1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 16">
              <a:extLst>
                <a:ext uri="{FF2B5EF4-FFF2-40B4-BE49-F238E27FC236}">
                  <a16:creationId xmlns:a16="http://schemas.microsoft.com/office/drawing/2014/main" id="{71F4787E-B930-A93A-7788-A1276068A366}"/>
                </a:ext>
              </a:extLst>
            </p:cNvPr>
            <p:cNvSpPr/>
            <p:nvPr/>
          </p:nvSpPr>
          <p:spPr bwMode="auto">
            <a:xfrm>
              <a:off x="7820026" y="5175250"/>
              <a:ext cx="128588" cy="171450"/>
            </a:xfrm>
            <a:custGeom>
              <a:avLst/>
              <a:gdLst>
                <a:gd name="T0" fmla="*/ 23 w 27"/>
                <a:gd name="T1" fmla="*/ 2 h 36"/>
                <a:gd name="T2" fmla="*/ 23 w 27"/>
                <a:gd name="T3" fmla="*/ 2 h 36"/>
                <a:gd name="T4" fmla="*/ 25 w 27"/>
                <a:gd name="T5" fmla="*/ 10 h 36"/>
                <a:gd name="T6" fmla="*/ 12 w 27"/>
                <a:gd name="T7" fmla="*/ 33 h 36"/>
                <a:gd name="T8" fmla="*/ 4 w 27"/>
                <a:gd name="T9" fmla="*/ 35 h 36"/>
                <a:gd name="T10" fmla="*/ 4 w 27"/>
                <a:gd name="T11" fmla="*/ 35 h 36"/>
                <a:gd name="T12" fmla="*/ 2 w 27"/>
                <a:gd name="T13" fmla="*/ 27 h 36"/>
                <a:gd name="T14" fmla="*/ 15 w 27"/>
                <a:gd name="T15" fmla="*/ 4 h 36"/>
                <a:gd name="T16" fmla="*/ 23 w 27"/>
                <a:gd name="T17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6">
                  <a:moveTo>
                    <a:pt x="23" y="2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6" y="4"/>
                    <a:pt x="27" y="7"/>
                    <a:pt x="25" y="10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5"/>
                    <a:pt x="7" y="36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" y="33"/>
                    <a:pt x="0" y="30"/>
                    <a:pt x="2" y="2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1"/>
                    <a:pt x="20" y="0"/>
                    <a:pt x="23" y="2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 17">
              <a:extLst>
                <a:ext uri="{FF2B5EF4-FFF2-40B4-BE49-F238E27FC236}">
                  <a16:creationId xmlns:a16="http://schemas.microsoft.com/office/drawing/2014/main" id="{D1B05E95-FF0E-4D42-6E08-82F537B2F451}"/>
                </a:ext>
              </a:extLst>
            </p:cNvPr>
            <p:cNvSpPr/>
            <p:nvPr/>
          </p:nvSpPr>
          <p:spPr bwMode="auto">
            <a:xfrm>
              <a:off x="3568701" y="2519363"/>
              <a:ext cx="128588" cy="71438"/>
            </a:xfrm>
            <a:custGeom>
              <a:avLst/>
              <a:gdLst>
                <a:gd name="T0" fmla="*/ 26 w 27"/>
                <a:gd name="T1" fmla="*/ 4 h 15"/>
                <a:gd name="T2" fmla="*/ 26 w 27"/>
                <a:gd name="T3" fmla="*/ 4 h 15"/>
                <a:gd name="T4" fmla="*/ 23 w 27"/>
                <a:gd name="T5" fmla="*/ 9 h 15"/>
                <a:gd name="T6" fmla="*/ 6 w 27"/>
                <a:gd name="T7" fmla="*/ 14 h 15"/>
                <a:gd name="T8" fmla="*/ 1 w 27"/>
                <a:gd name="T9" fmla="*/ 11 h 15"/>
                <a:gd name="T10" fmla="*/ 1 w 27"/>
                <a:gd name="T11" fmla="*/ 11 h 15"/>
                <a:gd name="T12" fmla="*/ 3 w 27"/>
                <a:gd name="T13" fmla="*/ 6 h 15"/>
                <a:gd name="T14" fmla="*/ 21 w 27"/>
                <a:gd name="T15" fmla="*/ 1 h 15"/>
                <a:gd name="T16" fmla="*/ 26 w 27"/>
                <a:gd name="T17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5">
                  <a:moveTo>
                    <a:pt x="26" y="4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7" y="6"/>
                    <a:pt x="26" y="8"/>
                    <a:pt x="23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15"/>
                    <a:pt x="1" y="13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9"/>
                    <a:pt x="1" y="7"/>
                    <a:pt x="3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0"/>
                    <a:pt x="26" y="2"/>
                    <a:pt x="26" y="4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 18">
              <a:extLst>
                <a:ext uri="{FF2B5EF4-FFF2-40B4-BE49-F238E27FC236}">
                  <a16:creationId xmlns:a16="http://schemas.microsoft.com/office/drawing/2014/main" id="{5EA84C22-E6B1-D0EB-0C00-C27DCCEE8FD3}"/>
                </a:ext>
              </a:extLst>
            </p:cNvPr>
            <p:cNvSpPr/>
            <p:nvPr/>
          </p:nvSpPr>
          <p:spPr bwMode="auto">
            <a:xfrm>
              <a:off x="3602038" y="2341563"/>
              <a:ext cx="119063" cy="87313"/>
            </a:xfrm>
            <a:custGeom>
              <a:avLst/>
              <a:gdLst>
                <a:gd name="T0" fmla="*/ 24 w 25"/>
                <a:gd name="T1" fmla="*/ 16 h 18"/>
                <a:gd name="T2" fmla="*/ 24 w 25"/>
                <a:gd name="T3" fmla="*/ 16 h 18"/>
                <a:gd name="T4" fmla="*/ 18 w 25"/>
                <a:gd name="T5" fmla="*/ 17 h 18"/>
                <a:gd name="T6" fmla="*/ 2 w 25"/>
                <a:gd name="T7" fmla="*/ 8 h 18"/>
                <a:gd name="T8" fmla="*/ 1 w 25"/>
                <a:gd name="T9" fmla="*/ 3 h 18"/>
                <a:gd name="T10" fmla="*/ 1 w 25"/>
                <a:gd name="T11" fmla="*/ 3 h 18"/>
                <a:gd name="T12" fmla="*/ 7 w 25"/>
                <a:gd name="T13" fmla="*/ 1 h 18"/>
                <a:gd name="T14" fmla="*/ 22 w 25"/>
                <a:gd name="T15" fmla="*/ 10 h 18"/>
                <a:gd name="T16" fmla="*/ 24 w 25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">
                  <a:moveTo>
                    <a:pt x="24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3" y="18"/>
                    <a:pt x="20" y="18"/>
                    <a:pt x="18" y="1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1"/>
                    <a:pt x="25" y="14"/>
                    <a:pt x="24" y="16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 19">
              <a:extLst>
                <a:ext uri="{FF2B5EF4-FFF2-40B4-BE49-F238E27FC236}">
                  <a16:creationId xmlns:a16="http://schemas.microsoft.com/office/drawing/2014/main" id="{0CB74635-D40A-C886-44B7-F17B7BC2DCEF}"/>
                </a:ext>
              </a:extLst>
            </p:cNvPr>
            <p:cNvSpPr/>
            <p:nvPr/>
          </p:nvSpPr>
          <p:spPr bwMode="auto">
            <a:xfrm>
              <a:off x="3735388" y="2217738"/>
              <a:ext cx="73025" cy="128588"/>
            </a:xfrm>
            <a:custGeom>
              <a:avLst/>
              <a:gdLst>
                <a:gd name="T0" fmla="*/ 11 w 15"/>
                <a:gd name="T1" fmla="*/ 27 h 27"/>
                <a:gd name="T2" fmla="*/ 11 w 15"/>
                <a:gd name="T3" fmla="*/ 27 h 27"/>
                <a:gd name="T4" fmla="*/ 6 w 15"/>
                <a:gd name="T5" fmla="*/ 24 h 27"/>
                <a:gd name="T6" fmla="*/ 1 w 15"/>
                <a:gd name="T7" fmla="*/ 6 h 27"/>
                <a:gd name="T8" fmla="*/ 4 w 15"/>
                <a:gd name="T9" fmla="*/ 1 h 27"/>
                <a:gd name="T10" fmla="*/ 4 w 15"/>
                <a:gd name="T11" fmla="*/ 1 h 27"/>
                <a:gd name="T12" fmla="*/ 9 w 15"/>
                <a:gd name="T13" fmla="*/ 4 h 27"/>
                <a:gd name="T14" fmla="*/ 14 w 15"/>
                <a:gd name="T15" fmla="*/ 21 h 27"/>
                <a:gd name="T16" fmla="*/ 11 w 1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7">
                  <a:moveTo>
                    <a:pt x="11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7" y="26"/>
                    <a:pt x="6" y="2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8" y="2"/>
                    <a:pt x="9" y="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4"/>
                    <a:pt x="13" y="26"/>
                    <a:pt x="11" y="27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 20">
              <a:extLst>
                <a:ext uri="{FF2B5EF4-FFF2-40B4-BE49-F238E27FC236}">
                  <a16:creationId xmlns:a16="http://schemas.microsoft.com/office/drawing/2014/main" id="{A320E457-94B3-A1B1-379B-CC7DE350CF4E}"/>
                </a:ext>
              </a:extLst>
            </p:cNvPr>
            <p:cNvSpPr/>
            <p:nvPr/>
          </p:nvSpPr>
          <p:spPr bwMode="auto">
            <a:xfrm>
              <a:off x="3884613" y="2217738"/>
              <a:ext cx="90488" cy="114300"/>
            </a:xfrm>
            <a:custGeom>
              <a:avLst/>
              <a:gdLst>
                <a:gd name="T0" fmla="*/ 2 w 19"/>
                <a:gd name="T1" fmla="*/ 23 h 24"/>
                <a:gd name="T2" fmla="*/ 2 w 19"/>
                <a:gd name="T3" fmla="*/ 23 h 24"/>
                <a:gd name="T4" fmla="*/ 1 w 19"/>
                <a:gd name="T5" fmla="*/ 17 h 24"/>
                <a:gd name="T6" fmla="*/ 11 w 19"/>
                <a:gd name="T7" fmla="*/ 2 h 24"/>
                <a:gd name="T8" fmla="*/ 17 w 19"/>
                <a:gd name="T9" fmla="*/ 1 h 24"/>
                <a:gd name="T10" fmla="*/ 17 w 19"/>
                <a:gd name="T11" fmla="*/ 1 h 24"/>
                <a:gd name="T12" fmla="*/ 18 w 19"/>
                <a:gd name="T13" fmla="*/ 6 h 24"/>
                <a:gd name="T14" fmla="*/ 8 w 19"/>
                <a:gd name="T15" fmla="*/ 22 h 24"/>
                <a:gd name="T16" fmla="*/ 2 w 19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4">
                  <a:moveTo>
                    <a:pt x="2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0" y="22"/>
                    <a:pt x="0" y="19"/>
                    <a:pt x="1" y="1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2"/>
                    <a:pt x="19" y="5"/>
                    <a:pt x="18" y="6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4"/>
                    <a:pt x="4" y="24"/>
                    <a:pt x="2" y="23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 21">
              <a:extLst>
                <a:ext uri="{FF2B5EF4-FFF2-40B4-BE49-F238E27FC236}">
                  <a16:creationId xmlns:a16="http://schemas.microsoft.com/office/drawing/2014/main" id="{9A6CE94C-8844-C673-1994-6D38E976AEEC}"/>
                </a:ext>
              </a:extLst>
            </p:cNvPr>
            <p:cNvSpPr/>
            <p:nvPr/>
          </p:nvSpPr>
          <p:spPr bwMode="auto">
            <a:xfrm>
              <a:off x="3611563" y="4438650"/>
              <a:ext cx="311150" cy="95250"/>
            </a:xfrm>
            <a:custGeom>
              <a:avLst/>
              <a:gdLst>
                <a:gd name="T0" fmla="*/ 56 w 65"/>
                <a:gd name="T1" fmla="*/ 20 h 20"/>
                <a:gd name="T2" fmla="*/ 10 w 65"/>
                <a:gd name="T3" fmla="*/ 20 h 20"/>
                <a:gd name="T4" fmla="*/ 0 w 65"/>
                <a:gd name="T5" fmla="*/ 10 h 20"/>
                <a:gd name="T6" fmla="*/ 0 w 65"/>
                <a:gd name="T7" fmla="*/ 10 h 20"/>
                <a:gd name="T8" fmla="*/ 10 w 65"/>
                <a:gd name="T9" fmla="*/ 0 h 20"/>
                <a:gd name="T10" fmla="*/ 56 w 65"/>
                <a:gd name="T11" fmla="*/ 0 h 20"/>
                <a:gd name="T12" fmla="*/ 65 w 65"/>
                <a:gd name="T13" fmla="*/ 10 h 20"/>
                <a:gd name="T14" fmla="*/ 65 w 65"/>
                <a:gd name="T15" fmla="*/ 10 h 20"/>
                <a:gd name="T16" fmla="*/ 56 w 6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0">
                  <a:moveTo>
                    <a:pt x="56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5" y="5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5"/>
                    <a:pt x="61" y="20"/>
                    <a:pt x="56" y="20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 22">
              <a:extLst>
                <a:ext uri="{FF2B5EF4-FFF2-40B4-BE49-F238E27FC236}">
                  <a16:creationId xmlns:a16="http://schemas.microsoft.com/office/drawing/2014/main" id="{4E2EDAB3-15C8-F343-D93E-C7E7B4F13579}"/>
                </a:ext>
              </a:extLst>
            </p:cNvPr>
            <p:cNvSpPr/>
            <p:nvPr/>
          </p:nvSpPr>
          <p:spPr bwMode="auto">
            <a:xfrm>
              <a:off x="8126413" y="3473450"/>
              <a:ext cx="266700" cy="77788"/>
            </a:xfrm>
            <a:custGeom>
              <a:avLst/>
              <a:gdLst>
                <a:gd name="T0" fmla="*/ 48 w 56"/>
                <a:gd name="T1" fmla="*/ 16 h 16"/>
                <a:gd name="T2" fmla="*/ 8 w 56"/>
                <a:gd name="T3" fmla="*/ 16 h 16"/>
                <a:gd name="T4" fmla="*/ 0 w 56"/>
                <a:gd name="T5" fmla="*/ 8 h 16"/>
                <a:gd name="T6" fmla="*/ 0 w 56"/>
                <a:gd name="T7" fmla="*/ 8 h 16"/>
                <a:gd name="T8" fmla="*/ 8 w 56"/>
                <a:gd name="T9" fmla="*/ 0 h 16"/>
                <a:gd name="T10" fmla="*/ 48 w 56"/>
                <a:gd name="T11" fmla="*/ 0 h 16"/>
                <a:gd name="T12" fmla="*/ 56 w 56"/>
                <a:gd name="T13" fmla="*/ 8 h 16"/>
                <a:gd name="T14" fmla="*/ 56 w 56"/>
                <a:gd name="T15" fmla="*/ 8 h 16"/>
                <a:gd name="T16" fmla="*/ 48 w 56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6">
                  <a:moveTo>
                    <a:pt x="4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13"/>
                    <a:pt x="52" y="16"/>
                    <a:pt x="48" y="16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 23">
              <a:extLst>
                <a:ext uri="{FF2B5EF4-FFF2-40B4-BE49-F238E27FC236}">
                  <a16:creationId xmlns:a16="http://schemas.microsoft.com/office/drawing/2014/main" id="{49C3C01C-95F0-534D-655E-4818B91D0C34}"/>
                </a:ext>
              </a:extLst>
            </p:cNvPr>
            <p:cNvSpPr/>
            <p:nvPr/>
          </p:nvSpPr>
          <p:spPr bwMode="auto">
            <a:xfrm>
              <a:off x="8221663" y="3378200"/>
              <a:ext cx="76200" cy="268288"/>
            </a:xfrm>
            <a:custGeom>
              <a:avLst/>
              <a:gdLst>
                <a:gd name="T0" fmla="*/ 16 w 16"/>
                <a:gd name="T1" fmla="*/ 8 h 56"/>
                <a:gd name="T2" fmla="*/ 16 w 16"/>
                <a:gd name="T3" fmla="*/ 48 h 56"/>
                <a:gd name="T4" fmla="*/ 8 w 16"/>
                <a:gd name="T5" fmla="*/ 56 h 56"/>
                <a:gd name="T6" fmla="*/ 8 w 16"/>
                <a:gd name="T7" fmla="*/ 56 h 56"/>
                <a:gd name="T8" fmla="*/ 0 w 16"/>
                <a:gd name="T9" fmla="*/ 48 h 56"/>
                <a:gd name="T10" fmla="*/ 0 w 16"/>
                <a:gd name="T11" fmla="*/ 8 h 56"/>
                <a:gd name="T12" fmla="*/ 8 w 16"/>
                <a:gd name="T13" fmla="*/ 0 h 56"/>
                <a:gd name="T14" fmla="*/ 8 w 16"/>
                <a:gd name="T15" fmla="*/ 0 h 56"/>
                <a:gd name="T16" fmla="*/ 16 w 16"/>
                <a:gd name="T1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6">
                  <a:moveTo>
                    <a:pt x="16" y="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52"/>
                    <a:pt x="12" y="56"/>
                    <a:pt x="8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3" y="56"/>
                    <a:pt x="0" y="52"/>
                    <a:pt x="0" y="4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任意多边形 24">
              <a:extLst>
                <a:ext uri="{FF2B5EF4-FFF2-40B4-BE49-F238E27FC236}">
                  <a16:creationId xmlns:a16="http://schemas.microsoft.com/office/drawing/2014/main" id="{A307EF3A-AA59-E552-E6A7-DA2F92BCC8EA}"/>
                </a:ext>
              </a:extLst>
            </p:cNvPr>
            <p:cNvSpPr/>
            <p:nvPr/>
          </p:nvSpPr>
          <p:spPr bwMode="auto">
            <a:xfrm>
              <a:off x="4205288" y="5594350"/>
              <a:ext cx="3571875" cy="292100"/>
            </a:xfrm>
            <a:custGeom>
              <a:avLst/>
              <a:gdLst>
                <a:gd name="T0" fmla="*/ 747 w 747"/>
                <a:gd name="T1" fmla="*/ 32 h 61"/>
                <a:gd name="T2" fmla="*/ 373 w 747"/>
                <a:gd name="T3" fmla="*/ 54 h 61"/>
                <a:gd name="T4" fmla="*/ 0 w 747"/>
                <a:gd name="T5" fmla="*/ 32 h 61"/>
                <a:gd name="T6" fmla="*/ 373 w 747"/>
                <a:gd name="T7" fmla="*/ 10 h 61"/>
                <a:gd name="T8" fmla="*/ 747 w 747"/>
                <a:gd name="T9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7" h="61">
                  <a:moveTo>
                    <a:pt x="747" y="32"/>
                  </a:moveTo>
                  <a:cubicBezTo>
                    <a:pt x="747" y="61"/>
                    <a:pt x="580" y="54"/>
                    <a:pt x="373" y="54"/>
                  </a:cubicBezTo>
                  <a:cubicBezTo>
                    <a:pt x="167" y="54"/>
                    <a:pt x="0" y="61"/>
                    <a:pt x="0" y="32"/>
                  </a:cubicBezTo>
                  <a:cubicBezTo>
                    <a:pt x="0" y="8"/>
                    <a:pt x="167" y="10"/>
                    <a:pt x="373" y="10"/>
                  </a:cubicBezTo>
                  <a:cubicBezTo>
                    <a:pt x="580" y="10"/>
                    <a:pt x="747" y="0"/>
                    <a:pt x="747" y="32"/>
                  </a:cubicBezTo>
                  <a:close/>
                </a:path>
              </a:pathLst>
            </a:custGeom>
            <a:solidFill>
              <a:srgbClr val="1877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5BA2FCA-459F-C54A-1C32-61BEBE143F25}"/>
                </a:ext>
              </a:extLst>
            </p:cNvPr>
            <p:cNvSpPr/>
            <p:nvPr/>
          </p:nvSpPr>
          <p:spPr bwMode="auto">
            <a:xfrm>
              <a:off x="5581651" y="4992688"/>
              <a:ext cx="957263" cy="663575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3C62CE1-7B0A-D42A-111A-0F22B1306252}"/>
                </a:ext>
              </a:extLst>
            </p:cNvPr>
            <p:cNvSpPr/>
            <p:nvPr/>
          </p:nvSpPr>
          <p:spPr bwMode="auto">
            <a:xfrm>
              <a:off x="5581651" y="4992688"/>
              <a:ext cx="957263" cy="29686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任意多边形 27">
              <a:extLst>
                <a:ext uri="{FF2B5EF4-FFF2-40B4-BE49-F238E27FC236}">
                  <a16:creationId xmlns:a16="http://schemas.microsoft.com/office/drawing/2014/main" id="{CA865377-B0C1-4986-F863-52192A3C9007}"/>
                </a:ext>
              </a:extLst>
            </p:cNvPr>
            <p:cNvSpPr/>
            <p:nvPr/>
          </p:nvSpPr>
          <p:spPr bwMode="auto">
            <a:xfrm>
              <a:off x="5208588" y="5494338"/>
              <a:ext cx="1684338" cy="220663"/>
            </a:xfrm>
            <a:custGeom>
              <a:avLst/>
              <a:gdLst>
                <a:gd name="T0" fmla="*/ 345 w 352"/>
                <a:gd name="T1" fmla="*/ 46 h 46"/>
                <a:gd name="T2" fmla="*/ 6 w 352"/>
                <a:gd name="T3" fmla="*/ 46 h 46"/>
                <a:gd name="T4" fmla="*/ 0 w 352"/>
                <a:gd name="T5" fmla="*/ 39 h 46"/>
                <a:gd name="T6" fmla="*/ 0 w 352"/>
                <a:gd name="T7" fmla="*/ 7 h 46"/>
                <a:gd name="T8" fmla="*/ 6 w 352"/>
                <a:gd name="T9" fmla="*/ 0 h 46"/>
                <a:gd name="T10" fmla="*/ 345 w 352"/>
                <a:gd name="T11" fmla="*/ 0 h 46"/>
                <a:gd name="T12" fmla="*/ 352 w 352"/>
                <a:gd name="T13" fmla="*/ 7 h 46"/>
                <a:gd name="T14" fmla="*/ 352 w 352"/>
                <a:gd name="T15" fmla="*/ 39 h 46"/>
                <a:gd name="T16" fmla="*/ 345 w 352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46">
                  <a:moveTo>
                    <a:pt x="345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2" y="46"/>
                    <a:pt x="0" y="43"/>
                    <a:pt x="0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49" y="0"/>
                    <a:pt x="352" y="3"/>
                    <a:pt x="352" y="7"/>
                  </a:cubicBezTo>
                  <a:cubicBezTo>
                    <a:pt x="352" y="39"/>
                    <a:pt x="352" y="39"/>
                    <a:pt x="352" y="39"/>
                  </a:cubicBezTo>
                  <a:cubicBezTo>
                    <a:pt x="352" y="43"/>
                    <a:pt x="349" y="46"/>
                    <a:pt x="345" y="46"/>
                  </a:cubicBezTo>
                  <a:close/>
                </a:path>
              </a:pathLst>
            </a:custGeom>
            <a:solidFill>
              <a:srgbClr val="EF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任意多边形 28">
              <a:extLst>
                <a:ext uri="{FF2B5EF4-FFF2-40B4-BE49-F238E27FC236}">
                  <a16:creationId xmlns:a16="http://schemas.microsoft.com/office/drawing/2014/main" id="{A8990F1F-ECEF-1BE0-AAAF-A26CEA67D5D3}"/>
                </a:ext>
              </a:extLst>
            </p:cNvPr>
            <p:cNvSpPr/>
            <p:nvPr/>
          </p:nvSpPr>
          <p:spPr bwMode="auto">
            <a:xfrm>
              <a:off x="4003676" y="2155825"/>
              <a:ext cx="4075113" cy="2922588"/>
            </a:xfrm>
            <a:custGeom>
              <a:avLst/>
              <a:gdLst>
                <a:gd name="T0" fmla="*/ 787 w 852"/>
                <a:gd name="T1" fmla="*/ 612 h 612"/>
                <a:gd name="T2" fmla="*/ 65 w 852"/>
                <a:gd name="T3" fmla="*/ 612 h 612"/>
                <a:gd name="T4" fmla="*/ 0 w 852"/>
                <a:gd name="T5" fmla="*/ 547 h 612"/>
                <a:gd name="T6" fmla="*/ 0 w 852"/>
                <a:gd name="T7" fmla="*/ 65 h 612"/>
                <a:gd name="T8" fmla="*/ 65 w 852"/>
                <a:gd name="T9" fmla="*/ 0 h 612"/>
                <a:gd name="T10" fmla="*/ 787 w 852"/>
                <a:gd name="T11" fmla="*/ 0 h 612"/>
                <a:gd name="T12" fmla="*/ 852 w 852"/>
                <a:gd name="T13" fmla="*/ 65 h 612"/>
                <a:gd name="T14" fmla="*/ 852 w 852"/>
                <a:gd name="T15" fmla="*/ 547 h 612"/>
                <a:gd name="T16" fmla="*/ 787 w 852"/>
                <a:gd name="T17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612">
                  <a:moveTo>
                    <a:pt x="787" y="612"/>
                  </a:moveTo>
                  <a:cubicBezTo>
                    <a:pt x="65" y="612"/>
                    <a:pt x="65" y="612"/>
                    <a:pt x="65" y="612"/>
                  </a:cubicBezTo>
                  <a:cubicBezTo>
                    <a:pt x="29" y="612"/>
                    <a:pt x="0" y="583"/>
                    <a:pt x="0" y="54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23" y="0"/>
                    <a:pt x="852" y="29"/>
                    <a:pt x="852" y="65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2" y="583"/>
                    <a:pt x="823" y="612"/>
                    <a:pt x="787" y="612"/>
                  </a:cubicBezTo>
                  <a:close/>
                </a:path>
              </a:pathLst>
            </a:custGeom>
            <a:solidFill>
              <a:srgbClr val="EF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任意多边形 29">
              <a:extLst>
                <a:ext uri="{FF2B5EF4-FFF2-40B4-BE49-F238E27FC236}">
                  <a16:creationId xmlns:a16="http://schemas.microsoft.com/office/drawing/2014/main" id="{16C4FC8D-BEFF-0CBE-0D2D-F8D3B1CB3258}"/>
                </a:ext>
              </a:extLst>
            </p:cNvPr>
            <p:cNvSpPr/>
            <p:nvPr/>
          </p:nvSpPr>
          <p:spPr bwMode="auto">
            <a:xfrm>
              <a:off x="4003676" y="2089150"/>
              <a:ext cx="4089400" cy="2608263"/>
            </a:xfrm>
            <a:custGeom>
              <a:avLst/>
              <a:gdLst>
                <a:gd name="T0" fmla="*/ 820 w 855"/>
                <a:gd name="T1" fmla="*/ 0 h 546"/>
                <a:gd name="T2" fmla="*/ 35 w 855"/>
                <a:gd name="T3" fmla="*/ 0 h 546"/>
                <a:gd name="T4" fmla="*/ 0 w 855"/>
                <a:gd name="T5" fmla="*/ 35 h 546"/>
                <a:gd name="T6" fmla="*/ 0 w 855"/>
                <a:gd name="T7" fmla="*/ 546 h 546"/>
                <a:gd name="T8" fmla="*/ 855 w 855"/>
                <a:gd name="T9" fmla="*/ 546 h 546"/>
                <a:gd name="T10" fmla="*/ 855 w 855"/>
                <a:gd name="T11" fmla="*/ 35 h 546"/>
                <a:gd name="T12" fmla="*/ 820 w 855"/>
                <a:gd name="T13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5" h="546">
                  <a:moveTo>
                    <a:pt x="82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46"/>
                    <a:pt x="0" y="546"/>
                    <a:pt x="0" y="546"/>
                  </a:cubicBezTo>
                  <a:cubicBezTo>
                    <a:pt x="855" y="546"/>
                    <a:pt x="855" y="546"/>
                    <a:pt x="855" y="546"/>
                  </a:cubicBezTo>
                  <a:cubicBezTo>
                    <a:pt x="855" y="35"/>
                    <a:pt x="855" y="35"/>
                    <a:pt x="855" y="35"/>
                  </a:cubicBezTo>
                  <a:cubicBezTo>
                    <a:pt x="855" y="16"/>
                    <a:pt x="839" y="0"/>
                    <a:pt x="820" y="0"/>
                  </a:cubicBezTo>
                  <a:close/>
                </a:path>
              </a:pathLst>
            </a:custGeom>
            <a:solidFill>
              <a:srgbClr val="03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任意多边形 30">
              <a:extLst>
                <a:ext uri="{FF2B5EF4-FFF2-40B4-BE49-F238E27FC236}">
                  <a16:creationId xmlns:a16="http://schemas.microsoft.com/office/drawing/2014/main" id="{F94994E0-B44F-1B0B-5DD9-73F23995ED5E}"/>
                </a:ext>
              </a:extLst>
            </p:cNvPr>
            <p:cNvSpPr/>
            <p:nvPr/>
          </p:nvSpPr>
          <p:spPr bwMode="auto">
            <a:xfrm>
              <a:off x="4127501" y="2293938"/>
              <a:ext cx="3825875" cy="2303463"/>
            </a:xfrm>
            <a:custGeom>
              <a:avLst/>
              <a:gdLst>
                <a:gd name="T0" fmla="*/ 796 w 800"/>
                <a:gd name="T1" fmla="*/ 0 h 482"/>
                <a:gd name="T2" fmla="*/ 4 w 800"/>
                <a:gd name="T3" fmla="*/ 0 h 482"/>
                <a:gd name="T4" fmla="*/ 0 w 800"/>
                <a:gd name="T5" fmla="*/ 4 h 482"/>
                <a:gd name="T6" fmla="*/ 0 w 800"/>
                <a:gd name="T7" fmla="*/ 477 h 482"/>
                <a:gd name="T8" fmla="*/ 4 w 800"/>
                <a:gd name="T9" fmla="*/ 482 h 482"/>
                <a:gd name="T10" fmla="*/ 796 w 800"/>
                <a:gd name="T11" fmla="*/ 482 h 482"/>
                <a:gd name="T12" fmla="*/ 800 w 800"/>
                <a:gd name="T13" fmla="*/ 477 h 482"/>
                <a:gd name="T14" fmla="*/ 800 w 800"/>
                <a:gd name="T15" fmla="*/ 4 h 482"/>
                <a:gd name="T16" fmla="*/ 796 w 800"/>
                <a:gd name="T17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0" h="482">
                  <a:moveTo>
                    <a:pt x="79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480"/>
                    <a:pt x="2" y="482"/>
                    <a:pt x="4" y="482"/>
                  </a:cubicBezTo>
                  <a:cubicBezTo>
                    <a:pt x="796" y="482"/>
                    <a:pt x="796" y="482"/>
                    <a:pt x="796" y="482"/>
                  </a:cubicBezTo>
                  <a:cubicBezTo>
                    <a:pt x="799" y="482"/>
                    <a:pt x="800" y="480"/>
                    <a:pt x="800" y="477"/>
                  </a:cubicBezTo>
                  <a:cubicBezTo>
                    <a:pt x="800" y="4"/>
                    <a:pt x="800" y="4"/>
                    <a:pt x="800" y="4"/>
                  </a:cubicBezTo>
                  <a:cubicBezTo>
                    <a:pt x="800" y="2"/>
                    <a:pt x="799" y="0"/>
                    <a:pt x="796" y="0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0276A3C-EFF5-23FE-905D-DA3E33A02829}"/>
                </a:ext>
              </a:extLst>
            </p:cNvPr>
            <p:cNvSpPr/>
            <p:nvPr/>
          </p:nvSpPr>
          <p:spPr bwMode="auto">
            <a:xfrm>
              <a:off x="5959476" y="4811713"/>
              <a:ext cx="177800" cy="171450"/>
            </a:xfrm>
            <a:prstGeom prst="ellipse">
              <a:avLst/>
            </a:pr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任意多边形 32">
              <a:extLst>
                <a:ext uri="{FF2B5EF4-FFF2-40B4-BE49-F238E27FC236}">
                  <a16:creationId xmlns:a16="http://schemas.microsoft.com/office/drawing/2014/main" id="{A607B88A-A13B-8660-FE40-BB032000C7B9}"/>
                </a:ext>
              </a:extLst>
            </p:cNvPr>
            <p:cNvSpPr/>
            <p:nvPr/>
          </p:nvSpPr>
          <p:spPr bwMode="auto">
            <a:xfrm>
              <a:off x="4792663" y="3111500"/>
              <a:ext cx="449263" cy="1485900"/>
            </a:xfrm>
            <a:custGeom>
              <a:avLst/>
              <a:gdLst>
                <a:gd name="T0" fmla="*/ 94 w 94"/>
                <a:gd name="T1" fmla="*/ 5 h 311"/>
                <a:gd name="T2" fmla="*/ 94 w 94"/>
                <a:gd name="T3" fmla="*/ 311 h 311"/>
                <a:gd name="T4" fmla="*/ 0 w 94"/>
                <a:gd name="T5" fmla="*/ 311 h 311"/>
                <a:gd name="T6" fmla="*/ 0 w 94"/>
                <a:gd name="T7" fmla="*/ 5 h 311"/>
                <a:gd name="T8" fmla="*/ 5 w 94"/>
                <a:gd name="T9" fmla="*/ 0 h 311"/>
                <a:gd name="T10" fmla="*/ 89 w 94"/>
                <a:gd name="T11" fmla="*/ 0 h 311"/>
                <a:gd name="T12" fmla="*/ 94 w 94"/>
                <a:gd name="T13" fmla="*/ 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311">
                  <a:moveTo>
                    <a:pt x="94" y="5"/>
                  </a:moveTo>
                  <a:cubicBezTo>
                    <a:pt x="94" y="311"/>
                    <a:pt x="94" y="311"/>
                    <a:pt x="94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2" y="0"/>
                    <a:pt x="94" y="3"/>
                    <a:pt x="94" y="5"/>
                  </a:cubicBezTo>
                  <a:close/>
                </a:path>
              </a:pathLst>
            </a:custGeom>
            <a:solidFill>
              <a:srgbClr val="66D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任意多边形 33">
              <a:extLst>
                <a:ext uri="{FF2B5EF4-FFF2-40B4-BE49-F238E27FC236}">
                  <a16:creationId xmlns:a16="http://schemas.microsoft.com/office/drawing/2014/main" id="{DA220C20-BF98-2FB4-68E1-02413DCB156C}"/>
                </a:ext>
              </a:extLst>
            </p:cNvPr>
            <p:cNvSpPr/>
            <p:nvPr/>
          </p:nvSpPr>
          <p:spPr bwMode="auto">
            <a:xfrm>
              <a:off x="5367338" y="2619375"/>
              <a:ext cx="449263" cy="1978025"/>
            </a:xfrm>
            <a:custGeom>
              <a:avLst/>
              <a:gdLst>
                <a:gd name="T0" fmla="*/ 94 w 94"/>
                <a:gd name="T1" fmla="*/ 5 h 414"/>
                <a:gd name="T2" fmla="*/ 94 w 94"/>
                <a:gd name="T3" fmla="*/ 414 h 414"/>
                <a:gd name="T4" fmla="*/ 0 w 94"/>
                <a:gd name="T5" fmla="*/ 414 h 414"/>
                <a:gd name="T6" fmla="*/ 0 w 94"/>
                <a:gd name="T7" fmla="*/ 5 h 414"/>
                <a:gd name="T8" fmla="*/ 5 w 94"/>
                <a:gd name="T9" fmla="*/ 0 h 414"/>
                <a:gd name="T10" fmla="*/ 89 w 94"/>
                <a:gd name="T11" fmla="*/ 0 h 414"/>
                <a:gd name="T12" fmla="*/ 94 w 94"/>
                <a:gd name="T13" fmla="*/ 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414">
                  <a:moveTo>
                    <a:pt x="94" y="5"/>
                  </a:moveTo>
                  <a:cubicBezTo>
                    <a:pt x="94" y="414"/>
                    <a:pt x="94" y="414"/>
                    <a:pt x="94" y="414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2" y="0"/>
                    <a:pt x="94" y="3"/>
                    <a:pt x="94" y="5"/>
                  </a:cubicBezTo>
                  <a:close/>
                </a:path>
              </a:pathLst>
            </a:custGeom>
            <a:solidFill>
              <a:srgbClr val="F7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任意多边形 34">
              <a:extLst>
                <a:ext uri="{FF2B5EF4-FFF2-40B4-BE49-F238E27FC236}">
                  <a16:creationId xmlns:a16="http://schemas.microsoft.com/office/drawing/2014/main" id="{7A113217-8E18-702A-B96C-1413E7DD3FE5}"/>
                </a:ext>
              </a:extLst>
            </p:cNvPr>
            <p:cNvSpPr/>
            <p:nvPr/>
          </p:nvSpPr>
          <p:spPr bwMode="auto">
            <a:xfrm>
              <a:off x="6142038" y="2781300"/>
              <a:ext cx="1257300" cy="1255713"/>
            </a:xfrm>
            <a:custGeom>
              <a:avLst/>
              <a:gdLst>
                <a:gd name="T0" fmla="*/ 211 w 263"/>
                <a:gd name="T1" fmla="*/ 148 h 263"/>
                <a:gd name="T2" fmla="*/ 263 w 263"/>
                <a:gd name="T3" fmla="*/ 126 h 263"/>
                <a:gd name="T4" fmla="*/ 121 w 263"/>
                <a:gd name="T5" fmla="*/ 0 h 263"/>
                <a:gd name="T6" fmla="*/ 131 w 263"/>
                <a:gd name="T7" fmla="*/ 263 h 263"/>
                <a:gd name="T8" fmla="*/ 184 w 263"/>
                <a:gd name="T9" fmla="*/ 252 h 263"/>
                <a:gd name="T10" fmla="*/ 189 w 263"/>
                <a:gd name="T11" fmla="*/ 250 h 263"/>
                <a:gd name="T12" fmla="*/ 197 w 263"/>
                <a:gd name="T13" fmla="*/ 245 h 263"/>
                <a:gd name="T14" fmla="*/ 206 w 263"/>
                <a:gd name="T15" fmla="*/ 240 h 263"/>
                <a:gd name="T16" fmla="*/ 211 w 263"/>
                <a:gd name="T17" fmla="*/ 236 h 263"/>
                <a:gd name="T18" fmla="*/ 221 w 263"/>
                <a:gd name="T19" fmla="*/ 228 h 263"/>
                <a:gd name="T20" fmla="*/ 224 w 263"/>
                <a:gd name="T21" fmla="*/ 225 h 263"/>
                <a:gd name="T22" fmla="*/ 228 w 263"/>
                <a:gd name="T23" fmla="*/ 221 h 263"/>
                <a:gd name="T24" fmla="*/ 241 w 263"/>
                <a:gd name="T25" fmla="*/ 205 h 263"/>
                <a:gd name="T26" fmla="*/ 247 w 263"/>
                <a:gd name="T27" fmla="*/ 195 h 263"/>
                <a:gd name="T28" fmla="*/ 254 w 263"/>
                <a:gd name="T29" fmla="*/ 180 h 263"/>
                <a:gd name="T30" fmla="*/ 257 w 263"/>
                <a:gd name="T31" fmla="*/ 171 h 263"/>
                <a:gd name="T32" fmla="*/ 260 w 263"/>
                <a:gd name="T33" fmla="*/ 161 h 263"/>
                <a:gd name="T34" fmla="*/ 262 w 263"/>
                <a:gd name="T35" fmla="*/ 147 h 263"/>
                <a:gd name="T36" fmla="*/ 263 w 263"/>
                <a:gd name="T37" fmla="*/ 139 h 263"/>
                <a:gd name="T38" fmla="*/ 263 w 263"/>
                <a:gd name="T39" fmla="*/ 126 h 263"/>
                <a:gd name="T40" fmla="*/ 206 w 263"/>
                <a:gd name="T41" fmla="*/ 162 h 263"/>
                <a:gd name="T42" fmla="*/ 198 w 263"/>
                <a:gd name="T43" fmla="*/ 177 h 263"/>
                <a:gd name="T44" fmla="*/ 196 w 263"/>
                <a:gd name="T45" fmla="*/ 181 h 263"/>
                <a:gd name="T46" fmla="*/ 189 w 263"/>
                <a:gd name="T47" fmla="*/ 188 h 263"/>
                <a:gd name="T48" fmla="*/ 169 w 263"/>
                <a:gd name="T49" fmla="*/ 203 h 263"/>
                <a:gd name="T50" fmla="*/ 163 w 263"/>
                <a:gd name="T51" fmla="*/ 206 h 263"/>
                <a:gd name="T52" fmla="*/ 160 w 263"/>
                <a:gd name="T53" fmla="*/ 208 h 263"/>
                <a:gd name="T54" fmla="*/ 154 w 263"/>
                <a:gd name="T55" fmla="*/ 209 h 263"/>
                <a:gd name="T56" fmla="*/ 50 w 263"/>
                <a:gd name="T57" fmla="*/ 131 h 263"/>
                <a:gd name="T58" fmla="*/ 131 w 263"/>
                <a:gd name="T59" fmla="*/ 50 h 263"/>
                <a:gd name="T60" fmla="*/ 213 w 263"/>
                <a:gd name="T61" fmla="*/ 131 h 263"/>
                <a:gd name="T62" fmla="*/ 211 w 263"/>
                <a:gd name="T63" fmla="*/ 147 h 263"/>
                <a:gd name="T64" fmla="*/ 211 w 263"/>
                <a:gd name="T65" fmla="*/ 14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3" h="263">
                  <a:moveTo>
                    <a:pt x="206" y="162"/>
                  </a:moveTo>
                  <a:cubicBezTo>
                    <a:pt x="208" y="158"/>
                    <a:pt x="210" y="153"/>
                    <a:pt x="211" y="148"/>
                  </a:cubicBezTo>
                  <a:cubicBezTo>
                    <a:pt x="210" y="153"/>
                    <a:pt x="208" y="158"/>
                    <a:pt x="206" y="162"/>
                  </a:cubicBezTo>
                  <a:close/>
                  <a:moveTo>
                    <a:pt x="263" y="126"/>
                  </a:moveTo>
                  <a:cubicBezTo>
                    <a:pt x="260" y="56"/>
                    <a:pt x="202" y="0"/>
                    <a:pt x="131" y="0"/>
                  </a:cubicBezTo>
                  <a:cubicBezTo>
                    <a:pt x="128" y="0"/>
                    <a:pt x="125" y="0"/>
                    <a:pt x="121" y="0"/>
                  </a:cubicBezTo>
                  <a:cubicBezTo>
                    <a:pt x="53" y="5"/>
                    <a:pt x="0" y="62"/>
                    <a:pt x="0" y="131"/>
                  </a:cubicBezTo>
                  <a:cubicBezTo>
                    <a:pt x="0" y="204"/>
                    <a:pt x="59" y="263"/>
                    <a:pt x="131" y="263"/>
                  </a:cubicBezTo>
                  <a:cubicBezTo>
                    <a:pt x="148" y="263"/>
                    <a:pt x="164" y="260"/>
                    <a:pt x="179" y="254"/>
                  </a:cubicBezTo>
                  <a:cubicBezTo>
                    <a:pt x="181" y="253"/>
                    <a:pt x="183" y="253"/>
                    <a:pt x="184" y="252"/>
                  </a:cubicBezTo>
                  <a:cubicBezTo>
                    <a:pt x="185" y="252"/>
                    <a:pt x="187" y="251"/>
                    <a:pt x="188" y="250"/>
                  </a:cubicBezTo>
                  <a:cubicBezTo>
                    <a:pt x="188" y="250"/>
                    <a:pt x="188" y="250"/>
                    <a:pt x="189" y="250"/>
                  </a:cubicBezTo>
                  <a:cubicBezTo>
                    <a:pt x="190" y="249"/>
                    <a:pt x="192" y="249"/>
                    <a:pt x="193" y="248"/>
                  </a:cubicBezTo>
                  <a:cubicBezTo>
                    <a:pt x="194" y="247"/>
                    <a:pt x="196" y="246"/>
                    <a:pt x="197" y="245"/>
                  </a:cubicBezTo>
                  <a:cubicBezTo>
                    <a:pt x="199" y="245"/>
                    <a:pt x="200" y="244"/>
                    <a:pt x="202" y="243"/>
                  </a:cubicBezTo>
                  <a:cubicBezTo>
                    <a:pt x="203" y="242"/>
                    <a:pt x="205" y="241"/>
                    <a:pt x="206" y="240"/>
                  </a:cubicBezTo>
                  <a:cubicBezTo>
                    <a:pt x="207" y="239"/>
                    <a:pt x="208" y="239"/>
                    <a:pt x="209" y="238"/>
                  </a:cubicBezTo>
                  <a:cubicBezTo>
                    <a:pt x="210" y="237"/>
                    <a:pt x="210" y="237"/>
                    <a:pt x="211" y="236"/>
                  </a:cubicBezTo>
                  <a:cubicBezTo>
                    <a:pt x="212" y="236"/>
                    <a:pt x="213" y="235"/>
                    <a:pt x="214" y="234"/>
                  </a:cubicBezTo>
                  <a:cubicBezTo>
                    <a:pt x="216" y="232"/>
                    <a:pt x="219" y="230"/>
                    <a:pt x="221" y="228"/>
                  </a:cubicBezTo>
                  <a:cubicBezTo>
                    <a:pt x="221" y="228"/>
                    <a:pt x="221" y="228"/>
                    <a:pt x="222" y="227"/>
                  </a:cubicBezTo>
                  <a:cubicBezTo>
                    <a:pt x="223" y="226"/>
                    <a:pt x="223" y="226"/>
                    <a:pt x="224" y="225"/>
                  </a:cubicBezTo>
                  <a:cubicBezTo>
                    <a:pt x="225" y="224"/>
                    <a:pt x="225" y="224"/>
                    <a:pt x="226" y="223"/>
                  </a:cubicBezTo>
                  <a:cubicBezTo>
                    <a:pt x="226" y="223"/>
                    <a:pt x="227" y="222"/>
                    <a:pt x="228" y="221"/>
                  </a:cubicBezTo>
                  <a:cubicBezTo>
                    <a:pt x="228" y="220"/>
                    <a:pt x="229" y="220"/>
                    <a:pt x="230" y="219"/>
                  </a:cubicBezTo>
                  <a:cubicBezTo>
                    <a:pt x="234" y="215"/>
                    <a:pt x="237" y="210"/>
                    <a:pt x="241" y="205"/>
                  </a:cubicBezTo>
                  <a:cubicBezTo>
                    <a:pt x="242" y="203"/>
                    <a:pt x="243" y="201"/>
                    <a:pt x="244" y="200"/>
                  </a:cubicBezTo>
                  <a:cubicBezTo>
                    <a:pt x="245" y="198"/>
                    <a:pt x="246" y="197"/>
                    <a:pt x="247" y="195"/>
                  </a:cubicBezTo>
                  <a:cubicBezTo>
                    <a:pt x="249" y="192"/>
                    <a:pt x="250" y="188"/>
                    <a:pt x="252" y="185"/>
                  </a:cubicBezTo>
                  <a:cubicBezTo>
                    <a:pt x="253" y="183"/>
                    <a:pt x="253" y="182"/>
                    <a:pt x="254" y="180"/>
                  </a:cubicBezTo>
                  <a:cubicBezTo>
                    <a:pt x="254" y="179"/>
                    <a:pt x="255" y="177"/>
                    <a:pt x="256" y="175"/>
                  </a:cubicBezTo>
                  <a:cubicBezTo>
                    <a:pt x="256" y="174"/>
                    <a:pt x="257" y="172"/>
                    <a:pt x="257" y="171"/>
                  </a:cubicBezTo>
                  <a:cubicBezTo>
                    <a:pt x="257" y="170"/>
                    <a:pt x="258" y="168"/>
                    <a:pt x="258" y="167"/>
                  </a:cubicBezTo>
                  <a:cubicBezTo>
                    <a:pt x="259" y="165"/>
                    <a:pt x="259" y="163"/>
                    <a:pt x="260" y="161"/>
                  </a:cubicBezTo>
                  <a:cubicBezTo>
                    <a:pt x="260" y="160"/>
                    <a:pt x="260" y="158"/>
                    <a:pt x="261" y="157"/>
                  </a:cubicBezTo>
                  <a:cubicBezTo>
                    <a:pt x="261" y="154"/>
                    <a:pt x="262" y="150"/>
                    <a:pt x="262" y="147"/>
                  </a:cubicBezTo>
                  <a:cubicBezTo>
                    <a:pt x="262" y="146"/>
                    <a:pt x="262" y="145"/>
                    <a:pt x="263" y="143"/>
                  </a:cubicBezTo>
                  <a:cubicBezTo>
                    <a:pt x="263" y="142"/>
                    <a:pt x="263" y="140"/>
                    <a:pt x="263" y="139"/>
                  </a:cubicBezTo>
                  <a:cubicBezTo>
                    <a:pt x="263" y="136"/>
                    <a:pt x="263" y="134"/>
                    <a:pt x="263" y="131"/>
                  </a:cubicBezTo>
                  <a:cubicBezTo>
                    <a:pt x="263" y="130"/>
                    <a:pt x="263" y="128"/>
                    <a:pt x="263" y="126"/>
                  </a:cubicBezTo>
                  <a:close/>
                  <a:moveTo>
                    <a:pt x="211" y="148"/>
                  </a:moveTo>
                  <a:cubicBezTo>
                    <a:pt x="210" y="153"/>
                    <a:pt x="208" y="158"/>
                    <a:pt x="206" y="162"/>
                  </a:cubicBezTo>
                  <a:cubicBezTo>
                    <a:pt x="206" y="164"/>
                    <a:pt x="205" y="165"/>
                    <a:pt x="205" y="166"/>
                  </a:cubicBezTo>
                  <a:cubicBezTo>
                    <a:pt x="203" y="170"/>
                    <a:pt x="201" y="174"/>
                    <a:pt x="198" y="177"/>
                  </a:cubicBezTo>
                  <a:cubicBezTo>
                    <a:pt x="198" y="178"/>
                    <a:pt x="198" y="178"/>
                    <a:pt x="197" y="179"/>
                  </a:cubicBezTo>
                  <a:cubicBezTo>
                    <a:pt x="197" y="180"/>
                    <a:pt x="196" y="180"/>
                    <a:pt x="196" y="181"/>
                  </a:cubicBezTo>
                  <a:cubicBezTo>
                    <a:pt x="194" y="183"/>
                    <a:pt x="193" y="184"/>
                    <a:pt x="192" y="185"/>
                  </a:cubicBezTo>
                  <a:cubicBezTo>
                    <a:pt x="191" y="186"/>
                    <a:pt x="190" y="187"/>
                    <a:pt x="189" y="188"/>
                  </a:cubicBezTo>
                  <a:cubicBezTo>
                    <a:pt x="185" y="192"/>
                    <a:pt x="181" y="196"/>
                    <a:pt x="177" y="199"/>
                  </a:cubicBezTo>
                  <a:cubicBezTo>
                    <a:pt x="174" y="200"/>
                    <a:pt x="172" y="202"/>
                    <a:pt x="169" y="203"/>
                  </a:cubicBezTo>
                  <a:cubicBezTo>
                    <a:pt x="168" y="204"/>
                    <a:pt x="167" y="204"/>
                    <a:pt x="166" y="205"/>
                  </a:cubicBezTo>
                  <a:cubicBezTo>
                    <a:pt x="165" y="205"/>
                    <a:pt x="164" y="206"/>
                    <a:pt x="163" y="206"/>
                  </a:cubicBezTo>
                  <a:cubicBezTo>
                    <a:pt x="163" y="206"/>
                    <a:pt x="162" y="207"/>
                    <a:pt x="161" y="207"/>
                  </a:cubicBezTo>
                  <a:cubicBezTo>
                    <a:pt x="161" y="207"/>
                    <a:pt x="160" y="207"/>
                    <a:pt x="160" y="208"/>
                  </a:cubicBezTo>
                  <a:cubicBezTo>
                    <a:pt x="159" y="208"/>
                    <a:pt x="158" y="208"/>
                    <a:pt x="157" y="208"/>
                  </a:cubicBezTo>
                  <a:cubicBezTo>
                    <a:pt x="156" y="209"/>
                    <a:pt x="155" y="209"/>
                    <a:pt x="154" y="209"/>
                  </a:cubicBezTo>
                  <a:cubicBezTo>
                    <a:pt x="147" y="211"/>
                    <a:pt x="139" y="213"/>
                    <a:pt x="131" y="213"/>
                  </a:cubicBezTo>
                  <a:cubicBezTo>
                    <a:pt x="87" y="213"/>
                    <a:pt x="50" y="176"/>
                    <a:pt x="50" y="131"/>
                  </a:cubicBezTo>
                  <a:cubicBezTo>
                    <a:pt x="50" y="90"/>
                    <a:pt x="81" y="56"/>
                    <a:pt x="121" y="51"/>
                  </a:cubicBezTo>
                  <a:cubicBezTo>
                    <a:pt x="124" y="51"/>
                    <a:pt x="128" y="50"/>
                    <a:pt x="131" y="50"/>
                  </a:cubicBezTo>
                  <a:cubicBezTo>
                    <a:pt x="174" y="50"/>
                    <a:pt x="209" y="84"/>
                    <a:pt x="212" y="126"/>
                  </a:cubicBezTo>
                  <a:cubicBezTo>
                    <a:pt x="212" y="128"/>
                    <a:pt x="213" y="130"/>
                    <a:pt x="213" y="131"/>
                  </a:cubicBezTo>
                  <a:cubicBezTo>
                    <a:pt x="213" y="136"/>
                    <a:pt x="212" y="140"/>
                    <a:pt x="212" y="144"/>
                  </a:cubicBezTo>
                  <a:cubicBezTo>
                    <a:pt x="211" y="145"/>
                    <a:pt x="211" y="146"/>
                    <a:pt x="211" y="147"/>
                  </a:cubicBezTo>
                  <a:cubicBezTo>
                    <a:pt x="211" y="147"/>
                    <a:pt x="211" y="147"/>
                    <a:pt x="211" y="148"/>
                  </a:cubicBezTo>
                  <a:cubicBezTo>
                    <a:pt x="211" y="148"/>
                    <a:pt x="211" y="148"/>
                    <a:pt x="211" y="148"/>
                  </a:cubicBezTo>
                  <a:close/>
                </a:path>
              </a:pathLst>
            </a:custGeom>
            <a:solidFill>
              <a:srgbClr val="3E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任意多边形 35">
              <a:extLst>
                <a:ext uri="{FF2B5EF4-FFF2-40B4-BE49-F238E27FC236}">
                  <a16:creationId xmlns:a16="http://schemas.microsoft.com/office/drawing/2014/main" id="{925D2099-A327-DBA3-405A-F76B1161F154}"/>
                </a:ext>
              </a:extLst>
            </p:cNvPr>
            <p:cNvSpPr/>
            <p:nvPr/>
          </p:nvSpPr>
          <p:spPr bwMode="auto">
            <a:xfrm>
              <a:off x="6719888" y="2781300"/>
              <a:ext cx="679450" cy="706438"/>
            </a:xfrm>
            <a:custGeom>
              <a:avLst/>
              <a:gdLst>
                <a:gd name="T0" fmla="*/ 142 w 142"/>
                <a:gd name="T1" fmla="*/ 131 h 148"/>
                <a:gd name="T2" fmla="*/ 141 w 142"/>
                <a:gd name="T3" fmla="*/ 147 h 148"/>
                <a:gd name="T4" fmla="*/ 90 w 142"/>
                <a:gd name="T5" fmla="*/ 148 h 148"/>
                <a:gd name="T6" fmla="*/ 92 w 142"/>
                <a:gd name="T7" fmla="*/ 131 h 148"/>
                <a:gd name="T8" fmla="*/ 91 w 142"/>
                <a:gd name="T9" fmla="*/ 126 h 148"/>
                <a:gd name="T10" fmla="*/ 10 w 142"/>
                <a:gd name="T11" fmla="*/ 50 h 148"/>
                <a:gd name="T12" fmla="*/ 0 w 142"/>
                <a:gd name="T13" fmla="*/ 51 h 148"/>
                <a:gd name="T14" fmla="*/ 0 w 142"/>
                <a:gd name="T15" fmla="*/ 0 h 148"/>
                <a:gd name="T16" fmla="*/ 10 w 142"/>
                <a:gd name="T17" fmla="*/ 0 h 148"/>
                <a:gd name="T18" fmla="*/ 142 w 142"/>
                <a:gd name="T19" fmla="*/ 126 h 148"/>
                <a:gd name="T20" fmla="*/ 142 w 142"/>
                <a:gd name="T21" fmla="*/ 13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48">
                  <a:moveTo>
                    <a:pt x="142" y="131"/>
                  </a:moveTo>
                  <a:cubicBezTo>
                    <a:pt x="142" y="137"/>
                    <a:pt x="142" y="142"/>
                    <a:pt x="141" y="147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91" y="142"/>
                    <a:pt x="92" y="137"/>
                    <a:pt x="92" y="131"/>
                  </a:cubicBezTo>
                  <a:cubicBezTo>
                    <a:pt x="92" y="129"/>
                    <a:pt x="91" y="128"/>
                    <a:pt x="91" y="126"/>
                  </a:cubicBezTo>
                  <a:cubicBezTo>
                    <a:pt x="88" y="84"/>
                    <a:pt x="53" y="50"/>
                    <a:pt x="10" y="50"/>
                  </a:cubicBezTo>
                  <a:cubicBezTo>
                    <a:pt x="7" y="50"/>
                    <a:pt x="3" y="51"/>
                    <a:pt x="0" y="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81" y="0"/>
                    <a:pt x="139" y="56"/>
                    <a:pt x="142" y="126"/>
                  </a:cubicBezTo>
                  <a:cubicBezTo>
                    <a:pt x="142" y="128"/>
                    <a:pt x="142" y="130"/>
                    <a:pt x="142" y="131"/>
                  </a:cubicBezTo>
                  <a:close/>
                </a:path>
              </a:pathLst>
            </a:custGeom>
            <a:solidFill>
              <a:srgbClr val="F7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任意多边形 36">
              <a:extLst>
                <a:ext uri="{FF2B5EF4-FFF2-40B4-BE49-F238E27FC236}">
                  <a16:creationId xmlns:a16="http://schemas.microsoft.com/office/drawing/2014/main" id="{C7549588-0914-5C62-EA80-C0E4B0C2B680}"/>
                </a:ext>
              </a:extLst>
            </p:cNvPr>
            <p:cNvSpPr/>
            <p:nvPr/>
          </p:nvSpPr>
          <p:spPr bwMode="auto">
            <a:xfrm>
              <a:off x="7078663" y="3382963"/>
              <a:ext cx="320675" cy="377825"/>
            </a:xfrm>
            <a:custGeom>
              <a:avLst/>
              <a:gdLst>
                <a:gd name="T0" fmla="*/ 67 w 67"/>
                <a:gd name="T1" fmla="*/ 5 h 79"/>
                <a:gd name="T2" fmla="*/ 56 w 67"/>
                <a:gd name="T3" fmla="*/ 59 h 79"/>
                <a:gd name="T4" fmla="*/ 45 w 67"/>
                <a:gd name="T5" fmla="*/ 79 h 79"/>
                <a:gd name="T6" fmla="*/ 0 w 67"/>
                <a:gd name="T7" fmla="*/ 55 h 79"/>
                <a:gd name="T8" fmla="*/ 10 w 67"/>
                <a:gd name="T9" fmla="*/ 36 h 79"/>
                <a:gd name="T10" fmla="*/ 17 w 67"/>
                <a:gd name="T11" fmla="*/ 5 h 79"/>
                <a:gd name="T12" fmla="*/ 16 w 67"/>
                <a:gd name="T13" fmla="*/ 0 h 79"/>
                <a:gd name="T14" fmla="*/ 67 w 67"/>
                <a:gd name="T15" fmla="*/ 0 h 79"/>
                <a:gd name="T16" fmla="*/ 67 w 67"/>
                <a:gd name="T17" fmla="*/ 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79">
                  <a:moveTo>
                    <a:pt x="67" y="5"/>
                  </a:moveTo>
                  <a:cubicBezTo>
                    <a:pt x="67" y="24"/>
                    <a:pt x="63" y="42"/>
                    <a:pt x="56" y="59"/>
                  </a:cubicBezTo>
                  <a:cubicBezTo>
                    <a:pt x="53" y="66"/>
                    <a:pt x="49" y="72"/>
                    <a:pt x="45" y="79"/>
                  </a:cubicBezTo>
                  <a:cubicBezTo>
                    <a:pt x="30" y="71"/>
                    <a:pt x="14" y="63"/>
                    <a:pt x="0" y="55"/>
                  </a:cubicBezTo>
                  <a:cubicBezTo>
                    <a:pt x="4" y="49"/>
                    <a:pt x="8" y="43"/>
                    <a:pt x="10" y="36"/>
                  </a:cubicBezTo>
                  <a:cubicBezTo>
                    <a:pt x="14" y="27"/>
                    <a:pt x="17" y="16"/>
                    <a:pt x="17" y="5"/>
                  </a:cubicBezTo>
                  <a:cubicBezTo>
                    <a:pt x="17" y="3"/>
                    <a:pt x="16" y="2"/>
                    <a:pt x="1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2"/>
                    <a:pt x="67" y="4"/>
                    <a:pt x="67" y="5"/>
                  </a:cubicBezTo>
                  <a:close/>
                </a:path>
              </a:pathLst>
            </a:custGeom>
            <a:solidFill>
              <a:srgbClr val="C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任意多边形 37">
              <a:extLst>
                <a:ext uri="{FF2B5EF4-FFF2-40B4-BE49-F238E27FC236}">
                  <a16:creationId xmlns:a16="http://schemas.microsoft.com/office/drawing/2014/main" id="{7D76EBAC-074A-2C7E-0358-AF6B5943504D}"/>
                </a:ext>
              </a:extLst>
            </p:cNvPr>
            <p:cNvSpPr/>
            <p:nvPr/>
          </p:nvSpPr>
          <p:spPr bwMode="auto">
            <a:xfrm>
              <a:off x="6878638" y="3556000"/>
              <a:ext cx="468313" cy="438150"/>
            </a:xfrm>
            <a:custGeom>
              <a:avLst/>
              <a:gdLst>
                <a:gd name="T0" fmla="*/ 98 w 98"/>
                <a:gd name="T1" fmla="*/ 23 h 92"/>
                <a:gd name="T2" fmla="*/ 25 w 98"/>
                <a:gd name="T3" fmla="*/ 92 h 92"/>
                <a:gd name="T4" fmla="*/ 0 w 98"/>
                <a:gd name="T5" fmla="*/ 47 h 92"/>
                <a:gd name="T6" fmla="*/ 52 w 98"/>
                <a:gd name="T7" fmla="*/ 0 h 92"/>
                <a:gd name="T8" fmla="*/ 98 w 98"/>
                <a:gd name="T9" fmla="*/ 2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2">
                  <a:moveTo>
                    <a:pt x="98" y="23"/>
                  </a:moveTo>
                  <a:cubicBezTo>
                    <a:pt x="84" y="54"/>
                    <a:pt x="58" y="80"/>
                    <a:pt x="25" y="92"/>
                  </a:cubicBezTo>
                  <a:cubicBezTo>
                    <a:pt x="17" y="78"/>
                    <a:pt x="7" y="60"/>
                    <a:pt x="0" y="47"/>
                  </a:cubicBezTo>
                  <a:cubicBezTo>
                    <a:pt x="24" y="40"/>
                    <a:pt x="43" y="23"/>
                    <a:pt x="52" y="0"/>
                  </a:cubicBezTo>
                  <a:lnTo>
                    <a:pt x="98" y="23"/>
                  </a:lnTo>
                  <a:close/>
                </a:path>
              </a:pathLst>
            </a:custGeom>
            <a:solidFill>
              <a:srgbClr val="66D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任意多边形 38">
              <a:extLst>
                <a:ext uri="{FF2B5EF4-FFF2-40B4-BE49-F238E27FC236}">
                  <a16:creationId xmlns:a16="http://schemas.microsoft.com/office/drawing/2014/main" id="{DDE142B6-D210-2E6F-CA52-E6BAB9017D3D}"/>
                </a:ext>
              </a:extLst>
            </p:cNvPr>
            <p:cNvSpPr/>
            <p:nvPr/>
          </p:nvSpPr>
          <p:spPr bwMode="auto">
            <a:xfrm>
              <a:off x="7164388" y="1501775"/>
              <a:ext cx="1463675" cy="1466850"/>
            </a:xfrm>
            <a:custGeom>
              <a:avLst/>
              <a:gdLst>
                <a:gd name="T0" fmla="*/ 306 w 306"/>
                <a:gd name="T1" fmla="*/ 153 h 307"/>
                <a:gd name="T2" fmla="*/ 300 w 306"/>
                <a:gd name="T3" fmla="*/ 198 h 307"/>
                <a:gd name="T4" fmla="*/ 270 w 306"/>
                <a:gd name="T5" fmla="*/ 252 h 307"/>
                <a:gd name="T6" fmla="*/ 270 w 306"/>
                <a:gd name="T7" fmla="*/ 252 h 307"/>
                <a:gd name="T8" fmla="*/ 270 w 306"/>
                <a:gd name="T9" fmla="*/ 253 h 307"/>
                <a:gd name="T10" fmla="*/ 264 w 306"/>
                <a:gd name="T11" fmla="*/ 259 h 307"/>
                <a:gd name="T12" fmla="*/ 262 w 306"/>
                <a:gd name="T13" fmla="*/ 261 h 307"/>
                <a:gd name="T14" fmla="*/ 259 w 306"/>
                <a:gd name="T15" fmla="*/ 264 h 307"/>
                <a:gd name="T16" fmla="*/ 256 w 306"/>
                <a:gd name="T17" fmla="*/ 267 h 307"/>
                <a:gd name="T18" fmla="*/ 256 w 306"/>
                <a:gd name="T19" fmla="*/ 267 h 307"/>
                <a:gd name="T20" fmla="*/ 255 w 306"/>
                <a:gd name="T21" fmla="*/ 268 h 307"/>
                <a:gd name="T22" fmla="*/ 215 w 306"/>
                <a:gd name="T23" fmla="*/ 294 h 307"/>
                <a:gd name="T24" fmla="*/ 153 w 306"/>
                <a:gd name="T25" fmla="*/ 307 h 307"/>
                <a:gd name="T26" fmla="*/ 148 w 306"/>
                <a:gd name="T27" fmla="*/ 306 h 307"/>
                <a:gd name="T28" fmla="*/ 118 w 306"/>
                <a:gd name="T29" fmla="*/ 303 h 307"/>
                <a:gd name="T30" fmla="*/ 116 w 306"/>
                <a:gd name="T31" fmla="*/ 302 h 307"/>
                <a:gd name="T32" fmla="*/ 113 w 306"/>
                <a:gd name="T33" fmla="*/ 301 h 307"/>
                <a:gd name="T34" fmla="*/ 111 w 306"/>
                <a:gd name="T35" fmla="*/ 301 h 307"/>
                <a:gd name="T36" fmla="*/ 106 w 306"/>
                <a:gd name="T37" fmla="*/ 299 h 307"/>
                <a:gd name="T38" fmla="*/ 62 w 306"/>
                <a:gd name="T39" fmla="*/ 276 h 307"/>
                <a:gd name="T40" fmla="*/ 0 w 306"/>
                <a:gd name="T41" fmla="*/ 153 h 307"/>
                <a:gd name="T42" fmla="*/ 6 w 306"/>
                <a:gd name="T43" fmla="*/ 112 h 307"/>
                <a:gd name="T44" fmla="*/ 12 w 306"/>
                <a:gd name="T45" fmla="*/ 93 h 307"/>
                <a:gd name="T46" fmla="*/ 86 w 306"/>
                <a:gd name="T47" fmla="*/ 16 h 307"/>
                <a:gd name="T48" fmla="*/ 153 w 306"/>
                <a:gd name="T49" fmla="*/ 0 h 307"/>
                <a:gd name="T50" fmla="*/ 195 w 306"/>
                <a:gd name="T51" fmla="*/ 6 h 307"/>
                <a:gd name="T52" fmla="*/ 255 w 306"/>
                <a:gd name="T53" fmla="*/ 39 h 307"/>
                <a:gd name="T54" fmla="*/ 255 w 306"/>
                <a:gd name="T55" fmla="*/ 40 h 307"/>
                <a:gd name="T56" fmla="*/ 306 w 306"/>
                <a:gd name="T5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6" h="307">
                  <a:moveTo>
                    <a:pt x="306" y="153"/>
                  </a:moveTo>
                  <a:cubicBezTo>
                    <a:pt x="306" y="169"/>
                    <a:pt x="304" y="184"/>
                    <a:pt x="300" y="198"/>
                  </a:cubicBezTo>
                  <a:cubicBezTo>
                    <a:pt x="294" y="218"/>
                    <a:pt x="283" y="236"/>
                    <a:pt x="270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2"/>
                    <a:pt x="270" y="253"/>
                    <a:pt x="270" y="253"/>
                  </a:cubicBezTo>
                  <a:cubicBezTo>
                    <a:pt x="268" y="255"/>
                    <a:pt x="266" y="257"/>
                    <a:pt x="264" y="259"/>
                  </a:cubicBezTo>
                  <a:cubicBezTo>
                    <a:pt x="264" y="259"/>
                    <a:pt x="263" y="260"/>
                    <a:pt x="262" y="261"/>
                  </a:cubicBezTo>
                  <a:cubicBezTo>
                    <a:pt x="261" y="262"/>
                    <a:pt x="260" y="263"/>
                    <a:pt x="259" y="264"/>
                  </a:cubicBezTo>
                  <a:cubicBezTo>
                    <a:pt x="258" y="265"/>
                    <a:pt x="257" y="266"/>
                    <a:pt x="256" y="267"/>
                  </a:cubicBezTo>
                  <a:cubicBezTo>
                    <a:pt x="256" y="267"/>
                    <a:pt x="256" y="267"/>
                    <a:pt x="256" y="267"/>
                  </a:cubicBezTo>
                  <a:cubicBezTo>
                    <a:pt x="255" y="267"/>
                    <a:pt x="255" y="268"/>
                    <a:pt x="255" y="268"/>
                  </a:cubicBezTo>
                  <a:cubicBezTo>
                    <a:pt x="243" y="279"/>
                    <a:pt x="230" y="287"/>
                    <a:pt x="215" y="294"/>
                  </a:cubicBezTo>
                  <a:cubicBezTo>
                    <a:pt x="196" y="302"/>
                    <a:pt x="175" y="307"/>
                    <a:pt x="153" y="307"/>
                  </a:cubicBezTo>
                  <a:cubicBezTo>
                    <a:pt x="151" y="307"/>
                    <a:pt x="149" y="307"/>
                    <a:pt x="148" y="306"/>
                  </a:cubicBezTo>
                  <a:cubicBezTo>
                    <a:pt x="138" y="306"/>
                    <a:pt x="128" y="305"/>
                    <a:pt x="118" y="303"/>
                  </a:cubicBezTo>
                  <a:cubicBezTo>
                    <a:pt x="116" y="302"/>
                    <a:pt x="116" y="302"/>
                    <a:pt x="116" y="302"/>
                  </a:cubicBezTo>
                  <a:cubicBezTo>
                    <a:pt x="115" y="302"/>
                    <a:pt x="114" y="301"/>
                    <a:pt x="113" y="301"/>
                  </a:cubicBezTo>
                  <a:cubicBezTo>
                    <a:pt x="112" y="301"/>
                    <a:pt x="111" y="301"/>
                    <a:pt x="111" y="301"/>
                  </a:cubicBezTo>
                  <a:cubicBezTo>
                    <a:pt x="109" y="300"/>
                    <a:pt x="108" y="300"/>
                    <a:pt x="106" y="299"/>
                  </a:cubicBezTo>
                  <a:cubicBezTo>
                    <a:pt x="90" y="294"/>
                    <a:pt x="75" y="286"/>
                    <a:pt x="62" y="276"/>
                  </a:cubicBezTo>
                  <a:cubicBezTo>
                    <a:pt x="24" y="248"/>
                    <a:pt x="0" y="204"/>
                    <a:pt x="0" y="153"/>
                  </a:cubicBezTo>
                  <a:cubicBezTo>
                    <a:pt x="0" y="139"/>
                    <a:pt x="2" y="125"/>
                    <a:pt x="6" y="112"/>
                  </a:cubicBezTo>
                  <a:cubicBezTo>
                    <a:pt x="7" y="105"/>
                    <a:pt x="10" y="99"/>
                    <a:pt x="12" y="93"/>
                  </a:cubicBezTo>
                  <a:cubicBezTo>
                    <a:pt x="27" y="59"/>
                    <a:pt x="53" y="32"/>
                    <a:pt x="86" y="16"/>
                  </a:cubicBezTo>
                  <a:cubicBezTo>
                    <a:pt x="106" y="6"/>
                    <a:pt x="129" y="0"/>
                    <a:pt x="153" y="0"/>
                  </a:cubicBezTo>
                  <a:cubicBezTo>
                    <a:pt x="168" y="0"/>
                    <a:pt x="182" y="2"/>
                    <a:pt x="195" y="6"/>
                  </a:cubicBezTo>
                  <a:cubicBezTo>
                    <a:pt x="218" y="13"/>
                    <a:pt x="238" y="24"/>
                    <a:pt x="255" y="39"/>
                  </a:cubicBezTo>
                  <a:cubicBezTo>
                    <a:pt x="255" y="39"/>
                    <a:pt x="255" y="40"/>
                    <a:pt x="255" y="40"/>
                  </a:cubicBezTo>
                  <a:cubicBezTo>
                    <a:pt x="287" y="68"/>
                    <a:pt x="306" y="108"/>
                    <a:pt x="306" y="153"/>
                  </a:cubicBezTo>
                  <a:close/>
                </a:path>
              </a:pathLst>
            </a:custGeom>
            <a:solidFill>
              <a:srgbClr val="1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B00460FB-A03A-1571-1DA9-EAA469D9DA1D}"/>
                </a:ext>
              </a:extLst>
            </p:cNvPr>
            <p:cNvSpPr/>
            <p:nvPr/>
          </p:nvSpPr>
          <p:spPr bwMode="auto">
            <a:xfrm>
              <a:off x="7672388" y="2198688"/>
              <a:ext cx="784225" cy="769938"/>
            </a:xfrm>
            <a:custGeom>
              <a:avLst/>
              <a:gdLst>
                <a:gd name="T0" fmla="*/ 164 w 164"/>
                <a:gd name="T1" fmla="*/ 106 h 161"/>
                <a:gd name="T2" fmla="*/ 164 w 164"/>
                <a:gd name="T3" fmla="*/ 107 h 161"/>
                <a:gd name="T4" fmla="*/ 158 w 164"/>
                <a:gd name="T5" fmla="*/ 113 h 161"/>
                <a:gd name="T6" fmla="*/ 156 w 164"/>
                <a:gd name="T7" fmla="*/ 115 h 161"/>
                <a:gd name="T8" fmla="*/ 153 w 164"/>
                <a:gd name="T9" fmla="*/ 118 h 161"/>
                <a:gd name="T10" fmla="*/ 150 w 164"/>
                <a:gd name="T11" fmla="*/ 121 h 161"/>
                <a:gd name="T12" fmla="*/ 150 w 164"/>
                <a:gd name="T13" fmla="*/ 121 h 161"/>
                <a:gd name="T14" fmla="*/ 149 w 164"/>
                <a:gd name="T15" fmla="*/ 122 h 161"/>
                <a:gd name="T16" fmla="*/ 109 w 164"/>
                <a:gd name="T17" fmla="*/ 148 h 161"/>
                <a:gd name="T18" fmla="*/ 47 w 164"/>
                <a:gd name="T19" fmla="*/ 161 h 161"/>
                <a:gd name="T20" fmla="*/ 42 w 164"/>
                <a:gd name="T21" fmla="*/ 160 h 161"/>
                <a:gd name="T22" fmla="*/ 12 w 164"/>
                <a:gd name="T23" fmla="*/ 157 h 161"/>
                <a:gd name="T24" fmla="*/ 10 w 164"/>
                <a:gd name="T25" fmla="*/ 156 h 161"/>
                <a:gd name="T26" fmla="*/ 7 w 164"/>
                <a:gd name="T27" fmla="*/ 155 h 161"/>
                <a:gd name="T28" fmla="*/ 5 w 164"/>
                <a:gd name="T29" fmla="*/ 155 h 161"/>
                <a:gd name="T30" fmla="*/ 0 w 164"/>
                <a:gd name="T31" fmla="*/ 153 h 161"/>
                <a:gd name="T32" fmla="*/ 7 w 164"/>
                <a:gd name="T33" fmla="*/ 124 h 161"/>
                <a:gd name="T34" fmla="*/ 9 w 164"/>
                <a:gd name="T35" fmla="*/ 114 h 161"/>
                <a:gd name="T36" fmla="*/ 35 w 164"/>
                <a:gd name="T37" fmla="*/ 0 h 161"/>
                <a:gd name="T38" fmla="*/ 164 w 164"/>
                <a:gd name="T39" fmla="*/ 10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4" h="161">
                  <a:moveTo>
                    <a:pt x="164" y="106"/>
                  </a:moveTo>
                  <a:cubicBezTo>
                    <a:pt x="164" y="106"/>
                    <a:pt x="164" y="107"/>
                    <a:pt x="164" y="107"/>
                  </a:cubicBezTo>
                  <a:cubicBezTo>
                    <a:pt x="162" y="109"/>
                    <a:pt x="160" y="111"/>
                    <a:pt x="158" y="113"/>
                  </a:cubicBezTo>
                  <a:cubicBezTo>
                    <a:pt x="158" y="113"/>
                    <a:pt x="157" y="114"/>
                    <a:pt x="156" y="115"/>
                  </a:cubicBezTo>
                  <a:cubicBezTo>
                    <a:pt x="155" y="116"/>
                    <a:pt x="154" y="117"/>
                    <a:pt x="153" y="118"/>
                  </a:cubicBezTo>
                  <a:cubicBezTo>
                    <a:pt x="152" y="119"/>
                    <a:pt x="151" y="120"/>
                    <a:pt x="150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49" y="121"/>
                    <a:pt x="149" y="122"/>
                    <a:pt x="149" y="122"/>
                  </a:cubicBezTo>
                  <a:cubicBezTo>
                    <a:pt x="137" y="133"/>
                    <a:pt x="124" y="141"/>
                    <a:pt x="109" y="148"/>
                  </a:cubicBezTo>
                  <a:cubicBezTo>
                    <a:pt x="90" y="156"/>
                    <a:pt x="69" y="161"/>
                    <a:pt x="47" y="161"/>
                  </a:cubicBezTo>
                  <a:cubicBezTo>
                    <a:pt x="45" y="161"/>
                    <a:pt x="43" y="161"/>
                    <a:pt x="42" y="160"/>
                  </a:cubicBezTo>
                  <a:cubicBezTo>
                    <a:pt x="32" y="160"/>
                    <a:pt x="22" y="159"/>
                    <a:pt x="12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9" y="156"/>
                    <a:pt x="8" y="155"/>
                    <a:pt x="7" y="155"/>
                  </a:cubicBezTo>
                  <a:cubicBezTo>
                    <a:pt x="6" y="155"/>
                    <a:pt x="5" y="155"/>
                    <a:pt x="5" y="155"/>
                  </a:cubicBezTo>
                  <a:cubicBezTo>
                    <a:pt x="3" y="154"/>
                    <a:pt x="2" y="154"/>
                    <a:pt x="0" y="153"/>
                  </a:cubicBezTo>
                  <a:cubicBezTo>
                    <a:pt x="2" y="145"/>
                    <a:pt x="4" y="135"/>
                    <a:pt x="7" y="124"/>
                  </a:cubicBezTo>
                  <a:cubicBezTo>
                    <a:pt x="8" y="121"/>
                    <a:pt x="8" y="117"/>
                    <a:pt x="9" y="114"/>
                  </a:cubicBezTo>
                  <a:cubicBezTo>
                    <a:pt x="21" y="62"/>
                    <a:pt x="35" y="0"/>
                    <a:pt x="35" y="0"/>
                  </a:cubicBezTo>
                  <a:lnTo>
                    <a:pt x="164" y="10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6FF8F301-0FEA-00C5-8B06-48C3DF073C3B}"/>
                </a:ext>
              </a:extLst>
            </p:cNvPr>
            <p:cNvSpPr/>
            <p:nvPr/>
          </p:nvSpPr>
          <p:spPr bwMode="auto">
            <a:xfrm>
              <a:off x="7839076" y="1530350"/>
              <a:ext cx="788988" cy="1250950"/>
            </a:xfrm>
            <a:custGeom>
              <a:avLst/>
              <a:gdLst>
                <a:gd name="T0" fmla="*/ 165 w 165"/>
                <a:gd name="T1" fmla="*/ 147 h 262"/>
                <a:gd name="T2" fmla="*/ 159 w 165"/>
                <a:gd name="T3" fmla="*/ 192 h 262"/>
                <a:gd name="T4" fmla="*/ 129 w 165"/>
                <a:gd name="T5" fmla="*/ 246 h 262"/>
                <a:gd name="T6" fmla="*/ 129 w 165"/>
                <a:gd name="T7" fmla="*/ 246 h 262"/>
                <a:gd name="T8" fmla="*/ 129 w 165"/>
                <a:gd name="T9" fmla="*/ 247 h 262"/>
                <a:gd name="T10" fmla="*/ 123 w 165"/>
                <a:gd name="T11" fmla="*/ 253 h 262"/>
                <a:gd name="T12" fmla="*/ 121 w 165"/>
                <a:gd name="T13" fmla="*/ 255 h 262"/>
                <a:gd name="T14" fmla="*/ 118 w 165"/>
                <a:gd name="T15" fmla="*/ 258 h 262"/>
                <a:gd name="T16" fmla="*/ 115 w 165"/>
                <a:gd name="T17" fmla="*/ 261 h 262"/>
                <a:gd name="T18" fmla="*/ 115 w 165"/>
                <a:gd name="T19" fmla="*/ 261 h 262"/>
                <a:gd name="T20" fmla="*/ 114 w 165"/>
                <a:gd name="T21" fmla="*/ 262 h 262"/>
                <a:gd name="T22" fmla="*/ 108 w 165"/>
                <a:gd name="T23" fmla="*/ 256 h 262"/>
                <a:gd name="T24" fmla="*/ 37 w 165"/>
                <a:gd name="T25" fmla="*/ 179 h 262"/>
                <a:gd name="T26" fmla="*/ 11 w 165"/>
                <a:gd name="T27" fmla="*/ 151 h 262"/>
                <a:gd name="T28" fmla="*/ 0 w 165"/>
                <a:gd name="T29" fmla="*/ 140 h 262"/>
                <a:gd name="T30" fmla="*/ 52 w 165"/>
                <a:gd name="T31" fmla="*/ 6 h 262"/>
                <a:gd name="T32" fmla="*/ 54 w 165"/>
                <a:gd name="T33" fmla="*/ 0 h 262"/>
                <a:gd name="T34" fmla="*/ 114 w 165"/>
                <a:gd name="T35" fmla="*/ 33 h 262"/>
                <a:gd name="T36" fmla="*/ 114 w 165"/>
                <a:gd name="T37" fmla="*/ 34 h 262"/>
                <a:gd name="T38" fmla="*/ 165 w 165"/>
                <a:gd name="T39" fmla="*/ 14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262">
                  <a:moveTo>
                    <a:pt x="165" y="147"/>
                  </a:moveTo>
                  <a:cubicBezTo>
                    <a:pt x="165" y="163"/>
                    <a:pt x="163" y="178"/>
                    <a:pt x="159" y="192"/>
                  </a:cubicBezTo>
                  <a:cubicBezTo>
                    <a:pt x="153" y="212"/>
                    <a:pt x="142" y="230"/>
                    <a:pt x="129" y="246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29" y="246"/>
                    <a:pt x="129" y="247"/>
                    <a:pt x="129" y="247"/>
                  </a:cubicBezTo>
                  <a:cubicBezTo>
                    <a:pt x="127" y="249"/>
                    <a:pt x="125" y="251"/>
                    <a:pt x="123" y="253"/>
                  </a:cubicBezTo>
                  <a:cubicBezTo>
                    <a:pt x="123" y="253"/>
                    <a:pt x="122" y="254"/>
                    <a:pt x="121" y="255"/>
                  </a:cubicBezTo>
                  <a:cubicBezTo>
                    <a:pt x="120" y="256"/>
                    <a:pt x="119" y="257"/>
                    <a:pt x="118" y="258"/>
                  </a:cubicBezTo>
                  <a:cubicBezTo>
                    <a:pt x="117" y="259"/>
                    <a:pt x="116" y="260"/>
                    <a:pt x="115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4" y="261"/>
                    <a:pt x="114" y="262"/>
                    <a:pt x="114" y="262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34" y="51"/>
                    <a:pt x="52" y="6"/>
                  </a:cubicBezTo>
                  <a:cubicBezTo>
                    <a:pt x="53" y="4"/>
                    <a:pt x="53" y="2"/>
                    <a:pt x="54" y="0"/>
                  </a:cubicBezTo>
                  <a:cubicBezTo>
                    <a:pt x="77" y="7"/>
                    <a:pt x="97" y="18"/>
                    <a:pt x="114" y="33"/>
                  </a:cubicBezTo>
                  <a:cubicBezTo>
                    <a:pt x="114" y="33"/>
                    <a:pt x="114" y="34"/>
                    <a:pt x="114" y="34"/>
                  </a:cubicBezTo>
                  <a:cubicBezTo>
                    <a:pt x="146" y="62"/>
                    <a:pt x="165" y="102"/>
                    <a:pt x="165" y="147"/>
                  </a:cubicBezTo>
                  <a:close/>
                </a:path>
              </a:pathLst>
            </a:custGeom>
            <a:solidFill>
              <a:srgbClr val="F7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9979ED87-FB63-8BF2-1642-E3E6C9A697B9}"/>
                </a:ext>
              </a:extLst>
            </p:cNvPr>
            <p:cNvSpPr/>
            <p:nvPr/>
          </p:nvSpPr>
          <p:spPr bwMode="auto">
            <a:xfrm>
              <a:off x="5103813" y="1673225"/>
              <a:ext cx="1803400" cy="1231900"/>
            </a:xfrm>
            <a:custGeom>
              <a:avLst/>
              <a:gdLst>
                <a:gd name="T0" fmla="*/ 370 w 377"/>
                <a:gd name="T1" fmla="*/ 258 h 258"/>
                <a:gd name="T2" fmla="*/ 7 w 377"/>
                <a:gd name="T3" fmla="*/ 258 h 258"/>
                <a:gd name="T4" fmla="*/ 0 w 377"/>
                <a:gd name="T5" fmla="*/ 251 h 258"/>
                <a:gd name="T6" fmla="*/ 0 w 377"/>
                <a:gd name="T7" fmla="*/ 7 h 258"/>
                <a:gd name="T8" fmla="*/ 7 w 377"/>
                <a:gd name="T9" fmla="*/ 0 h 258"/>
                <a:gd name="T10" fmla="*/ 370 w 377"/>
                <a:gd name="T11" fmla="*/ 0 h 258"/>
                <a:gd name="T12" fmla="*/ 377 w 377"/>
                <a:gd name="T13" fmla="*/ 7 h 258"/>
                <a:gd name="T14" fmla="*/ 377 w 377"/>
                <a:gd name="T15" fmla="*/ 251 h 258"/>
                <a:gd name="T16" fmla="*/ 370 w 377"/>
                <a:gd name="T1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258">
                  <a:moveTo>
                    <a:pt x="370" y="258"/>
                  </a:moveTo>
                  <a:cubicBezTo>
                    <a:pt x="7" y="258"/>
                    <a:pt x="7" y="258"/>
                    <a:pt x="7" y="258"/>
                  </a:cubicBezTo>
                  <a:cubicBezTo>
                    <a:pt x="3" y="258"/>
                    <a:pt x="0" y="255"/>
                    <a:pt x="0" y="25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74" y="0"/>
                    <a:pt x="377" y="3"/>
                    <a:pt x="377" y="7"/>
                  </a:cubicBezTo>
                  <a:cubicBezTo>
                    <a:pt x="377" y="251"/>
                    <a:pt x="377" y="251"/>
                    <a:pt x="377" y="251"/>
                  </a:cubicBezTo>
                  <a:cubicBezTo>
                    <a:pt x="377" y="255"/>
                    <a:pt x="374" y="258"/>
                    <a:pt x="370" y="258"/>
                  </a:cubicBezTo>
                  <a:close/>
                </a:path>
              </a:pathLst>
            </a:custGeom>
            <a:solidFill>
              <a:srgbClr val="B8D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任意多边形 42">
              <a:extLst>
                <a:ext uri="{FF2B5EF4-FFF2-40B4-BE49-F238E27FC236}">
                  <a16:creationId xmlns:a16="http://schemas.microsoft.com/office/drawing/2014/main" id="{AA542C52-3BC0-FF5C-E4CE-F5CDDF789697}"/>
                </a:ext>
              </a:extLst>
            </p:cNvPr>
            <p:cNvSpPr/>
            <p:nvPr/>
          </p:nvSpPr>
          <p:spPr bwMode="auto">
            <a:xfrm>
              <a:off x="5246688" y="1974850"/>
              <a:ext cx="450850" cy="449263"/>
            </a:xfrm>
            <a:custGeom>
              <a:avLst/>
              <a:gdLst>
                <a:gd name="T0" fmla="*/ 87 w 94"/>
                <a:gd name="T1" fmla="*/ 94 h 94"/>
                <a:gd name="T2" fmla="*/ 7 w 94"/>
                <a:gd name="T3" fmla="*/ 94 h 94"/>
                <a:gd name="T4" fmla="*/ 0 w 94"/>
                <a:gd name="T5" fmla="*/ 87 h 94"/>
                <a:gd name="T6" fmla="*/ 0 w 94"/>
                <a:gd name="T7" fmla="*/ 7 h 94"/>
                <a:gd name="T8" fmla="*/ 7 w 94"/>
                <a:gd name="T9" fmla="*/ 0 h 94"/>
                <a:gd name="T10" fmla="*/ 87 w 94"/>
                <a:gd name="T11" fmla="*/ 0 h 94"/>
                <a:gd name="T12" fmla="*/ 94 w 94"/>
                <a:gd name="T13" fmla="*/ 7 h 94"/>
                <a:gd name="T14" fmla="*/ 94 w 94"/>
                <a:gd name="T15" fmla="*/ 87 h 94"/>
                <a:gd name="T16" fmla="*/ 87 w 94"/>
                <a:gd name="T1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4">
                  <a:moveTo>
                    <a:pt x="87" y="94"/>
                  </a:moveTo>
                  <a:cubicBezTo>
                    <a:pt x="7" y="94"/>
                    <a:pt x="7" y="94"/>
                    <a:pt x="7" y="94"/>
                  </a:cubicBezTo>
                  <a:cubicBezTo>
                    <a:pt x="3" y="94"/>
                    <a:pt x="0" y="91"/>
                    <a:pt x="0" y="8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4" y="3"/>
                    <a:pt x="94" y="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91"/>
                    <a:pt x="91" y="94"/>
                    <a:pt x="87" y="94"/>
                  </a:cubicBezTo>
                  <a:close/>
                </a:path>
              </a:pathLst>
            </a:custGeom>
            <a:solidFill>
              <a:srgbClr val="66D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任意多边形 43">
              <a:extLst>
                <a:ext uri="{FF2B5EF4-FFF2-40B4-BE49-F238E27FC236}">
                  <a16:creationId xmlns:a16="http://schemas.microsoft.com/office/drawing/2014/main" id="{6F0F4451-B13C-82D2-D342-79ECAE4CE5D3}"/>
                </a:ext>
              </a:extLst>
            </p:cNvPr>
            <p:cNvSpPr/>
            <p:nvPr/>
          </p:nvSpPr>
          <p:spPr bwMode="auto">
            <a:xfrm>
              <a:off x="5391151" y="2065338"/>
              <a:ext cx="223838" cy="257175"/>
            </a:xfrm>
            <a:custGeom>
              <a:avLst/>
              <a:gdLst>
                <a:gd name="T0" fmla="*/ 43 w 47"/>
                <a:gd name="T1" fmla="*/ 22 h 54"/>
                <a:gd name="T2" fmla="*/ 8 w 47"/>
                <a:gd name="T3" fmla="*/ 2 h 54"/>
                <a:gd name="T4" fmla="*/ 0 w 47"/>
                <a:gd name="T5" fmla="*/ 7 h 54"/>
                <a:gd name="T6" fmla="*/ 0 w 47"/>
                <a:gd name="T7" fmla="*/ 47 h 54"/>
                <a:gd name="T8" fmla="*/ 8 w 47"/>
                <a:gd name="T9" fmla="*/ 52 h 54"/>
                <a:gd name="T10" fmla="*/ 43 w 47"/>
                <a:gd name="T11" fmla="*/ 32 h 54"/>
                <a:gd name="T12" fmla="*/ 43 w 47"/>
                <a:gd name="T13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4">
                  <a:moveTo>
                    <a:pt x="43" y="2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4" y="0"/>
                    <a:pt x="0" y="2"/>
                    <a:pt x="0" y="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2"/>
                    <a:pt x="4" y="54"/>
                    <a:pt x="8" y="5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0"/>
                    <a:pt x="47" y="24"/>
                    <a:pt x="4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任意多边形 44">
              <a:extLst>
                <a:ext uri="{FF2B5EF4-FFF2-40B4-BE49-F238E27FC236}">
                  <a16:creationId xmlns:a16="http://schemas.microsoft.com/office/drawing/2014/main" id="{E1C48EA0-9BEB-3511-01B2-AB207A7BFDBD}"/>
                </a:ext>
              </a:extLst>
            </p:cNvPr>
            <p:cNvSpPr/>
            <p:nvPr/>
          </p:nvSpPr>
          <p:spPr bwMode="auto">
            <a:xfrm>
              <a:off x="5826126" y="2457450"/>
              <a:ext cx="908050" cy="57150"/>
            </a:xfrm>
            <a:custGeom>
              <a:avLst/>
              <a:gdLst>
                <a:gd name="T0" fmla="*/ 184 w 190"/>
                <a:gd name="T1" fmla="*/ 12 h 12"/>
                <a:gd name="T2" fmla="*/ 7 w 190"/>
                <a:gd name="T3" fmla="*/ 12 h 12"/>
                <a:gd name="T4" fmla="*/ 0 w 190"/>
                <a:gd name="T5" fmla="*/ 6 h 12"/>
                <a:gd name="T6" fmla="*/ 0 w 190"/>
                <a:gd name="T7" fmla="*/ 6 h 12"/>
                <a:gd name="T8" fmla="*/ 7 w 190"/>
                <a:gd name="T9" fmla="*/ 0 h 12"/>
                <a:gd name="T10" fmla="*/ 184 w 190"/>
                <a:gd name="T11" fmla="*/ 0 h 12"/>
                <a:gd name="T12" fmla="*/ 190 w 190"/>
                <a:gd name="T13" fmla="*/ 6 h 12"/>
                <a:gd name="T14" fmla="*/ 190 w 190"/>
                <a:gd name="T15" fmla="*/ 6 h 12"/>
                <a:gd name="T16" fmla="*/ 184 w 19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2">
                  <a:moveTo>
                    <a:pt x="184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0"/>
                    <a:pt x="190" y="2"/>
                    <a:pt x="190" y="6"/>
                  </a:cubicBezTo>
                  <a:cubicBezTo>
                    <a:pt x="190" y="6"/>
                    <a:pt x="190" y="6"/>
                    <a:pt x="190" y="6"/>
                  </a:cubicBezTo>
                  <a:cubicBezTo>
                    <a:pt x="190" y="9"/>
                    <a:pt x="187" y="12"/>
                    <a:pt x="18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197C8ABF-FC1E-1298-B335-E9A1F2EE4D93}"/>
                </a:ext>
              </a:extLst>
            </p:cNvPr>
            <p:cNvSpPr/>
            <p:nvPr/>
          </p:nvSpPr>
          <p:spPr bwMode="auto">
            <a:xfrm>
              <a:off x="5826126" y="2222500"/>
              <a:ext cx="908050" cy="61913"/>
            </a:xfrm>
            <a:custGeom>
              <a:avLst/>
              <a:gdLst>
                <a:gd name="T0" fmla="*/ 184 w 190"/>
                <a:gd name="T1" fmla="*/ 13 h 13"/>
                <a:gd name="T2" fmla="*/ 7 w 190"/>
                <a:gd name="T3" fmla="*/ 13 h 13"/>
                <a:gd name="T4" fmla="*/ 0 w 190"/>
                <a:gd name="T5" fmla="*/ 6 h 13"/>
                <a:gd name="T6" fmla="*/ 0 w 190"/>
                <a:gd name="T7" fmla="*/ 6 h 13"/>
                <a:gd name="T8" fmla="*/ 7 w 190"/>
                <a:gd name="T9" fmla="*/ 0 h 13"/>
                <a:gd name="T10" fmla="*/ 184 w 190"/>
                <a:gd name="T11" fmla="*/ 0 h 13"/>
                <a:gd name="T12" fmla="*/ 190 w 190"/>
                <a:gd name="T13" fmla="*/ 6 h 13"/>
                <a:gd name="T14" fmla="*/ 190 w 190"/>
                <a:gd name="T15" fmla="*/ 6 h 13"/>
                <a:gd name="T16" fmla="*/ 184 w 190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3">
                  <a:moveTo>
                    <a:pt x="184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0"/>
                    <a:pt x="190" y="3"/>
                    <a:pt x="190" y="6"/>
                  </a:cubicBezTo>
                  <a:cubicBezTo>
                    <a:pt x="190" y="6"/>
                    <a:pt x="190" y="6"/>
                    <a:pt x="190" y="6"/>
                  </a:cubicBezTo>
                  <a:cubicBezTo>
                    <a:pt x="190" y="10"/>
                    <a:pt x="187" y="13"/>
                    <a:pt x="18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任意多边形 46">
              <a:extLst>
                <a:ext uri="{FF2B5EF4-FFF2-40B4-BE49-F238E27FC236}">
                  <a16:creationId xmlns:a16="http://schemas.microsoft.com/office/drawing/2014/main" id="{B107B7BC-9DAA-79AC-4206-23BB7A280E80}"/>
                </a:ext>
              </a:extLst>
            </p:cNvPr>
            <p:cNvSpPr/>
            <p:nvPr/>
          </p:nvSpPr>
          <p:spPr bwMode="auto">
            <a:xfrm>
              <a:off x="5826126" y="1965325"/>
              <a:ext cx="908050" cy="61913"/>
            </a:xfrm>
            <a:custGeom>
              <a:avLst/>
              <a:gdLst>
                <a:gd name="T0" fmla="*/ 184 w 190"/>
                <a:gd name="T1" fmla="*/ 13 h 13"/>
                <a:gd name="T2" fmla="*/ 7 w 190"/>
                <a:gd name="T3" fmla="*/ 13 h 13"/>
                <a:gd name="T4" fmla="*/ 0 w 190"/>
                <a:gd name="T5" fmla="*/ 7 h 13"/>
                <a:gd name="T6" fmla="*/ 0 w 190"/>
                <a:gd name="T7" fmla="*/ 7 h 13"/>
                <a:gd name="T8" fmla="*/ 7 w 190"/>
                <a:gd name="T9" fmla="*/ 0 h 13"/>
                <a:gd name="T10" fmla="*/ 184 w 190"/>
                <a:gd name="T11" fmla="*/ 0 h 13"/>
                <a:gd name="T12" fmla="*/ 190 w 190"/>
                <a:gd name="T13" fmla="*/ 7 h 13"/>
                <a:gd name="T14" fmla="*/ 190 w 190"/>
                <a:gd name="T15" fmla="*/ 7 h 13"/>
                <a:gd name="T16" fmla="*/ 184 w 190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3">
                  <a:moveTo>
                    <a:pt x="184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0"/>
                    <a:pt x="190" y="3"/>
                    <a:pt x="190" y="7"/>
                  </a:cubicBezTo>
                  <a:cubicBezTo>
                    <a:pt x="190" y="7"/>
                    <a:pt x="190" y="7"/>
                    <a:pt x="190" y="7"/>
                  </a:cubicBezTo>
                  <a:cubicBezTo>
                    <a:pt x="190" y="10"/>
                    <a:pt x="187" y="13"/>
                    <a:pt x="18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任意多边形 47">
              <a:extLst>
                <a:ext uri="{FF2B5EF4-FFF2-40B4-BE49-F238E27FC236}">
                  <a16:creationId xmlns:a16="http://schemas.microsoft.com/office/drawing/2014/main" id="{FC9DE70A-3D18-E8A3-DF32-CFB531BC05DB}"/>
                </a:ext>
              </a:extLst>
            </p:cNvPr>
            <p:cNvSpPr/>
            <p:nvPr/>
          </p:nvSpPr>
          <p:spPr bwMode="auto">
            <a:xfrm>
              <a:off x="3779838" y="2424113"/>
              <a:ext cx="931863" cy="1489075"/>
            </a:xfrm>
            <a:custGeom>
              <a:avLst/>
              <a:gdLst>
                <a:gd name="T0" fmla="*/ 190 w 195"/>
                <a:gd name="T1" fmla="*/ 312 h 312"/>
                <a:gd name="T2" fmla="*/ 13 w 195"/>
                <a:gd name="T3" fmla="*/ 312 h 312"/>
                <a:gd name="T4" fmla="*/ 0 w 195"/>
                <a:gd name="T5" fmla="*/ 300 h 312"/>
                <a:gd name="T6" fmla="*/ 8 w 195"/>
                <a:gd name="T7" fmla="*/ 13 h 312"/>
                <a:gd name="T8" fmla="*/ 13 w 195"/>
                <a:gd name="T9" fmla="*/ 8 h 312"/>
                <a:gd name="T10" fmla="*/ 182 w 195"/>
                <a:gd name="T11" fmla="*/ 0 h 312"/>
                <a:gd name="T12" fmla="*/ 195 w 195"/>
                <a:gd name="T13" fmla="*/ 13 h 312"/>
                <a:gd name="T14" fmla="*/ 195 w 195"/>
                <a:gd name="T15" fmla="*/ 308 h 312"/>
                <a:gd name="T16" fmla="*/ 190 w 195"/>
                <a:gd name="T17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312">
                  <a:moveTo>
                    <a:pt x="190" y="312"/>
                  </a:moveTo>
                  <a:cubicBezTo>
                    <a:pt x="13" y="312"/>
                    <a:pt x="13" y="312"/>
                    <a:pt x="13" y="312"/>
                  </a:cubicBezTo>
                  <a:cubicBezTo>
                    <a:pt x="10" y="312"/>
                    <a:pt x="0" y="302"/>
                    <a:pt x="0" y="30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1"/>
                    <a:pt x="10" y="8"/>
                    <a:pt x="13" y="8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5" y="0"/>
                    <a:pt x="195" y="11"/>
                    <a:pt x="195" y="13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195" y="310"/>
                    <a:pt x="192" y="312"/>
                    <a:pt x="190" y="312"/>
                  </a:cubicBezTo>
                  <a:close/>
                </a:path>
              </a:pathLst>
            </a:custGeom>
            <a:solidFill>
              <a:srgbClr val="1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任意多边形 48">
              <a:extLst>
                <a:ext uri="{FF2B5EF4-FFF2-40B4-BE49-F238E27FC236}">
                  <a16:creationId xmlns:a16="http://schemas.microsoft.com/office/drawing/2014/main" id="{7796F4BF-EB7D-F9EA-8C61-C7AD4042B096}"/>
                </a:ext>
              </a:extLst>
            </p:cNvPr>
            <p:cNvSpPr/>
            <p:nvPr/>
          </p:nvSpPr>
          <p:spPr bwMode="auto">
            <a:xfrm>
              <a:off x="3765551" y="2413000"/>
              <a:ext cx="893763" cy="1452563"/>
            </a:xfrm>
            <a:custGeom>
              <a:avLst/>
              <a:gdLst>
                <a:gd name="T0" fmla="*/ 183 w 187"/>
                <a:gd name="T1" fmla="*/ 304 h 304"/>
                <a:gd name="T2" fmla="*/ 5 w 187"/>
                <a:gd name="T3" fmla="*/ 304 h 304"/>
                <a:gd name="T4" fmla="*/ 0 w 187"/>
                <a:gd name="T5" fmla="*/ 299 h 304"/>
                <a:gd name="T6" fmla="*/ 0 w 187"/>
                <a:gd name="T7" fmla="*/ 4 h 304"/>
                <a:gd name="T8" fmla="*/ 5 w 187"/>
                <a:gd name="T9" fmla="*/ 0 h 304"/>
                <a:gd name="T10" fmla="*/ 183 w 187"/>
                <a:gd name="T11" fmla="*/ 0 h 304"/>
                <a:gd name="T12" fmla="*/ 187 w 187"/>
                <a:gd name="T13" fmla="*/ 4 h 304"/>
                <a:gd name="T14" fmla="*/ 187 w 187"/>
                <a:gd name="T15" fmla="*/ 299 h 304"/>
                <a:gd name="T16" fmla="*/ 183 w 187"/>
                <a:gd name="T17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304">
                  <a:moveTo>
                    <a:pt x="183" y="304"/>
                  </a:moveTo>
                  <a:cubicBezTo>
                    <a:pt x="5" y="304"/>
                    <a:pt x="5" y="304"/>
                    <a:pt x="5" y="304"/>
                  </a:cubicBezTo>
                  <a:cubicBezTo>
                    <a:pt x="2" y="304"/>
                    <a:pt x="0" y="302"/>
                    <a:pt x="0" y="29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5" y="0"/>
                    <a:pt x="187" y="2"/>
                    <a:pt x="187" y="4"/>
                  </a:cubicBezTo>
                  <a:cubicBezTo>
                    <a:pt x="187" y="299"/>
                    <a:pt x="187" y="299"/>
                    <a:pt x="187" y="299"/>
                  </a:cubicBezTo>
                  <a:cubicBezTo>
                    <a:pt x="187" y="302"/>
                    <a:pt x="185" y="304"/>
                    <a:pt x="183" y="304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44F02D07-6ECE-713C-C1EF-143CB9E50500}"/>
                </a:ext>
              </a:extLst>
            </p:cNvPr>
            <p:cNvSpPr/>
            <p:nvPr/>
          </p:nvSpPr>
          <p:spPr bwMode="auto">
            <a:xfrm>
              <a:off x="4162426" y="3684588"/>
              <a:ext cx="133350" cy="133350"/>
            </a:xfrm>
            <a:custGeom>
              <a:avLst/>
              <a:gdLst>
                <a:gd name="T0" fmla="*/ 28 w 28"/>
                <a:gd name="T1" fmla="*/ 14 h 28"/>
                <a:gd name="T2" fmla="*/ 28 w 28"/>
                <a:gd name="T3" fmla="*/ 17 h 28"/>
                <a:gd name="T4" fmla="*/ 14 w 28"/>
                <a:gd name="T5" fmla="*/ 28 h 28"/>
                <a:gd name="T6" fmla="*/ 0 w 28"/>
                <a:gd name="T7" fmla="*/ 14 h 28"/>
                <a:gd name="T8" fmla="*/ 9 w 28"/>
                <a:gd name="T9" fmla="*/ 1 h 28"/>
                <a:gd name="T10" fmla="*/ 14 w 28"/>
                <a:gd name="T11" fmla="*/ 0 h 28"/>
                <a:gd name="T12" fmla="*/ 28 w 28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cubicBezTo>
                    <a:pt x="28" y="15"/>
                    <a:pt x="28" y="16"/>
                    <a:pt x="28" y="17"/>
                  </a:cubicBezTo>
                  <a:cubicBezTo>
                    <a:pt x="27" y="23"/>
                    <a:pt x="21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8"/>
                    <a:pt x="4" y="2"/>
                    <a:pt x="9" y="1"/>
                  </a:cubicBezTo>
                  <a:cubicBezTo>
                    <a:pt x="11" y="0"/>
                    <a:pt x="12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21F58D69-650C-A597-A93C-956F85D51BBF}"/>
                </a:ext>
              </a:extLst>
            </p:cNvPr>
            <p:cNvSpPr/>
            <p:nvPr/>
          </p:nvSpPr>
          <p:spPr bwMode="auto">
            <a:xfrm>
              <a:off x="3870326" y="2519363"/>
              <a:ext cx="684213" cy="1103313"/>
            </a:xfrm>
            <a:custGeom>
              <a:avLst/>
              <a:gdLst>
                <a:gd name="T0" fmla="*/ 139 w 143"/>
                <a:gd name="T1" fmla="*/ 231 h 231"/>
                <a:gd name="T2" fmla="*/ 3 w 143"/>
                <a:gd name="T3" fmla="*/ 231 h 231"/>
                <a:gd name="T4" fmla="*/ 0 w 143"/>
                <a:gd name="T5" fmla="*/ 227 h 231"/>
                <a:gd name="T6" fmla="*/ 0 w 143"/>
                <a:gd name="T7" fmla="*/ 4 h 231"/>
                <a:gd name="T8" fmla="*/ 3 w 143"/>
                <a:gd name="T9" fmla="*/ 0 h 231"/>
                <a:gd name="T10" fmla="*/ 139 w 143"/>
                <a:gd name="T11" fmla="*/ 0 h 231"/>
                <a:gd name="T12" fmla="*/ 143 w 143"/>
                <a:gd name="T13" fmla="*/ 4 h 231"/>
                <a:gd name="T14" fmla="*/ 143 w 143"/>
                <a:gd name="T15" fmla="*/ 227 h 231"/>
                <a:gd name="T16" fmla="*/ 139 w 143"/>
                <a:gd name="T1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231">
                  <a:moveTo>
                    <a:pt x="139" y="231"/>
                  </a:moveTo>
                  <a:cubicBezTo>
                    <a:pt x="3" y="231"/>
                    <a:pt x="3" y="231"/>
                    <a:pt x="3" y="231"/>
                  </a:cubicBezTo>
                  <a:cubicBezTo>
                    <a:pt x="1" y="231"/>
                    <a:pt x="0" y="229"/>
                    <a:pt x="0" y="2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2"/>
                    <a:pt x="143" y="4"/>
                  </a:cubicBezTo>
                  <a:cubicBezTo>
                    <a:pt x="143" y="227"/>
                    <a:pt x="143" y="227"/>
                    <a:pt x="143" y="227"/>
                  </a:cubicBezTo>
                  <a:cubicBezTo>
                    <a:pt x="143" y="229"/>
                    <a:pt x="141" y="231"/>
                    <a:pt x="139" y="231"/>
                  </a:cubicBezTo>
                  <a:close/>
                </a:path>
              </a:pathLst>
            </a:custGeom>
            <a:solidFill>
              <a:srgbClr val="1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任意多边形 51">
              <a:extLst>
                <a:ext uri="{FF2B5EF4-FFF2-40B4-BE49-F238E27FC236}">
                  <a16:creationId xmlns:a16="http://schemas.microsoft.com/office/drawing/2014/main" id="{DE838576-C014-EC75-5D1F-8F6CB2007685}"/>
                </a:ext>
              </a:extLst>
            </p:cNvPr>
            <p:cNvSpPr/>
            <p:nvPr/>
          </p:nvSpPr>
          <p:spPr bwMode="auto">
            <a:xfrm>
              <a:off x="3894138" y="2562225"/>
              <a:ext cx="636588" cy="1031875"/>
            </a:xfrm>
            <a:custGeom>
              <a:avLst/>
              <a:gdLst>
                <a:gd name="T0" fmla="*/ 133 w 133"/>
                <a:gd name="T1" fmla="*/ 3 h 216"/>
                <a:gd name="T2" fmla="*/ 133 w 133"/>
                <a:gd name="T3" fmla="*/ 213 h 216"/>
                <a:gd name="T4" fmla="*/ 130 w 133"/>
                <a:gd name="T5" fmla="*/ 216 h 216"/>
                <a:gd name="T6" fmla="*/ 4 w 133"/>
                <a:gd name="T7" fmla="*/ 216 h 216"/>
                <a:gd name="T8" fmla="*/ 0 w 133"/>
                <a:gd name="T9" fmla="*/ 213 h 216"/>
                <a:gd name="T10" fmla="*/ 0 w 133"/>
                <a:gd name="T11" fmla="*/ 3 h 216"/>
                <a:gd name="T12" fmla="*/ 4 w 133"/>
                <a:gd name="T13" fmla="*/ 0 h 216"/>
                <a:gd name="T14" fmla="*/ 130 w 133"/>
                <a:gd name="T15" fmla="*/ 0 h 216"/>
                <a:gd name="T16" fmla="*/ 133 w 133"/>
                <a:gd name="T17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216">
                  <a:moveTo>
                    <a:pt x="133" y="3"/>
                  </a:moveTo>
                  <a:cubicBezTo>
                    <a:pt x="133" y="213"/>
                    <a:pt x="133" y="213"/>
                    <a:pt x="133" y="213"/>
                  </a:cubicBezTo>
                  <a:cubicBezTo>
                    <a:pt x="133" y="215"/>
                    <a:pt x="132" y="216"/>
                    <a:pt x="130" y="216"/>
                  </a:cubicBezTo>
                  <a:cubicBezTo>
                    <a:pt x="4" y="216"/>
                    <a:pt x="4" y="216"/>
                    <a:pt x="4" y="216"/>
                  </a:cubicBezTo>
                  <a:cubicBezTo>
                    <a:pt x="2" y="216"/>
                    <a:pt x="0" y="215"/>
                    <a:pt x="0" y="2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2"/>
                    <a:pt x="133" y="3"/>
                  </a:cubicBezTo>
                  <a:close/>
                </a:path>
              </a:pathLst>
            </a:custGeom>
            <a:solidFill>
              <a:srgbClr val="F7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任意多边形 52">
              <a:extLst>
                <a:ext uri="{FF2B5EF4-FFF2-40B4-BE49-F238E27FC236}">
                  <a16:creationId xmlns:a16="http://schemas.microsoft.com/office/drawing/2014/main" id="{5F37561E-F2D9-E40C-15B4-374FB94B7B5F}"/>
                </a:ext>
              </a:extLst>
            </p:cNvPr>
            <p:cNvSpPr/>
            <p:nvPr/>
          </p:nvSpPr>
          <p:spPr bwMode="auto">
            <a:xfrm>
              <a:off x="3946526" y="2895600"/>
              <a:ext cx="496888" cy="28575"/>
            </a:xfrm>
            <a:custGeom>
              <a:avLst/>
              <a:gdLst>
                <a:gd name="T0" fmla="*/ 101 w 104"/>
                <a:gd name="T1" fmla="*/ 6 h 6"/>
                <a:gd name="T2" fmla="*/ 3 w 104"/>
                <a:gd name="T3" fmla="*/ 6 h 6"/>
                <a:gd name="T4" fmla="*/ 0 w 104"/>
                <a:gd name="T5" fmla="*/ 3 h 6"/>
                <a:gd name="T6" fmla="*/ 0 w 104"/>
                <a:gd name="T7" fmla="*/ 3 h 6"/>
                <a:gd name="T8" fmla="*/ 3 w 104"/>
                <a:gd name="T9" fmla="*/ 0 h 6"/>
                <a:gd name="T10" fmla="*/ 101 w 104"/>
                <a:gd name="T11" fmla="*/ 0 h 6"/>
                <a:gd name="T12" fmla="*/ 104 w 104"/>
                <a:gd name="T13" fmla="*/ 3 h 6"/>
                <a:gd name="T14" fmla="*/ 104 w 104"/>
                <a:gd name="T15" fmla="*/ 3 h 6"/>
                <a:gd name="T16" fmla="*/ 101 w 10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">
                  <a:moveTo>
                    <a:pt x="10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3" y="0"/>
                    <a:pt x="104" y="1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5"/>
                    <a:pt x="103" y="6"/>
                    <a:pt x="101" y="6"/>
                  </a:cubicBezTo>
                  <a:close/>
                </a:path>
              </a:pathLst>
            </a:cu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任意多边形 53">
              <a:extLst>
                <a:ext uri="{FF2B5EF4-FFF2-40B4-BE49-F238E27FC236}">
                  <a16:creationId xmlns:a16="http://schemas.microsoft.com/office/drawing/2014/main" id="{85B0AE11-920E-EC42-C946-C23C0BF1EEBE}"/>
                </a:ext>
              </a:extLst>
            </p:cNvPr>
            <p:cNvSpPr/>
            <p:nvPr/>
          </p:nvSpPr>
          <p:spPr bwMode="auto">
            <a:xfrm>
              <a:off x="3946526" y="2952750"/>
              <a:ext cx="301625" cy="30163"/>
            </a:xfrm>
            <a:custGeom>
              <a:avLst/>
              <a:gdLst>
                <a:gd name="T0" fmla="*/ 61 w 63"/>
                <a:gd name="T1" fmla="*/ 6 h 6"/>
                <a:gd name="T2" fmla="*/ 3 w 63"/>
                <a:gd name="T3" fmla="*/ 6 h 6"/>
                <a:gd name="T4" fmla="*/ 0 w 63"/>
                <a:gd name="T5" fmla="*/ 4 h 6"/>
                <a:gd name="T6" fmla="*/ 0 w 63"/>
                <a:gd name="T7" fmla="*/ 2 h 6"/>
                <a:gd name="T8" fmla="*/ 3 w 63"/>
                <a:gd name="T9" fmla="*/ 0 h 6"/>
                <a:gd name="T10" fmla="*/ 61 w 63"/>
                <a:gd name="T11" fmla="*/ 0 h 6"/>
                <a:gd name="T12" fmla="*/ 63 w 63"/>
                <a:gd name="T13" fmla="*/ 2 h 6"/>
                <a:gd name="T14" fmla="*/ 63 w 63"/>
                <a:gd name="T15" fmla="*/ 4 h 6"/>
                <a:gd name="T16" fmla="*/ 61 w 6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">
                  <a:moveTo>
                    <a:pt x="6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3" y="1"/>
                    <a:pt x="63" y="2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5"/>
                    <a:pt x="62" y="6"/>
                    <a:pt x="61" y="6"/>
                  </a:cubicBezTo>
                  <a:close/>
                </a:path>
              </a:pathLst>
            </a:cu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5D50002-6441-7952-3FD3-A1626A59DA33}"/>
                </a:ext>
              </a:extLst>
            </p:cNvPr>
            <p:cNvSpPr/>
            <p:nvPr/>
          </p:nvSpPr>
          <p:spPr bwMode="auto">
            <a:xfrm>
              <a:off x="3956051" y="2705100"/>
              <a:ext cx="119063" cy="123825"/>
            </a:xfrm>
            <a:prstGeom prst="ellipse">
              <a:avLst/>
            </a:pr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任意多边形 55">
              <a:extLst>
                <a:ext uri="{FF2B5EF4-FFF2-40B4-BE49-F238E27FC236}">
                  <a16:creationId xmlns:a16="http://schemas.microsoft.com/office/drawing/2014/main" id="{7DCD3D1F-07CA-7D6F-6AF9-C4C3C54591EA}"/>
                </a:ext>
              </a:extLst>
            </p:cNvPr>
            <p:cNvSpPr/>
            <p:nvPr/>
          </p:nvSpPr>
          <p:spPr bwMode="auto">
            <a:xfrm>
              <a:off x="3946526" y="3254375"/>
              <a:ext cx="496888" cy="28575"/>
            </a:xfrm>
            <a:custGeom>
              <a:avLst/>
              <a:gdLst>
                <a:gd name="T0" fmla="*/ 101 w 104"/>
                <a:gd name="T1" fmla="*/ 6 h 6"/>
                <a:gd name="T2" fmla="*/ 3 w 104"/>
                <a:gd name="T3" fmla="*/ 6 h 6"/>
                <a:gd name="T4" fmla="*/ 0 w 104"/>
                <a:gd name="T5" fmla="*/ 3 h 6"/>
                <a:gd name="T6" fmla="*/ 0 w 104"/>
                <a:gd name="T7" fmla="*/ 3 h 6"/>
                <a:gd name="T8" fmla="*/ 3 w 104"/>
                <a:gd name="T9" fmla="*/ 0 h 6"/>
                <a:gd name="T10" fmla="*/ 101 w 104"/>
                <a:gd name="T11" fmla="*/ 0 h 6"/>
                <a:gd name="T12" fmla="*/ 104 w 104"/>
                <a:gd name="T13" fmla="*/ 3 h 6"/>
                <a:gd name="T14" fmla="*/ 104 w 104"/>
                <a:gd name="T15" fmla="*/ 3 h 6"/>
                <a:gd name="T16" fmla="*/ 101 w 10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">
                  <a:moveTo>
                    <a:pt x="10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3" y="0"/>
                    <a:pt x="104" y="1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5"/>
                    <a:pt x="103" y="6"/>
                    <a:pt x="101" y="6"/>
                  </a:cubicBezTo>
                  <a:close/>
                </a:path>
              </a:pathLst>
            </a:cu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任意多边形 56">
              <a:extLst>
                <a:ext uri="{FF2B5EF4-FFF2-40B4-BE49-F238E27FC236}">
                  <a16:creationId xmlns:a16="http://schemas.microsoft.com/office/drawing/2014/main" id="{7C83D447-C2A2-BB57-B76D-D4B2E08711C1}"/>
                </a:ext>
              </a:extLst>
            </p:cNvPr>
            <p:cNvSpPr/>
            <p:nvPr/>
          </p:nvSpPr>
          <p:spPr bwMode="auto">
            <a:xfrm>
              <a:off x="3946526" y="3311525"/>
              <a:ext cx="301625" cy="28575"/>
            </a:xfrm>
            <a:custGeom>
              <a:avLst/>
              <a:gdLst>
                <a:gd name="T0" fmla="*/ 61 w 63"/>
                <a:gd name="T1" fmla="*/ 6 h 6"/>
                <a:gd name="T2" fmla="*/ 3 w 63"/>
                <a:gd name="T3" fmla="*/ 6 h 6"/>
                <a:gd name="T4" fmla="*/ 0 w 63"/>
                <a:gd name="T5" fmla="*/ 4 h 6"/>
                <a:gd name="T6" fmla="*/ 0 w 63"/>
                <a:gd name="T7" fmla="*/ 2 h 6"/>
                <a:gd name="T8" fmla="*/ 3 w 63"/>
                <a:gd name="T9" fmla="*/ 0 h 6"/>
                <a:gd name="T10" fmla="*/ 61 w 63"/>
                <a:gd name="T11" fmla="*/ 0 h 6"/>
                <a:gd name="T12" fmla="*/ 63 w 63"/>
                <a:gd name="T13" fmla="*/ 2 h 6"/>
                <a:gd name="T14" fmla="*/ 63 w 63"/>
                <a:gd name="T15" fmla="*/ 4 h 6"/>
                <a:gd name="T16" fmla="*/ 61 w 6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">
                  <a:moveTo>
                    <a:pt x="6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3" y="1"/>
                    <a:pt x="63" y="2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5"/>
                    <a:pt x="62" y="6"/>
                    <a:pt x="61" y="6"/>
                  </a:cubicBezTo>
                  <a:close/>
                </a:path>
              </a:pathLst>
            </a:cu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C8437BF-F19D-D7AA-74A4-CF6A6C4A20E3}"/>
                </a:ext>
              </a:extLst>
            </p:cNvPr>
            <p:cNvSpPr/>
            <p:nvPr/>
          </p:nvSpPr>
          <p:spPr bwMode="auto">
            <a:xfrm>
              <a:off x="3956051" y="3068638"/>
              <a:ext cx="119063" cy="119063"/>
            </a:xfrm>
            <a:prstGeom prst="ellipse">
              <a:avLst/>
            </a:pr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任意多边形 58">
              <a:extLst>
                <a:ext uri="{FF2B5EF4-FFF2-40B4-BE49-F238E27FC236}">
                  <a16:creationId xmlns:a16="http://schemas.microsoft.com/office/drawing/2014/main" id="{9276F231-85B9-1DD4-7ABF-4EC16AE969E4}"/>
                </a:ext>
              </a:extLst>
            </p:cNvPr>
            <p:cNvSpPr/>
            <p:nvPr/>
          </p:nvSpPr>
          <p:spPr bwMode="auto">
            <a:xfrm>
              <a:off x="3894138" y="2562225"/>
              <a:ext cx="636588" cy="601663"/>
            </a:xfrm>
            <a:custGeom>
              <a:avLst/>
              <a:gdLst>
                <a:gd name="T0" fmla="*/ 133 w 133"/>
                <a:gd name="T1" fmla="*/ 3 h 126"/>
                <a:gd name="T2" fmla="*/ 133 w 133"/>
                <a:gd name="T3" fmla="*/ 47 h 126"/>
                <a:gd name="T4" fmla="*/ 0 w 133"/>
                <a:gd name="T5" fmla="*/ 126 h 126"/>
                <a:gd name="T6" fmla="*/ 0 w 133"/>
                <a:gd name="T7" fmla="*/ 59 h 126"/>
                <a:gd name="T8" fmla="*/ 99 w 133"/>
                <a:gd name="T9" fmla="*/ 0 h 126"/>
                <a:gd name="T10" fmla="*/ 130 w 133"/>
                <a:gd name="T11" fmla="*/ 0 h 126"/>
                <a:gd name="T12" fmla="*/ 133 w 133"/>
                <a:gd name="T13" fmla="*/ 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26">
                  <a:moveTo>
                    <a:pt x="133" y="3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2"/>
                    <a:pt x="133" y="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任意多边形 59">
              <a:extLst>
                <a:ext uri="{FF2B5EF4-FFF2-40B4-BE49-F238E27FC236}">
                  <a16:creationId xmlns:a16="http://schemas.microsoft.com/office/drawing/2014/main" id="{74F8BF63-E911-8239-1046-079C26DA385F}"/>
                </a:ext>
              </a:extLst>
            </p:cNvPr>
            <p:cNvSpPr/>
            <p:nvPr/>
          </p:nvSpPr>
          <p:spPr bwMode="auto">
            <a:xfrm>
              <a:off x="3894138" y="2890838"/>
              <a:ext cx="636588" cy="506413"/>
            </a:xfrm>
            <a:custGeom>
              <a:avLst/>
              <a:gdLst>
                <a:gd name="T0" fmla="*/ 401 w 401"/>
                <a:gd name="T1" fmla="*/ 0 h 319"/>
                <a:gd name="T2" fmla="*/ 401 w 401"/>
                <a:gd name="T3" fmla="*/ 79 h 319"/>
                <a:gd name="T4" fmla="*/ 0 w 401"/>
                <a:gd name="T5" fmla="*/ 319 h 319"/>
                <a:gd name="T6" fmla="*/ 0 w 401"/>
                <a:gd name="T7" fmla="*/ 238 h 319"/>
                <a:gd name="T8" fmla="*/ 401 w 401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319">
                  <a:moveTo>
                    <a:pt x="401" y="0"/>
                  </a:moveTo>
                  <a:lnTo>
                    <a:pt x="401" y="79"/>
                  </a:lnTo>
                  <a:lnTo>
                    <a:pt x="0" y="319"/>
                  </a:lnTo>
                  <a:lnTo>
                    <a:pt x="0" y="23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347993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751013" y="649922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习题</a:t>
            </a:r>
            <a:r>
              <a:rPr lang="en-US" altLang="zh-CN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751013" y="3468533"/>
          <a:ext cx="20673392" cy="8924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93339">
                  <a:extLst>
                    <a:ext uri="{9D8B030D-6E8A-4147-A177-3AD203B41FA5}">
                      <a16:colId xmlns:a16="http://schemas.microsoft.com/office/drawing/2014/main" val="745450636"/>
                    </a:ext>
                  </a:extLst>
                </a:gridCol>
                <a:gridCol w="1699380">
                  <a:extLst>
                    <a:ext uri="{9D8B030D-6E8A-4147-A177-3AD203B41FA5}">
                      <a16:colId xmlns:a16="http://schemas.microsoft.com/office/drawing/2014/main" val="1476093946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893820092"/>
                    </a:ext>
                  </a:extLst>
                </a:gridCol>
                <a:gridCol w="4423669">
                  <a:extLst>
                    <a:ext uri="{9D8B030D-6E8A-4147-A177-3AD203B41FA5}">
                      <a16:colId xmlns:a16="http://schemas.microsoft.com/office/drawing/2014/main" val="1082470321"/>
                    </a:ext>
                  </a:extLst>
                </a:gridCol>
                <a:gridCol w="2040217">
                  <a:extLst>
                    <a:ext uri="{9D8B030D-6E8A-4147-A177-3AD203B41FA5}">
                      <a16:colId xmlns:a16="http://schemas.microsoft.com/office/drawing/2014/main" val="2539606470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3450536133"/>
                    </a:ext>
                  </a:extLst>
                </a:gridCol>
                <a:gridCol w="4354061">
                  <a:extLst>
                    <a:ext uri="{9D8B030D-6E8A-4147-A177-3AD203B41FA5}">
                      <a16:colId xmlns:a16="http://schemas.microsoft.com/office/drawing/2014/main" val="2387490417"/>
                    </a:ext>
                  </a:extLst>
                </a:gridCol>
                <a:gridCol w="1699380">
                  <a:extLst>
                    <a:ext uri="{9D8B030D-6E8A-4147-A177-3AD203B41FA5}">
                      <a16:colId xmlns:a16="http://schemas.microsoft.com/office/drawing/2014/main" val="1191210299"/>
                    </a:ext>
                  </a:extLst>
                </a:gridCol>
              </a:tblGrid>
              <a:tr h="706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102368694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k</a:t>
                      </a:r>
                      <a:r>
                        <a:rPr lang="zh-CN" altLang="en-US" sz="4000">
                          <a:effectLst/>
                        </a:rPr>
                        <a:t>倍区间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97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拉马车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101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日期问题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103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56451082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图形排版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104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小计算器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115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四平方和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122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016352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冰雹数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128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打印大</a:t>
                      </a:r>
                      <a:r>
                        <a:rPr lang="en-US" sz="4000">
                          <a:effectLst/>
                        </a:rPr>
                        <a:t>X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133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奇怪的数列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136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51440751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机器人繁殖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140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饮料换购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143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数位递增的数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145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75963528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三元组中心问题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146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音节判断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148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反倍数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261029764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洁净数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凯撒加密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最大距离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771826588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螺旋矩阵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最长递增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积木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163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65086138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倍数问题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168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 dirty="0">
                          <a:effectLst/>
                        </a:rPr>
                        <a:t>次数差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170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等腰三角形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171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79627756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递增三元组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172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螺旋折线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176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缩位求和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181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77657037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特别数的和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191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旋转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197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Fibonacci</a:t>
                      </a:r>
                      <a:r>
                        <a:rPr lang="zh-CN" altLang="en-US" sz="4000">
                          <a:effectLst/>
                        </a:rPr>
                        <a:t>数列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200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151570094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打印十字图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206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 dirty="0">
                          <a:effectLst/>
                        </a:rPr>
                        <a:t>连号区间数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212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分糖果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</a:rPr>
                        <a:t>218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897736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16930333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像" descr="图像"/>
          <p:cNvPicPr>
            <a:picLocks noChangeAspect="1"/>
          </p:cNvPicPr>
          <p:nvPr/>
        </p:nvPicPr>
        <p:blipFill>
          <a:blip r:embed="rId3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-49530" y="6210300"/>
            <a:ext cx="12447270" cy="7496810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sp>
        <p:nvSpPr>
          <p:cNvPr id="38" name="文本框 37"/>
          <p:cNvSpPr txBox="1"/>
          <p:nvPr/>
        </p:nvSpPr>
        <p:spPr>
          <a:xfrm>
            <a:off x="1751013" y="548322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习题</a:t>
            </a:r>
            <a:r>
              <a:rPr lang="en-US" altLang="zh-CN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751013" y="3417733"/>
          <a:ext cx="20673392" cy="8924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93339">
                  <a:extLst>
                    <a:ext uri="{9D8B030D-6E8A-4147-A177-3AD203B41FA5}">
                      <a16:colId xmlns:a16="http://schemas.microsoft.com/office/drawing/2014/main" val="745450636"/>
                    </a:ext>
                  </a:extLst>
                </a:gridCol>
                <a:gridCol w="1699380">
                  <a:extLst>
                    <a:ext uri="{9D8B030D-6E8A-4147-A177-3AD203B41FA5}">
                      <a16:colId xmlns:a16="http://schemas.microsoft.com/office/drawing/2014/main" val="1476093946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893820092"/>
                    </a:ext>
                  </a:extLst>
                </a:gridCol>
                <a:gridCol w="4423669">
                  <a:extLst>
                    <a:ext uri="{9D8B030D-6E8A-4147-A177-3AD203B41FA5}">
                      <a16:colId xmlns:a16="http://schemas.microsoft.com/office/drawing/2014/main" val="1082470321"/>
                    </a:ext>
                  </a:extLst>
                </a:gridCol>
                <a:gridCol w="2040217">
                  <a:extLst>
                    <a:ext uri="{9D8B030D-6E8A-4147-A177-3AD203B41FA5}">
                      <a16:colId xmlns:a16="http://schemas.microsoft.com/office/drawing/2014/main" val="2539606470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3450536133"/>
                    </a:ext>
                  </a:extLst>
                </a:gridCol>
                <a:gridCol w="4354061">
                  <a:extLst>
                    <a:ext uri="{9D8B030D-6E8A-4147-A177-3AD203B41FA5}">
                      <a16:colId xmlns:a16="http://schemas.microsoft.com/office/drawing/2014/main" val="2387490417"/>
                    </a:ext>
                  </a:extLst>
                </a:gridCol>
                <a:gridCol w="1699380">
                  <a:extLst>
                    <a:ext uri="{9D8B030D-6E8A-4147-A177-3AD203B41FA5}">
                      <a16:colId xmlns:a16="http://schemas.microsoft.com/office/drawing/2014/main" val="1191210299"/>
                    </a:ext>
                  </a:extLst>
                </a:gridCol>
              </a:tblGrid>
              <a:tr h="706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102368694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 dirty="0">
                          <a:effectLst/>
                        </a:rPr>
                        <a:t>兰顿蚂蚁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220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蚂蚁感冒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221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采油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</a:rPr>
                        <a:t>224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92507745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交换次数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227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整理玩具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232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解谜游戏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</a:rPr>
                        <a:t>241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3100177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拼接平方数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270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密码发生器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277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生物芯片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271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12395651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手机尾数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279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地址转换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机器人行走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112526027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拼音字母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上三角方阵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Playfair</a:t>
                      </a:r>
                      <a:r>
                        <a:rPr lang="zh-CN" altLang="en-US" sz="4000">
                          <a:effectLst/>
                        </a:rPr>
                        <a:t>密码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18814735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画表格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</a:t>
                      </a:r>
                      <a:r>
                        <a:rPr lang="zh-CN" altLang="en-US" sz="4000">
                          <a:effectLst/>
                        </a:rPr>
                        <a:t>个砝码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289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子串分值和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1037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69013816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绘制表格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290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有理数的循环节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295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成绩分析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497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205905309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回文日期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498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子串分值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499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成绩统计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502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81408938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合法日期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541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天数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542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最大间隙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543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861064800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时间加法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548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图像模糊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550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扫雷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549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339351586"/>
                  </a:ext>
                </a:extLst>
              </a:tr>
              <a:tr h="71278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谁拿了最多奖学金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565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天干地支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1029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69457813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77298215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0" y="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9" name="内容占位符 2"/>
          <p:cNvSpPr txBox="1">
            <a:spLocks/>
          </p:cNvSpPr>
          <p:nvPr/>
        </p:nvSpPr>
        <p:spPr>
          <a:xfrm>
            <a:off x="8908842" y="3651195"/>
            <a:ext cx="6566315" cy="4560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40000"/>
              </a:lnSpc>
              <a:spcAft>
                <a:spcPts val="0"/>
              </a:spcAft>
              <a:buClr>
                <a:srgbClr val="0070C0"/>
              </a:buClr>
              <a:buSzPct val="90000"/>
              <a:buFont typeface="Arial" panose="020B0604020202020204" pitchFamily="34" charset="0"/>
              <a:buNone/>
            </a:pPr>
            <a:r>
              <a:rPr lang="zh-CN" altLang="en-US" sz="138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谢谢！</a:t>
            </a:r>
            <a:endParaRPr lang="zh-CN" altLang="en-US" sz="138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3150" y="2582260"/>
            <a:ext cx="6847326" cy="887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4500" y="3419476"/>
            <a:ext cx="945388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编码打印</a:t>
            </a:r>
            <a:r>
              <a:rPr lang="en-US" altLang="zh-CN" sz="4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1~2020</a:t>
            </a:r>
            <a:r>
              <a:rPr lang="zh-CN" alt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：</a:t>
            </a:r>
            <a:endParaRPr lang="en-US" altLang="zh-CN" sz="48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36550" y="3419476"/>
            <a:ext cx="12204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不要这样写，因为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Python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的打印太慢了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548308" y="5758578"/>
            <a:ext cx="10140110" cy="3416320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dk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1" algn="l"/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s=''</a:t>
            </a:r>
          </a:p>
          <a:p>
            <a:pPr lvl="1" algn="l"/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for </a:t>
            </a:r>
            <a:r>
              <a:rPr lang="en-US" altLang="zh-CN" sz="5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i</a:t>
            </a:r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 in range(1,2021):  </a:t>
            </a:r>
            <a:endParaRPr lang="en-US" altLang="zh-CN" sz="5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隶书" panose="02010509060101010101" pitchFamily="49" charset="-122"/>
              <a:sym typeface="+mn-ea"/>
            </a:endParaRPr>
          </a:p>
          <a:p>
            <a:pPr lvl="1" algn="l"/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   s += </a:t>
            </a:r>
            <a:r>
              <a:rPr lang="en-US" altLang="zh-CN" sz="5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str</a:t>
            </a:r>
            <a:r>
              <a:rPr lang="en-US" altLang="zh-CN" sz="5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(</a:t>
            </a:r>
            <a:r>
              <a:rPr lang="en-US" altLang="zh-CN" sz="5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i</a:t>
            </a:r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)</a:t>
            </a:r>
          </a:p>
          <a:p>
            <a:pPr lvl="1" algn="l"/>
            <a:r>
              <a:rPr lang="en-US" altLang="zh-CN" sz="5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print(s)</a:t>
            </a:r>
            <a:endParaRPr lang="en-US" altLang="zh-CN" sz="5400" b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隶书" panose="020105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3488517" y="6424099"/>
            <a:ext cx="10140110" cy="175432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dk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1" algn="l"/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for </a:t>
            </a:r>
            <a:r>
              <a:rPr lang="en-US" altLang="zh-CN" sz="5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i</a:t>
            </a:r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 in range(1,2021):</a:t>
            </a:r>
          </a:p>
          <a:p>
            <a:pPr lvl="1" algn="l"/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    print(</a:t>
            </a:r>
            <a:r>
              <a:rPr lang="en-US" altLang="zh-CN" sz="5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i,end</a:t>
            </a:r>
            <a:r>
              <a:rPr lang="en-US" altLang="zh-CN" sz="5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隶书" panose="02010509060101010101" pitchFamily="49" charset="-122"/>
                <a:sym typeface="+mn-ea"/>
              </a:rPr>
              <a:t>=' ')</a:t>
            </a:r>
            <a:endParaRPr lang="en-US" altLang="zh-CN" sz="5400" b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隶书" panose="020105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60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14500" y="2706380"/>
            <a:ext cx="10745788" cy="9981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小蓝有很多数字卡片，每张卡片上都是数字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。小蓝准备用这些卡片来拼一些数，他想从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开始拼出正整数，每拼一个，就保存起来，卡片就不能用来拼其它数了。小蓝想知道自己能从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拼到多少。例如，当小蓝有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张卡片，其中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各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张，则小蓝可以拼出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，但是拼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时卡片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已经只有一张了，不够拼出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。现在小蓝手里有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的卡片各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2021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20210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张，请问小蓝可以从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拼到多少？</a:t>
            </a:r>
          </a:p>
        </p:txBody>
      </p:sp>
      <p:sp>
        <p:nvSpPr>
          <p:cNvPr id="69" name="矩形: 圆角 2"/>
          <p:cNvSpPr/>
          <p:nvPr/>
        </p:nvSpPr>
        <p:spPr>
          <a:xfrm>
            <a:off x="0" y="-30768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pic>
        <p:nvPicPr>
          <p:cNvPr id="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815391" y="4610781"/>
            <a:ext cx="9243392" cy="7432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题意分析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：</a:t>
            </a:r>
            <a:endParaRPr lang="en-US" altLang="zh-CN" sz="5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有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张卡片，其中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各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张，则小蓝可以拼出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，但是拼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时卡片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已经只有一张了，不够拼出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卡片：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000 </a:t>
            </a:r>
            <a:r>
              <a:rPr lang="en-US" altLang="zh-CN" sz="4400" dirty="0">
                <a:solidFill>
                  <a:srgbClr val="FF0000"/>
                </a:solidFill>
                <a:cs typeface="+mn-ea"/>
                <a:sym typeface="+mn-lt"/>
              </a:rPr>
              <a:t>111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 222 333 444 555 666 777 888 999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拼数：</a:t>
            </a:r>
            <a:r>
              <a:rPr lang="en-US" altLang="zh-CN" sz="44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 2 3 4 5  6 7 8 9 </a:t>
            </a:r>
            <a:r>
              <a:rPr lang="en-US" altLang="zh-CN" sz="44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0 </a:t>
            </a:r>
            <a:r>
              <a:rPr lang="en-US" altLang="zh-CN" sz="4400" b="1" i="1" u="sng" dirty="0">
                <a:solidFill>
                  <a:srgbClr val="FF0000"/>
                </a:solidFill>
                <a:cs typeface="+mn-ea"/>
                <a:sym typeface="+mn-lt"/>
              </a:rPr>
              <a:t>11</a:t>
            </a:r>
            <a:endParaRPr lang="zh-CN" altLang="en-US" sz="4400" b="1" i="1" u="sng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4500" y="2605941"/>
            <a:ext cx="1918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卡片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2021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第十二届蓝桥杯省赛，填空题</a:t>
            </a:r>
            <a:r>
              <a:rPr lang="zh-CN" altLang="en-US" sz="4800" b="1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 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1443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</p:spTree>
    <p:extLst>
      <p:ext uri="{BB962C8B-B14F-4D97-AF65-F5344CB8AC3E}">
        <p14:creationId xmlns:p14="http://schemas.microsoft.com/office/powerpoint/2010/main" val="332445260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14500" y="4481513"/>
            <a:ext cx="21628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800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dirty="0">
                <a:solidFill>
                  <a:srgbClr val="C00000"/>
                </a:solidFill>
                <a:cs typeface="+mn-ea"/>
                <a:sym typeface="+mn-lt"/>
              </a:rPr>
              <a:t>】 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小蓝手里有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的卡片各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2021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20210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张，请问小蓝可以从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拼到多少？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14500" y="5509042"/>
            <a:ext cx="20918488" cy="6795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思路：</a:t>
            </a:r>
            <a:endParaRPr lang="en-US" altLang="zh-C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倒过来想，先假设能从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拼到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X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，然后看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1~X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需要的数字，哪个数字用得最多。检查这个数字用的次数。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先估计可能拼出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3000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多个数。编码打印或者用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Excel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输出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1~3500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，然后全部贴到编辑器里，检查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用了多少次（搜索有多少个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用了多少次、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……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最后发现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用的最多，且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 ~ 3181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。所以答案是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3181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简单直接，不需要思考。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14500" y="3330873"/>
            <a:ext cx="20662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卡片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2021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第十二届蓝桥杯省赛，填空题，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1443</a:t>
            </a:r>
          </a:p>
        </p:txBody>
      </p:sp>
      <p:sp>
        <p:nvSpPr>
          <p:cNvPr id="4" name="custom-css_15568"/>
          <p:cNvSpPr/>
          <p:nvPr/>
        </p:nvSpPr>
        <p:spPr>
          <a:xfrm>
            <a:off x="1751012" y="5809953"/>
            <a:ext cx="965199" cy="830997"/>
          </a:xfrm>
          <a:custGeom>
            <a:avLst/>
            <a:gdLst>
              <a:gd name="connsiteX0" fmla="*/ 275947 w 609332"/>
              <a:gd name="connsiteY0" fmla="*/ 344359 h 603264"/>
              <a:gd name="connsiteX1" fmla="*/ 320649 w 609332"/>
              <a:gd name="connsiteY1" fmla="*/ 344359 h 603264"/>
              <a:gd name="connsiteX2" fmla="*/ 320649 w 609332"/>
              <a:gd name="connsiteY2" fmla="*/ 376201 h 603264"/>
              <a:gd name="connsiteX3" fmla="*/ 317277 w 609332"/>
              <a:gd name="connsiteY3" fmla="*/ 406697 h 603264"/>
              <a:gd name="connsiteX4" fmla="*/ 304656 w 609332"/>
              <a:gd name="connsiteY4" fmla="*/ 426802 h 603264"/>
              <a:gd name="connsiteX5" fmla="*/ 281053 w 609332"/>
              <a:gd name="connsiteY5" fmla="*/ 440751 h 603264"/>
              <a:gd name="connsiteX6" fmla="*/ 272382 w 609332"/>
              <a:gd name="connsiteY6" fmla="*/ 422377 h 603264"/>
              <a:gd name="connsiteX7" fmla="*/ 291554 w 609332"/>
              <a:gd name="connsiteY7" fmla="*/ 410064 h 603264"/>
              <a:gd name="connsiteX8" fmla="*/ 297527 w 609332"/>
              <a:gd name="connsiteY8" fmla="*/ 388900 h 603264"/>
              <a:gd name="connsiteX9" fmla="*/ 275947 w 609332"/>
              <a:gd name="connsiteY9" fmla="*/ 388900 h 603264"/>
              <a:gd name="connsiteX10" fmla="*/ 275911 w 609332"/>
              <a:gd name="connsiteY10" fmla="*/ 220517 h 603264"/>
              <a:gd name="connsiteX11" fmla="*/ 320649 w 609332"/>
              <a:gd name="connsiteY11" fmla="*/ 220517 h 603264"/>
              <a:gd name="connsiteX12" fmla="*/ 320649 w 609332"/>
              <a:gd name="connsiteY12" fmla="*/ 265114 h 603264"/>
              <a:gd name="connsiteX13" fmla="*/ 275911 w 609332"/>
              <a:gd name="connsiteY13" fmla="*/ 265114 h 603264"/>
              <a:gd name="connsiteX14" fmla="*/ 360660 w 609332"/>
              <a:gd name="connsiteY14" fmla="*/ 152704 h 603264"/>
              <a:gd name="connsiteX15" fmla="*/ 369042 w 609332"/>
              <a:gd name="connsiteY15" fmla="*/ 152704 h 603264"/>
              <a:gd name="connsiteX16" fmla="*/ 401990 w 609332"/>
              <a:gd name="connsiteY16" fmla="*/ 155974 h 603264"/>
              <a:gd name="connsiteX17" fmla="*/ 421161 w 609332"/>
              <a:gd name="connsiteY17" fmla="*/ 167323 h 603264"/>
              <a:gd name="connsiteX18" fmla="*/ 431759 w 609332"/>
              <a:gd name="connsiteY18" fmla="*/ 187039 h 603264"/>
              <a:gd name="connsiteX19" fmla="*/ 434456 w 609332"/>
              <a:gd name="connsiteY19" fmla="*/ 223585 h 603264"/>
              <a:gd name="connsiteX20" fmla="*/ 436865 w 609332"/>
              <a:gd name="connsiteY20" fmla="*/ 261478 h 603264"/>
              <a:gd name="connsiteX21" fmla="*/ 447462 w 609332"/>
              <a:gd name="connsiteY21" fmla="*/ 279559 h 603264"/>
              <a:gd name="connsiteX22" fmla="*/ 469235 w 609332"/>
              <a:gd name="connsiteY22" fmla="*/ 285810 h 603264"/>
              <a:gd name="connsiteX23" fmla="*/ 469235 w 609332"/>
              <a:gd name="connsiteY23" fmla="*/ 323896 h 603264"/>
              <a:gd name="connsiteX24" fmla="*/ 469331 w 609332"/>
              <a:gd name="connsiteY24" fmla="*/ 323896 h 603264"/>
              <a:gd name="connsiteX25" fmla="*/ 451894 w 609332"/>
              <a:gd name="connsiteY25" fmla="*/ 327358 h 603264"/>
              <a:gd name="connsiteX26" fmla="*/ 441874 w 609332"/>
              <a:gd name="connsiteY26" fmla="*/ 336976 h 603264"/>
              <a:gd name="connsiteX27" fmla="*/ 435901 w 609332"/>
              <a:gd name="connsiteY27" fmla="*/ 353806 h 603264"/>
              <a:gd name="connsiteX28" fmla="*/ 434552 w 609332"/>
              <a:gd name="connsiteY28" fmla="*/ 380158 h 603264"/>
              <a:gd name="connsiteX29" fmla="*/ 431759 w 609332"/>
              <a:gd name="connsiteY29" fmla="*/ 423148 h 603264"/>
              <a:gd name="connsiteX30" fmla="*/ 421547 w 609332"/>
              <a:gd name="connsiteY30" fmla="*/ 442672 h 603264"/>
              <a:gd name="connsiteX31" fmla="*/ 399581 w 609332"/>
              <a:gd name="connsiteY31" fmla="*/ 454309 h 603264"/>
              <a:gd name="connsiteX32" fmla="*/ 369138 w 609332"/>
              <a:gd name="connsiteY32" fmla="*/ 457098 h 603264"/>
              <a:gd name="connsiteX33" fmla="*/ 360660 w 609332"/>
              <a:gd name="connsiteY33" fmla="*/ 457098 h 603264"/>
              <a:gd name="connsiteX34" fmla="*/ 360660 w 609332"/>
              <a:gd name="connsiteY34" fmla="*/ 419109 h 603264"/>
              <a:gd name="connsiteX35" fmla="*/ 382914 w 609332"/>
              <a:gd name="connsiteY35" fmla="*/ 416993 h 603264"/>
              <a:gd name="connsiteX36" fmla="*/ 390622 w 609332"/>
              <a:gd name="connsiteY36" fmla="*/ 410742 h 603264"/>
              <a:gd name="connsiteX37" fmla="*/ 393126 w 609332"/>
              <a:gd name="connsiteY37" fmla="*/ 396989 h 603264"/>
              <a:gd name="connsiteX38" fmla="*/ 394572 w 609332"/>
              <a:gd name="connsiteY38" fmla="*/ 360058 h 603264"/>
              <a:gd name="connsiteX39" fmla="*/ 398810 w 609332"/>
              <a:gd name="connsiteY39" fmla="*/ 333609 h 603264"/>
              <a:gd name="connsiteX40" fmla="*/ 408059 w 609332"/>
              <a:gd name="connsiteY40" fmla="*/ 316875 h 603264"/>
              <a:gd name="connsiteX41" fmla="*/ 422895 w 609332"/>
              <a:gd name="connsiteY41" fmla="*/ 304757 h 603264"/>
              <a:gd name="connsiteX42" fmla="*/ 405747 w 609332"/>
              <a:gd name="connsiteY42" fmla="*/ 289850 h 603264"/>
              <a:gd name="connsiteX43" fmla="*/ 395631 w 609332"/>
              <a:gd name="connsiteY43" fmla="*/ 263305 h 603264"/>
              <a:gd name="connsiteX44" fmla="*/ 393030 w 609332"/>
              <a:gd name="connsiteY44" fmla="*/ 214545 h 603264"/>
              <a:gd name="connsiteX45" fmla="*/ 390911 w 609332"/>
              <a:gd name="connsiteY45" fmla="*/ 198676 h 603264"/>
              <a:gd name="connsiteX46" fmla="*/ 383781 w 609332"/>
              <a:gd name="connsiteY46" fmla="*/ 192617 h 603264"/>
              <a:gd name="connsiteX47" fmla="*/ 360660 w 609332"/>
              <a:gd name="connsiteY47" fmla="*/ 190501 h 603264"/>
              <a:gd name="connsiteX48" fmla="*/ 228345 w 609332"/>
              <a:gd name="connsiteY48" fmla="*/ 152633 h 603264"/>
              <a:gd name="connsiteX49" fmla="*/ 236817 w 609332"/>
              <a:gd name="connsiteY49" fmla="*/ 152633 h 603264"/>
              <a:gd name="connsiteX50" fmla="*/ 236817 w 609332"/>
              <a:gd name="connsiteY50" fmla="*/ 190520 h 603264"/>
              <a:gd name="connsiteX51" fmla="*/ 214192 w 609332"/>
              <a:gd name="connsiteY51" fmla="*/ 192443 h 603264"/>
              <a:gd name="connsiteX52" fmla="*/ 206875 w 609332"/>
              <a:gd name="connsiteY52" fmla="*/ 198501 h 603264"/>
              <a:gd name="connsiteX53" fmla="*/ 204468 w 609332"/>
              <a:gd name="connsiteY53" fmla="*/ 212348 h 603264"/>
              <a:gd name="connsiteX54" fmla="*/ 203024 w 609332"/>
              <a:gd name="connsiteY54" fmla="*/ 250138 h 603264"/>
              <a:gd name="connsiteX55" fmla="*/ 198884 w 609332"/>
              <a:gd name="connsiteY55" fmla="*/ 275524 h 603264"/>
              <a:gd name="connsiteX56" fmla="*/ 190412 w 609332"/>
              <a:gd name="connsiteY56" fmla="*/ 291583 h 603264"/>
              <a:gd name="connsiteX57" fmla="*/ 174622 w 609332"/>
              <a:gd name="connsiteY57" fmla="*/ 304853 h 603264"/>
              <a:gd name="connsiteX58" fmla="*/ 189930 w 609332"/>
              <a:gd name="connsiteY58" fmla="*/ 317449 h 603264"/>
              <a:gd name="connsiteX59" fmla="*/ 199077 w 609332"/>
              <a:gd name="connsiteY59" fmla="*/ 334950 h 603264"/>
              <a:gd name="connsiteX60" fmla="*/ 203216 w 609332"/>
              <a:gd name="connsiteY60" fmla="*/ 362548 h 603264"/>
              <a:gd name="connsiteX61" fmla="*/ 204468 w 609332"/>
              <a:gd name="connsiteY61" fmla="*/ 396203 h 603264"/>
              <a:gd name="connsiteX62" fmla="*/ 206971 w 609332"/>
              <a:gd name="connsiteY62" fmla="*/ 410723 h 603264"/>
              <a:gd name="connsiteX63" fmla="*/ 214577 w 609332"/>
              <a:gd name="connsiteY63" fmla="*/ 417070 h 603264"/>
              <a:gd name="connsiteX64" fmla="*/ 236817 w 609332"/>
              <a:gd name="connsiteY64" fmla="*/ 419185 h 603264"/>
              <a:gd name="connsiteX65" fmla="*/ 236817 w 609332"/>
              <a:gd name="connsiteY65" fmla="*/ 457264 h 603264"/>
              <a:gd name="connsiteX66" fmla="*/ 228345 w 609332"/>
              <a:gd name="connsiteY66" fmla="*/ 457264 h 603264"/>
              <a:gd name="connsiteX67" fmla="*/ 195514 w 609332"/>
              <a:gd name="connsiteY67" fmla="*/ 453803 h 603264"/>
              <a:gd name="connsiteX68" fmla="*/ 176259 w 609332"/>
              <a:gd name="connsiteY68" fmla="*/ 442456 h 603264"/>
              <a:gd name="connsiteX69" fmla="*/ 165669 w 609332"/>
              <a:gd name="connsiteY69" fmla="*/ 422839 h 603264"/>
              <a:gd name="connsiteX70" fmla="*/ 162973 w 609332"/>
              <a:gd name="connsiteY70" fmla="*/ 386203 h 603264"/>
              <a:gd name="connsiteX71" fmla="*/ 160470 w 609332"/>
              <a:gd name="connsiteY71" fmla="*/ 348220 h 603264"/>
              <a:gd name="connsiteX72" fmla="*/ 149976 w 609332"/>
              <a:gd name="connsiteY72" fmla="*/ 330239 h 603264"/>
              <a:gd name="connsiteX73" fmla="*/ 128217 w 609332"/>
              <a:gd name="connsiteY73" fmla="*/ 323892 h 603264"/>
              <a:gd name="connsiteX74" fmla="*/ 128217 w 609332"/>
              <a:gd name="connsiteY74" fmla="*/ 285813 h 603264"/>
              <a:gd name="connsiteX75" fmla="*/ 145643 w 609332"/>
              <a:gd name="connsiteY75" fmla="*/ 282351 h 603264"/>
              <a:gd name="connsiteX76" fmla="*/ 155848 w 609332"/>
              <a:gd name="connsiteY76" fmla="*/ 272736 h 603264"/>
              <a:gd name="connsiteX77" fmla="*/ 161625 w 609332"/>
              <a:gd name="connsiteY77" fmla="*/ 255908 h 603264"/>
              <a:gd name="connsiteX78" fmla="*/ 162973 w 609332"/>
              <a:gd name="connsiteY78" fmla="*/ 229368 h 603264"/>
              <a:gd name="connsiteX79" fmla="*/ 165765 w 609332"/>
              <a:gd name="connsiteY79" fmla="*/ 186673 h 603264"/>
              <a:gd name="connsiteX80" fmla="*/ 176163 w 609332"/>
              <a:gd name="connsiteY80" fmla="*/ 167153 h 603264"/>
              <a:gd name="connsiteX81" fmla="*/ 197921 w 609332"/>
              <a:gd name="connsiteY81" fmla="*/ 155518 h 603264"/>
              <a:gd name="connsiteX82" fmla="*/ 228345 w 609332"/>
              <a:gd name="connsiteY82" fmla="*/ 152633 h 603264"/>
              <a:gd name="connsiteX83" fmla="*/ 50176 w 609332"/>
              <a:gd name="connsiteY83" fmla="*/ 50103 h 603264"/>
              <a:gd name="connsiteX84" fmla="*/ 50176 w 609332"/>
              <a:gd name="connsiteY84" fmla="*/ 553257 h 603264"/>
              <a:gd name="connsiteX85" fmla="*/ 559156 w 609332"/>
              <a:gd name="connsiteY85" fmla="*/ 553257 h 603264"/>
              <a:gd name="connsiteX86" fmla="*/ 559156 w 609332"/>
              <a:gd name="connsiteY86" fmla="*/ 50103 h 603264"/>
              <a:gd name="connsiteX87" fmla="*/ 0 w 609332"/>
              <a:gd name="connsiteY87" fmla="*/ 0 h 603264"/>
              <a:gd name="connsiteX88" fmla="*/ 609332 w 609332"/>
              <a:gd name="connsiteY88" fmla="*/ 0 h 603264"/>
              <a:gd name="connsiteX89" fmla="*/ 609332 w 609332"/>
              <a:gd name="connsiteY89" fmla="*/ 603264 h 603264"/>
              <a:gd name="connsiteX90" fmla="*/ 0 w 609332"/>
              <a:gd name="connsiteY90" fmla="*/ 603264 h 603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09332" h="603264">
                <a:moveTo>
                  <a:pt x="275947" y="344359"/>
                </a:moveTo>
                <a:lnTo>
                  <a:pt x="320649" y="344359"/>
                </a:lnTo>
                <a:lnTo>
                  <a:pt x="320649" y="376201"/>
                </a:lnTo>
                <a:cubicBezTo>
                  <a:pt x="320649" y="388996"/>
                  <a:pt x="319493" y="399193"/>
                  <a:pt x="317277" y="406697"/>
                </a:cubicBezTo>
                <a:cubicBezTo>
                  <a:pt x="315061" y="414200"/>
                  <a:pt x="310822" y="420838"/>
                  <a:pt x="304656" y="426802"/>
                </a:cubicBezTo>
                <a:cubicBezTo>
                  <a:pt x="298394" y="432670"/>
                  <a:pt x="290494" y="437384"/>
                  <a:pt x="281053" y="440751"/>
                </a:cubicBezTo>
                <a:lnTo>
                  <a:pt x="272382" y="422377"/>
                </a:lnTo>
                <a:cubicBezTo>
                  <a:pt x="281342" y="419395"/>
                  <a:pt x="287700" y="415258"/>
                  <a:pt x="291554" y="410064"/>
                </a:cubicBezTo>
                <a:cubicBezTo>
                  <a:pt x="295311" y="404676"/>
                  <a:pt x="297334" y="397750"/>
                  <a:pt x="297527" y="388900"/>
                </a:cubicBezTo>
                <a:lnTo>
                  <a:pt x="275947" y="388900"/>
                </a:lnTo>
                <a:close/>
                <a:moveTo>
                  <a:pt x="275911" y="220517"/>
                </a:moveTo>
                <a:lnTo>
                  <a:pt x="320649" y="220517"/>
                </a:lnTo>
                <a:lnTo>
                  <a:pt x="320649" y="265114"/>
                </a:lnTo>
                <a:lnTo>
                  <a:pt x="275911" y="265114"/>
                </a:lnTo>
                <a:close/>
                <a:moveTo>
                  <a:pt x="360660" y="152704"/>
                </a:moveTo>
                <a:lnTo>
                  <a:pt x="369042" y="152704"/>
                </a:lnTo>
                <a:cubicBezTo>
                  <a:pt x="383300" y="152704"/>
                  <a:pt x="394283" y="153762"/>
                  <a:pt x="401990" y="155974"/>
                </a:cubicBezTo>
                <a:cubicBezTo>
                  <a:pt x="409600" y="158282"/>
                  <a:pt x="415959" y="162033"/>
                  <a:pt x="421161" y="167323"/>
                </a:cubicBezTo>
                <a:cubicBezTo>
                  <a:pt x="426364" y="172612"/>
                  <a:pt x="429928" y="179152"/>
                  <a:pt x="431759" y="187039"/>
                </a:cubicBezTo>
                <a:cubicBezTo>
                  <a:pt x="433589" y="194733"/>
                  <a:pt x="434456" y="206947"/>
                  <a:pt x="434456" y="223585"/>
                </a:cubicBezTo>
                <a:cubicBezTo>
                  <a:pt x="434456" y="242916"/>
                  <a:pt x="435323" y="255515"/>
                  <a:pt x="436865" y="261478"/>
                </a:cubicBezTo>
                <a:cubicBezTo>
                  <a:pt x="439273" y="269845"/>
                  <a:pt x="442741" y="275904"/>
                  <a:pt x="447462" y="279559"/>
                </a:cubicBezTo>
                <a:cubicBezTo>
                  <a:pt x="452279" y="283214"/>
                  <a:pt x="459504" y="285233"/>
                  <a:pt x="469235" y="285810"/>
                </a:cubicBezTo>
                <a:lnTo>
                  <a:pt x="469235" y="323896"/>
                </a:lnTo>
                <a:lnTo>
                  <a:pt x="469331" y="323896"/>
                </a:lnTo>
                <a:cubicBezTo>
                  <a:pt x="461527" y="324280"/>
                  <a:pt x="455747" y="325435"/>
                  <a:pt x="451894" y="327358"/>
                </a:cubicBezTo>
                <a:cubicBezTo>
                  <a:pt x="447944" y="329185"/>
                  <a:pt x="444668" y="332455"/>
                  <a:pt x="441874" y="336976"/>
                </a:cubicBezTo>
                <a:cubicBezTo>
                  <a:pt x="438984" y="341400"/>
                  <a:pt x="436961" y="347074"/>
                  <a:pt x="435901" y="353806"/>
                </a:cubicBezTo>
                <a:cubicBezTo>
                  <a:pt x="435034" y="358903"/>
                  <a:pt x="434552" y="367655"/>
                  <a:pt x="434552" y="380158"/>
                </a:cubicBezTo>
                <a:cubicBezTo>
                  <a:pt x="434552" y="400643"/>
                  <a:pt x="433589" y="414973"/>
                  <a:pt x="431759" y="423148"/>
                </a:cubicBezTo>
                <a:cubicBezTo>
                  <a:pt x="429928" y="431227"/>
                  <a:pt x="426556" y="437767"/>
                  <a:pt x="421547" y="442672"/>
                </a:cubicBezTo>
                <a:cubicBezTo>
                  <a:pt x="416537" y="447673"/>
                  <a:pt x="409215" y="451424"/>
                  <a:pt x="399581" y="454309"/>
                </a:cubicBezTo>
                <a:cubicBezTo>
                  <a:pt x="393126" y="456232"/>
                  <a:pt x="382914" y="457194"/>
                  <a:pt x="369138" y="457098"/>
                </a:cubicBezTo>
                <a:lnTo>
                  <a:pt x="360660" y="457098"/>
                </a:lnTo>
                <a:lnTo>
                  <a:pt x="360660" y="419109"/>
                </a:lnTo>
                <a:cubicBezTo>
                  <a:pt x="372028" y="419109"/>
                  <a:pt x="379446" y="418436"/>
                  <a:pt x="382914" y="416993"/>
                </a:cubicBezTo>
                <a:cubicBezTo>
                  <a:pt x="386383" y="415550"/>
                  <a:pt x="388887" y="413531"/>
                  <a:pt x="390622" y="410742"/>
                </a:cubicBezTo>
                <a:cubicBezTo>
                  <a:pt x="392259" y="408049"/>
                  <a:pt x="393030" y="403432"/>
                  <a:pt x="393126" y="396989"/>
                </a:cubicBezTo>
                <a:cubicBezTo>
                  <a:pt x="393126" y="390641"/>
                  <a:pt x="393704" y="378235"/>
                  <a:pt x="394572" y="360058"/>
                </a:cubicBezTo>
                <a:cubicBezTo>
                  <a:pt x="395053" y="349190"/>
                  <a:pt x="396498" y="340342"/>
                  <a:pt x="398810" y="333609"/>
                </a:cubicBezTo>
                <a:cubicBezTo>
                  <a:pt x="401123" y="327069"/>
                  <a:pt x="404205" y="321491"/>
                  <a:pt x="408059" y="316875"/>
                </a:cubicBezTo>
                <a:cubicBezTo>
                  <a:pt x="412009" y="312259"/>
                  <a:pt x="416922" y="308219"/>
                  <a:pt x="422895" y="304757"/>
                </a:cubicBezTo>
                <a:cubicBezTo>
                  <a:pt x="415092" y="299660"/>
                  <a:pt x="409408" y="294755"/>
                  <a:pt x="405747" y="289850"/>
                </a:cubicBezTo>
                <a:cubicBezTo>
                  <a:pt x="400834" y="282925"/>
                  <a:pt x="397462" y="274077"/>
                  <a:pt x="395631" y="263305"/>
                </a:cubicBezTo>
                <a:cubicBezTo>
                  <a:pt x="394475" y="255900"/>
                  <a:pt x="393608" y="239646"/>
                  <a:pt x="393030" y="214545"/>
                </a:cubicBezTo>
                <a:cubicBezTo>
                  <a:pt x="392837" y="206562"/>
                  <a:pt x="392259" y="201273"/>
                  <a:pt x="390911" y="198676"/>
                </a:cubicBezTo>
                <a:cubicBezTo>
                  <a:pt x="389562" y="196079"/>
                  <a:pt x="387250" y="194059"/>
                  <a:pt x="383781" y="192617"/>
                </a:cubicBezTo>
                <a:cubicBezTo>
                  <a:pt x="380313" y="191174"/>
                  <a:pt x="372606" y="190501"/>
                  <a:pt x="360660" y="190501"/>
                </a:cubicBezTo>
                <a:close/>
                <a:moveTo>
                  <a:pt x="228345" y="152633"/>
                </a:moveTo>
                <a:lnTo>
                  <a:pt x="236817" y="152633"/>
                </a:lnTo>
                <a:lnTo>
                  <a:pt x="236817" y="190520"/>
                </a:lnTo>
                <a:cubicBezTo>
                  <a:pt x="225071" y="190520"/>
                  <a:pt x="217562" y="191097"/>
                  <a:pt x="214192" y="192443"/>
                </a:cubicBezTo>
                <a:cubicBezTo>
                  <a:pt x="210919" y="193789"/>
                  <a:pt x="208415" y="195809"/>
                  <a:pt x="206875" y="198501"/>
                </a:cubicBezTo>
                <a:cubicBezTo>
                  <a:pt x="205238" y="201193"/>
                  <a:pt x="204468" y="205809"/>
                  <a:pt x="204468" y="212348"/>
                </a:cubicBezTo>
                <a:cubicBezTo>
                  <a:pt x="204468" y="218983"/>
                  <a:pt x="203890" y="231580"/>
                  <a:pt x="203024" y="250138"/>
                </a:cubicBezTo>
                <a:cubicBezTo>
                  <a:pt x="202446" y="260620"/>
                  <a:pt x="201002" y="269082"/>
                  <a:pt x="198884" y="275524"/>
                </a:cubicBezTo>
                <a:cubicBezTo>
                  <a:pt x="196670" y="282063"/>
                  <a:pt x="193781" y="287448"/>
                  <a:pt x="190412" y="291583"/>
                </a:cubicBezTo>
                <a:cubicBezTo>
                  <a:pt x="186946" y="295910"/>
                  <a:pt x="181651" y="300237"/>
                  <a:pt x="174622" y="304853"/>
                </a:cubicBezTo>
                <a:cubicBezTo>
                  <a:pt x="180880" y="308410"/>
                  <a:pt x="185983" y="312545"/>
                  <a:pt x="189930" y="317449"/>
                </a:cubicBezTo>
                <a:cubicBezTo>
                  <a:pt x="193878" y="322257"/>
                  <a:pt x="196958" y="328027"/>
                  <a:pt x="199077" y="334950"/>
                </a:cubicBezTo>
                <a:cubicBezTo>
                  <a:pt x="201195" y="341874"/>
                  <a:pt x="202543" y="351009"/>
                  <a:pt x="203216" y="362548"/>
                </a:cubicBezTo>
                <a:cubicBezTo>
                  <a:pt x="204083" y="380145"/>
                  <a:pt x="204468" y="391299"/>
                  <a:pt x="204468" y="396203"/>
                </a:cubicBezTo>
                <a:cubicBezTo>
                  <a:pt x="204468" y="403223"/>
                  <a:pt x="205335" y="408031"/>
                  <a:pt x="206971" y="410723"/>
                </a:cubicBezTo>
                <a:cubicBezTo>
                  <a:pt x="208704" y="413512"/>
                  <a:pt x="211207" y="415531"/>
                  <a:pt x="214577" y="417070"/>
                </a:cubicBezTo>
                <a:cubicBezTo>
                  <a:pt x="218043" y="418512"/>
                  <a:pt x="225456" y="419185"/>
                  <a:pt x="236817" y="419185"/>
                </a:cubicBezTo>
                <a:lnTo>
                  <a:pt x="236817" y="457264"/>
                </a:lnTo>
                <a:lnTo>
                  <a:pt x="228345" y="457264"/>
                </a:lnTo>
                <a:cubicBezTo>
                  <a:pt x="214096" y="457264"/>
                  <a:pt x="203120" y="456110"/>
                  <a:pt x="195514" y="453803"/>
                </a:cubicBezTo>
                <a:cubicBezTo>
                  <a:pt x="187908" y="451495"/>
                  <a:pt x="181458" y="447745"/>
                  <a:pt x="176259" y="442456"/>
                </a:cubicBezTo>
                <a:cubicBezTo>
                  <a:pt x="170964" y="437167"/>
                  <a:pt x="167498" y="430628"/>
                  <a:pt x="165669" y="422839"/>
                </a:cubicBezTo>
                <a:cubicBezTo>
                  <a:pt x="163839" y="415051"/>
                  <a:pt x="162973" y="402838"/>
                  <a:pt x="162973" y="386203"/>
                </a:cubicBezTo>
                <a:cubicBezTo>
                  <a:pt x="162973" y="366683"/>
                  <a:pt x="162106" y="354086"/>
                  <a:pt x="160470" y="348220"/>
                </a:cubicBezTo>
                <a:cubicBezTo>
                  <a:pt x="158159" y="339758"/>
                  <a:pt x="154597" y="333796"/>
                  <a:pt x="149976" y="330239"/>
                </a:cubicBezTo>
                <a:cubicBezTo>
                  <a:pt x="145162" y="326488"/>
                  <a:pt x="138037" y="324373"/>
                  <a:pt x="128217" y="323892"/>
                </a:cubicBezTo>
                <a:lnTo>
                  <a:pt x="128217" y="285813"/>
                </a:lnTo>
                <a:cubicBezTo>
                  <a:pt x="136015" y="285429"/>
                  <a:pt x="141792" y="284178"/>
                  <a:pt x="145643" y="282351"/>
                </a:cubicBezTo>
                <a:cubicBezTo>
                  <a:pt x="149590" y="280428"/>
                  <a:pt x="152960" y="277255"/>
                  <a:pt x="155848" y="272736"/>
                </a:cubicBezTo>
                <a:cubicBezTo>
                  <a:pt x="158640" y="268216"/>
                  <a:pt x="160662" y="262639"/>
                  <a:pt x="161625" y="255908"/>
                </a:cubicBezTo>
                <a:cubicBezTo>
                  <a:pt x="162491" y="250811"/>
                  <a:pt x="162973" y="242061"/>
                  <a:pt x="162973" y="229368"/>
                </a:cubicBezTo>
                <a:cubicBezTo>
                  <a:pt x="162973" y="208982"/>
                  <a:pt x="163936" y="194751"/>
                  <a:pt x="165765" y="186673"/>
                </a:cubicBezTo>
                <a:cubicBezTo>
                  <a:pt x="167690" y="178596"/>
                  <a:pt x="171156" y="172057"/>
                  <a:pt x="176163" y="167153"/>
                </a:cubicBezTo>
                <a:cubicBezTo>
                  <a:pt x="181169" y="162249"/>
                  <a:pt x="188390" y="158403"/>
                  <a:pt x="197921" y="155518"/>
                </a:cubicBezTo>
                <a:cubicBezTo>
                  <a:pt x="204372" y="153595"/>
                  <a:pt x="214481" y="152633"/>
                  <a:pt x="228345" y="152633"/>
                </a:cubicBezTo>
                <a:close/>
                <a:moveTo>
                  <a:pt x="50176" y="50103"/>
                </a:moveTo>
                <a:lnTo>
                  <a:pt x="50176" y="553257"/>
                </a:lnTo>
                <a:lnTo>
                  <a:pt x="559156" y="553257"/>
                </a:lnTo>
                <a:lnTo>
                  <a:pt x="559156" y="50103"/>
                </a:lnTo>
                <a:close/>
                <a:moveTo>
                  <a:pt x="0" y="0"/>
                </a:moveTo>
                <a:lnTo>
                  <a:pt x="609332" y="0"/>
                </a:lnTo>
                <a:lnTo>
                  <a:pt x="609332" y="603264"/>
                </a:lnTo>
                <a:lnTo>
                  <a:pt x="0" y="6032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541799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394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54611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61093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5101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50207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50207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5020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76180;#180088;#147767;#76180;#180088;"/>
  <p:tag name="ISLIDE.VECTOR" val="#18419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75131;#75131;#75131;#74142;#148465;#143704;"/>
  <p:tag name="ISLIDE.VECTOR" val="#89509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0283;#76180;"/>
  <p:tag name="ISLIDE.VECTOR" val="#185022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82075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7665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5811;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4v1thg3y">
      <a:majorFont>
        <a:latin typeface="思源宋体 CN"/>
        <a:ea typeface="思源宋体 CN"/>
        <a:cs typeface=""/>
      </a:majorFont>
      <a:minorFont>
        <a:latin typeface="思源宋体 CN"/>
        <a:ea typeface="思源宋体 CN"/>
        <a:cs typeface="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v1thg3y">
      <a:majorFont>
        <a:latin typeface="思源宋体 CN"/>
        <a:ea typeface="思源宋体 CN"/>
        <a:cs typeface=""/>
      </a:majorFont>
      <a:minorFont>
        <a:latin typeface="思源宋体 CN"/>
        <a:ea typeface="思源宋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v1thg3y">
      <a:majorFont>
        <a:latin typeface="思源宋体 CN"/>
        <a:ea typeface="思源宋体 CN"/>
        <a:cs typeface=""/>
      </a:majorFont>
      <a:minorFont>
        <a:latin typeface="思源宋体 CN"/>
        <a:ea typeface="思源宋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5436</Words>
  <Application>Microsoft Office PowerPoint</Application>
  <PresentationFormat>自定义</PresentationFormat>
  <Paragraphs>589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77" baseType="lpstr">
      <vt:lpstr>Helvetica Neue</vt:lpstr>
      <vt:lpstr>Noto Sans SC Bold</vt:lpstr>
      <vt:lpstr>Noto Sans SC Light</vt:lpstr>
      <vt:lpstr>Noto Sans SC Regular</vt:lpstr>
      <vt:lpstr>黑体</vt:lpstr>
      <vt:lpstr>隶书</vt:lpstr>
      <vt:lpstr>思源宋体 CN</vt:lpstr>
      <vt:lpstr>宋体</vt:lpstr>
      <vt:lpstr>Arial</vt:lpstr>
      <vt:lpstr>Times New Roman</vt:lpstr>
      <vt:lpstr>Wingdings</vt:lpstr>
      <vt:lpstr>30_BasicColor</vt:lpstr>
      <vt:lpstr>Office 主题​​</vt:lpstr>
      <vt:lpstr>自定义设计方案</vt:lpstr>
      <vt:lpstr>第2章 手算题和杂题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需替换标题</dc:title>
  <dc:creator>ECUST</dc:creator>
  <cp:lastModifiedBy>ECUST</cp:lastModifiedBy>
  <cp:revision>172</cp:revision>
  <dcterms:created xsi:type="dcterms:W3CDTF">2022-09-09T02:11:57Z</dcterms:created>
  <dcterms:modified xsi:type="dcterms:W3CDTF">2023-01-12T04:13:00Z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28C62CD7DA344E2A83D583D987C49208</vt:lpwstr>
  </property>
  <property fmtid="{D5CDD505-2E9C-101B-9397-08002B2CF9AE}" pid="3" name="KSOProductBuildVer">
    <vt:lpwstr>2052-4.5.0.7402</vt:lpwstr>
  </property>
</Properties>
</file>