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61" r:id="rId2"/>
    <p:sldId id="257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9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pic>
        <p:nvPicPr>
          <p:cNvPr id="1026" name="Picture 2" descr="The PenguinPi Robot">
            <a:extLst>
              <a:ext uri="{FF2B5EF4-FFF2-40B4-BE49-F238E27FC236}">
                <a16:creationId xmlns:a16="http://schemas.microsoft.com/office/drawing/2014/main" id="{F7F17687-5005-4B8E-8C44-65412D02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30725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4-2: Kal Backman &amp; </a:t>
            </a:r>
            <a:r>
              <a:rPr lang="en-US" dirty="0" err="1"/>
              <a:t>Shujie</a:t>
            </a:r>
            <a:r>
              <a:rPr lang="en-US" dirty="0"/>
              <a:t> Zhou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7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5D0D78-91C9-4078-BC90-BF33685D897B}"/>
              </a:ext>
            </a:extLst>
          </p:cNvPr>
          <p:cNvGraphicFramePr>
            <a:graphicFrameLocks noGrp="1"/>
          </p:cNvGraphicFramePr>
          <p:nvPr/>
        </p:nvGraphicFramePr>
        <p:xfrm>
          <a:off x="1787579" y="1344567"/>
          <a:ext cx="8552912" cy="4414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4819">
                  <a:extLst>
                    <a:ext uri="{9D8B030D-6E8A-4147-A177-3AD203B41FA5}">
                      <a16:colId xmlns:a16="http://schemas.microsoft.com/office/drawing/2014/main" val="3501780355"/>
                    </a:ext>
                  </a:extLst>
                </a:gridCol>
                <a:gridCol w="3575327">
                  <a:extLst>
                    <a:ext uri="{9D8B030D-6E8A-4147-A177-3AD203B41FA5}">
                      <a16:colId xmlns:a16="http://schemas.microsoft.com/office/drawing/2014/main" val="2450100747"/>
                    </a:ext>
                  </a:extLst>
                </a:gridCol>
                <a:gridCol w="3902766">
                  <a:extLst>
                    <a:ext uri="{9D8B030D-6E8A-4147-A177-3AD203B41FA5}">
                      <a16:colId xmlns:a16="http://schemas.microsoft.com/office/drawing/2014/main" val="215163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Week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Objectives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>
                          <a:effectLst/>
                        </a:rPr>
                        <a:t>Milestones</a:t>
                      </a:r>
                      <a:endParaRPr lang="en-AU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2: M1-1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Introduction and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3: M2-1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Calibration, ARUCO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M1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3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4: M2-2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5: M2-3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6: M3-1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M2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7: M3-2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8: M4-1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M3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9: M4-2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10: M5-1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M4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11: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M5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46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12: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Final demo &amp;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Final demo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96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4289727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ACF65-44D4-5766-DB85-803F5D6312CF}"/>
              </a:ext>
            </a:extLst>
          </p:cNvPr>
          <p:cNvCxnSpPr/>
          <p:nvPr/>
        </p:nvCxnSpPr>
        <p:spPr>
          <a:xfrm>
            <a:off x="1637184" y="263520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8BC7ED-D566-CE59-4244-0E802114C391}"/>
              </a:ext>
            </a:extLst>
          </p:cNvPr>
          <p:cNvCxnSpPr/>
          <p:nvPr/>
        </p:nvCxnSpPr>
        <p:spPr>
          <a:xfrm>
            <a:off x="1640172" y="299678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91C35-8EEF-2F64-7ABF-FF5CC335A651}"/>
              </a:ext>
            </a:extLst>
          </p:cNvPr>
          <p:cNvCxnSpPr/>
          <p:nvPr/>
        </p:nvCxnSpPr>
        <p:spPr>
          <a:xfrm>
            <a:off x="1637188" y="337032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EB60F-37D6-7DC4-133A-519F8819D69C}"/>
              </a:ext>
            </a:extLst>
          </p:cNvPr>
          <p:cNvCxnSpPr/>
          <p:nvPr/>
        </p:nvCxnSpPr>
        <p:spPr>
          <a:xfrm>
            <a:off x="1640178" y="375580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20FEF-896C-BC9B-CE3B-5A1E1CE741A1}"/>
              </a:ext>
            </a:extLst>
          </p:cNvPr>
          <p:cNvCxnSpPr/>
          <p:nvPr/>
        </p:nvCxnSpPr>
        <p:spPr>
          <a:xfrm>
            <a:off x="1640173" y="410749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Milestone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is focused on navigation and planning</a:t>
            </a:r>
          </a:p>
          <a:p>
            <a:r>
              <a:rPr lang="en-US" dirty="0"/>
              <a:t>	Your task will be to semi OR fully autonomously navigate and path plan around the arena to “pick up” 	various fruit in a specified order</a:t>
            </a:r>
          </a:p>
          <a:p>
            <a:endParaRPr lang="en-US" dirty="0"/>
          </a:p>
          <a:p>
            <a:r>
              <a:rPr lang="en-US" dirty="0"/>
              <a:t>In order for our robot to autonomously plan a path it first needs to build an occupancy map</a:t>
            </a:r>
          </a:p>
          <a:p>
            <a:r>
              <a:rPr lang="en-US" dirty="0"/>
              <a:t>To do this we can </a:t>
            </a:r>
            <a:r>
              <a:rPr lang="en-US" dirty="0" err="1"/>
              <a:t>voxelise</a:t>
            </a:r>
            <a:r>
              <a:rPr lang="en-US" dirty="0"/>
              <a:t> the true map given to us where a 0 represents a free space and 1 an obstacle </a:t>
            </a:r>
          </a:p>
          <a:p>
            <a:endParaRPr lang="en-US" dirty="0"/>
          </a:p>
          <a:p>
            <a:r>
              <a:rPr lang="en-US" dirty="0"/>
              <a:t>Using the OpenCV cv2.circle() function we can draw obstacles with a given safety radius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D69E8-5612-08F7-51DB-BBC26C5D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337" r="67082"/>
          <a:stretch/>
        </p:blipFill>
        <p:spPr>
          <a:xfrm>
            <a:off x="7328431" y="3195962"/>
            <a:ext cx="2872369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FF8B2-BA00-20B9-E24F-B2EEAD686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1519" r="1265" b="939"/>
          <a:stretch/>
        </p:blipFill>
        <p:spPr>
          <a:xfrm>
            <a:off x="2006415" y="3195962"/>
            <a:ext cx="289141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EB13-1DB1-35D4-E538-2ABB7A7370ED}"/>
              </a:ext>
            </a:extLst>
          </p:cNvPr>
          <p:cNvSpPr txBox="1"/>
          <p:nvPr/>
        </p:nvSpPr>
        <p:spPr>
          <a:xfrm>
            <a:off x="3076654" y="6075962"/>
            <a:ext cx="9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1F81B-FCDB-8103-2837-91B520811DD1}"/>
              </a:ext>
            </a:extLst>
          </p:cNvPr>
          <p:cNvSpPr txBox="1"/>
          <p:nvPr/>
        </p:nvSpPr>
        <p:spPr>
          <a:xfrm>
            <a:off x="8005934" y="6075962"/>
            <a:ext cx="210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Occupancy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0EBC5-CC5F-383D-C2B1-CEB9EE21CB81}"/>
              </a:ext>
            </a:extLst>
          </p:cNvPr>
          <p:cNvSpPr txBox="1"/>
          <p:nvPr/>
        </p:nvSpPr>
        <p:spPr>
          <a:xfrm>
            <a:off x="5683752" y="3360739"/>
            <a:ext cx="1506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Apple is the goal therefore not counted as an obstacle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1C9DE-DFF8-BE07-4AE9-975D83FEF641}"/>
              </a:ext>
            </a:extLst>
          </p:cNvPr>
          <p:cNvCxnSpPr>
            <a:cxnSpLocks/>
          </p:cNvCxnSpPr>
          <p:nvPr/>
        </p:nvCxnSpPr>
        <p:spPr>
          <a:xfrm flipV="1">
            <a:off x="6884894" y="3381306"/>
            <a:ext cx="515825" cy="138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Milestone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an occupancy map is created you can then implement your path planning algorithm of your choice</a:t>
            </a:r>
          </a:p>
          <a:p>
            <a:endParaRPr lang="en-US" dirty="0"/>
          </a:p>
          <a:p>
            <a:r>
              <a:rPr lang="en-US" dirty="0"/>
              <a:t>If you want to generate the shortest path possible then you can use Dijkstra algorithm</a:t>
            </a:r>
          </a:p>
          <a:p>
            <a:r>
              <a:rPr lang="en-US" dirty="0"/>
              <a:t>	Step 1: Generate a distance map from the goal point</a:t>
            </a:r>
          </a:p>
          <a:p>
            <a:r>
              <a:rPr lang="en-US" dirty="0"/>
              <a:t>	       Starting from the goal location, propagate the distance from the goal until </a:t>
            </a:r>
          </a:p>
          <a:p>
            <a:r>
              <a:rPr lang="en-US" dirty="0"/>
              <a:t>		the whole map is filled</a:t>
            </a:r>
          </a:p>
          <a:p>
            <a:endParaRPr lang="en-US" dirty="0"/>
          </a:p>
          <a:p>
            <a:r>
              <a:rPr lang="en-US" dirty="0"/>
              <a:t>		Selecting any point in this image will tell you the shortest distance to the</a:t>
            </a:r>
          </a:p>
          <a:p>
            <a:r>
              <a:rPr lang="en-US" dirty="0"/>
              <a:t>		goal 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Step 2: Generate the shortest path</a:t>
            </a:r>
          </a:p>
          <a:p>
            <a:r>
              <a:rPr lang="en-US" dirty="0"/>
              <a:t>		Select a starting point on the image, look at the point’s nearest neighbors</a:t>
            </a:r>
          </a:p>
          <a:p>
            <a:r>
              <a:rPr lang="en-US" dirty="0"/>
              <a:t>		and then select the neighbor with the smallest distance value.</a:t>
            </a:r>
          </a:p>
          <a:p>
            <a:r>
              <a:rPr lang="en-US" dirty="0"/>
              <a:t>		Continue selecting the nearest neighbors with the smallest distance value</a:t>
            </a:r>
          </a:p>
          <a:p>
            <a:r>
              <a:rPr lang="en-US" dirty="0"/>
              <a:t>		until you reach the goal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4D674-BC2E-5075-BB92-226D62719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1756769"/>
            <a:ext cx="2330824" cy="234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A5DBC-D59F-05BB-DA87-A7019B1EB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4440470"/>
            <a:ext cx="2330824" cy="234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668AB-47DF-E6EC-CFE8-AD898B1B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500378" y="4440470"/>
            <a:ext cx="2350965" cy="23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9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346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Kal Dean Backman</cp:lastModifiedBy>
  <cp:revision>293</cp:revision>
  <dcterms:created xsi:type="dcterms:W3CDTF">2020-08-07T03:38:28Z</dcterms:created>
  <dcterms:modified xsi:type="dcterms:W3CDTF">2022-09-18T07:09:06Z</dcterms:modified>
</cp:coreProperties>
</file>