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1" r:id="rId6"/>
    <p:sldId id="264" r:id="rId7"/>
    <p:sldId id="265" r:id="rId8"/>
    <p:sldId id="266" r:id="rId9"/>
    <p:sldId id="262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0" autoAdjust="0"/>
    <p:restoredTop sz="94660"/>
  </p:normalViewPr>
  <p:slideViewPr>
    <p:cSldViewPr snapToGrid="0">
      <p:cViewPr varScale="1">
        <p:scale>
          <a:sx n="82" d="100"/>
          <a:sy n="82" d="100"/>
        </p:scale>
        <p:origin x="86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3F0356-07AC-41C5-929D-8BC33A41F6C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C70A8D9-E530-459D-B2F7-D3EE0AA71192}">
      <dgm:prSet phldrT="[文字]"/>
      <dgm:spPr/>
      <dgm:t>
        <a:bodyPr/>
        <a:lstStyle/>
        <a:p>
          <a:r>
            <a:rPr lang="zh-TW" altLang="en-US" dirty="0" smtClean="0"/>
            <a:t>輸入帳號</a:t>
          </a:r>
          <a:endParaRPr lang="zh-TW" altLang="en-US" dirty="0"/>
        </a:p>
      </dgm:t>
    </dgm:pt>
    <dgm:pt modelId="{C8E78909-F176-4EB3-A24D-F7DAD8622529}" type="parTrans" cxnId="{8919282E-4863-4D97-A246-25062AA05EDE}">
      <dgm:prSet/>
      <dgm:spPr/>
      <dgm:t>
        <a:bodyPr/>
        <a:lstStyle/>
        <a:p>
          <a:endParaRPr lang="zh-TW" altLang="en-US"/>
        </a:p>
      </dgm:t>
    </dgm:pt>
    <dgm:pt modelId="{CEEC0A28-1726-41C8-A2F2-196531AC7340}" type="sibTrans" cxnId="{8919282E-4863-4D97-A246-25062AA05EDE}">
      <dgm:prSet/>
      <dgm:spPr/>
      <dgm:t>
        <a:bodyPr/>
        <a:lstStyle/>
        <a:p>
          <a:endParaRPr lang="zh-TW" altLang="en-US"/>
        </a:p>
      </dgm:t>
    </dgm:pt>
    <dgm:pt modelId="{0F92414D-D5CA-4662-A5EB-4FD8F26E2710}">
      <dgm:prSet phldrT="[文字]"/>
      <dgm:spPr/>
      <dgm:t>
        <a:bodyPr/>
        <a:lstStyle/>
        <a:p>
          <a:r>
            <a:rPr lang="zh-TW" altLang="en-US" dirty="0" smtClean="0"/>
            <a:t>輸入密碼</a:t>
          </a:r>
          <a:endParaRPr lang="zh-TW" altLang="en-US" dirty="0"/>
        </a:p>
      </dgm:t>
    </dgm:pt>
    <dgm:pt modelId="{EC738C17-37D0-43AA-B7AF-86B9AA149599}" type="parTrans" cxnId="{22913E3C-48E0-4F44-A7AF-FCCE4B07EA6F}">
      <dgm:prSet/>
      <dgm:spPr/>
      <dgm:t>
        <a:bodyPr/>
        <a:lstStyle/>
        <a:p>
          <a:endParaRPr lang="zh-TW" altLang="en-US"/>
        </a:p>
      </dgm:t>
    </dgm:pt>
    <dgm:pt modelId="{CD700FF9-6FB4-4250-A5FA-DDCB3911B461}" type="sibTrans" cxnId="{22913E3C-48E0-4F44-A7AF-FCCE4B07EA6F}">
      <dgm:prSet/>
      <dgm:spPr/>
      <dgm:t>
        <a:bodyPr/>
        <a:lstStyle/>
        <a:p>
          <a:endParaRPr lang="zh-TW" altLang="en-US"/>
        </a:p>
      </dgm:t>
    </dgm:pt>
    <dgm:pt modelId="{BE1BFAC8-0E7F-412C-A144-1738F0AD0FC4}">
      <dgm:prSet phldrT="[文字]"/>
      <dgm:spPr/>
      <dgm:t>
        <a:bodyPr/>
        <a:lstStyle/>
        <a:p>
          <a:r>
            <a:rPr lang="zh-TW" altLang="en-US" dirty="0" smtClean="0"/>
            <a:t>登入頁面</a:t>
          </a:r>
          <a:endParaRPr lang="zh-TW" altLang="en-US" dirty="0"/>
        </a:p>
      </dgm:t>
    </dgm:pt>
    <dgm:pt modelId="{F66C8462-D08C-445C-A70F-9957B962A93C}" type="parTrans" cxnId="{D2BA3A98-30EA-474F-8C22-B5872A710DF8}">
      <dgm:prSet/>
      <dgm:spPr/>
      <dgm:t>
        <a:bodyPr/>
        <a:lstStyle/>
        <a:p>
          <a:endParaRPr lang="zh-TW" altLang="en-US"/>
        </a:p>
      </dgm:t>
    </dgm:pt>
    <dgm:pt modelId="{EF2FBF03-ECE3-4BDA-A064-765D43E83CAF}" type="sibTrans" cxnId="{D2BA3A98-30EA-474F-8C22-B5872A710DF8}">
      <dgm:prSet/>
      <dgm:spPr/>
      <dgm:t>
        <a:bodyPr/>
        <a:lstStyle/>
        <a:p>
          <a:endParaRPr lang="zh-TW" altLang="en-US"/>
        </a:p>
      </dgm:t>
    </dgm:pt>
    <dgm:pt modelId="{DFFF9FB7-D937-49DD-912D-0DE0C9BBC193}" type="pres">
      <dgm:prSet presAssocID="{4B3F0356-07AC-41C5-929D-8BC33A41F6C0}" presName="Name0" presStyleCnt="0">
        <dgm:presLayoutVars>
          <dgm:dir/>
          <dgm:resizeHandles val="exact"/>
        </dgm:presLayoutVars>
      </dgm:prSet>
      <dgm:spPr/>
    </dgm:pt>
    <dgm:pt modelId="{F263E508-A8D9-4FFA-80A2-35BB2B28F2CE}" type="pres">
      <dgm:prSet presAssocID="{BE1BFAC8-0E7F-412C-A144-1738F0AD0FC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193D22F-0844-4672-9EB9-028214CD438C}" type="pres">
      <dgm:prSet presAssocID="{EF2FBF03-ECE3-4BDA-A064-765D43E83CAF}" presName="sibTrans" presStyleLbl="sibTrans2D1" presStyleIdx="0" presStyleCnt="2"/>
      <dgm:spPr/>
      <dgm:t>
        <a:bodyPr/>
        <a:lstStyle/>
        <a:p>
          <a:endParaRPr lang="zh-TW" altLang="en-US"/>
        </a:p>
      </dgm:t>
    </dgm:pt>
    <dgm:pt modelId="{0FE38FB0-BC55-4D5E-B934-A485053C407E}" type="pres">
      <dgm:prSet presAssocID="{EF2FBF03-ECE3-4BDA-A064-765D43E83CAF}" presName="connectorText" presStyleLbl="sibTrans2D1" presStyleIdx="0" presStyleCnt="2"/>
      <dgm:spPr/>
      <dgm:t>
        <a:bodyPr/>
        <a:lstStyle/>
        <a:p>
          <a:endParaRPr lang="zh-TW" altLang="en-US"/>
        </a:p>
      </dgm:t>
    </dgm:pt>
    <dgm:pt modelId="{D0EA4C7B-CCA4-43E5-B18A-4098640F6DC4}" type="pres">
      <dgm:prSet presAssocID="{8C70A8D9-E530-459D-B2F7-D3EE0AA7119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6D8692D-F0D4-4979-9D2A-1D25DB9112F1}" type="pres">
      <dgm:prSet presAssocID="{CEEC0A28-1726-41C8-A2F2-196531AC7340}" presName="sibTrans" presStyleLbl="sibTrans2D1" presStyleIdx="1" presStyleCnt="2"/>
      <dgm:spPr/>
      <dgm:t>
        <a:bodyPr/>
        <a:lstStyle/>
        <a:p>
          <a:endParaRPr lang="zh-TW" altLang="en-US"/>
        </a:p>
      </dgm:t>
    </dgm:pt>
    <dgm:pt modelId="{9FFCD83F-905C-4A11-8F64-4E5AC7369673}" type="pres">
      <dgm:prSet presAssocID="{CEEC0A28-1726-41C8-A2F2-196531AC7340}" presName="connectorText" presStyleLbl="sibTrans2D1" presStyleIdx="1" presStyleCnt="2"/>
      <dgm:spPr/>
      <dgm:t>
        <a:bodyPr/>
        <a:lstStyle/>
        <a:p>
          <a:endParaRPr lang="zh-TW" altLang="en-US"/>
        </a:p>
      </dgm:t>
    </dgm:pt>
    <dgm:pt modelId="{607B430C-FF25-4AB6-9101-9AB1DB383BC8}" type="pres">
      <dgm:prSet presAssocID="{0F92414D-D5CA-4662-A5EB-4FD8F26E271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12CB7346-BCD2-4922-9145-0ED7B63F37AD}" type="presOf" srcId="{CEEC0A28-1726-41C8-A2F2-196531AC7340}" destId="{B6D8692D-F0D4-4979-9D2A-1D25DB9112F1}" srcOrd="0" destOrd="0" presId="urn:microsoft.com/office/officeart/2005/8/layout/process1"/>
    <dgm:cxn modelId="{602536B4-6AB0-4EF4-800C-CEE6E396DAAF}" type="presOf" srcId="{EF2FBF03-ECE3-4BDA-A064-765D43E83CAF}" destId="{F193D22F-0844-4672-9EB9-028214CD438C}" srcOrd="0" destOrd="0" presId="urn:microsoft.com/office/officeart/2005/8/layout/process1"/>
    <dgm:cxn modelId="{D2BA3A98-30EA-474F-8C22-B5872A710DF8}" srcId="{4B3F0356-07AC-41C5-929D-8BC33A41F6C0}" destId="{BE1BFAC8-0E7F-412C-A144-1738F0AD0FC4}" srcOrd="0" destOrd="0" parTransId="{F66C8462-D08C-445C-A70F-9957B962A93C}" sibTransId="{EF2FBF03-ECE3-4BDA-A064-765D43E83CAF}"/>
    <dgm:cxn modelId="{93FB1257-755F-4438-A913-5442EF6AA426}" type="presOf" srcId="{4B3F0356-07AC-41C5-929D-8BC33A41F6C0}" destId="{DFFF9FB7-D937-49DD-912D-0DE0C9BBC193}" srcOrd="0" destOrd="0" presId="urn:microsoft.com/office/officeart/2005/8/layout/process1"/>
    <dgm:cxn modelId="{49C0392F-6576-48EA-81EF-3CDBFFA60764}" type="presOf" srcId="{0F92414D-D5CA-4662-A5EB-4FD8F26E2710}" destId="{607B430C-FF25-4AB6-9101-9AB1DB383BC8}" srcOrd="0" destOrd="0" presId="urn:microsoft.com/office/officeart/2005/8/layout/process1"/>
    <dgm:cxn modelId="{79627986-1AAD-440D-A064-67393F5DF1EA}" type="presOf" srcId="{CEEC0A28-1726-41C8-A2F2-196531AC7340}" destId="{9FFCD83F-905C-4A11-8F64-4E5AC7369673}" srcOrd="1" destOrd="0" presId="urn:microsoft.com/office/officeart/2005/8/layout/process1"/>
    <dgm:cxn modelId="{C8BDF9E2-7ECE-41F4-8943-F3E0D6ED08B5}" type="presOf" srcId="{EF2FBF03-ECE3-4BDA-A064-765D43E83CAF}" destId="{0FE38FB0-BC55-4D5E-B934-A485053C407E}" srcOrd="1" destOrd="0" presId="urn:microsoft.com/office/officeart/2005/8/layout/process1"/>
    <dgm:cxn modelId="{8919282E-4863-4D97-A246-25062AA05EDE}" srcId="{4B3F0356-07AC-41C5-929D-8BC33A41F6C0}" destId="{8C70A8D9-E530-459D-B2F7-D3EE0AA71192}" srcOrd="1" destOrd="0" parTransId="{C8E78909-F176-4EB3-A24D-F7DAD8622529}" sibTransId="{CEEC0A28-1726-41C8-A2F2-196531AC7340}"/>
    <dgm:cxn modelId="{22913E3C-48E0-4F44-A7AF-FCCE4B07EA6F}" srcId="{4B3F0356-07AC-41C5-929D-8BC33A41F6C0}" destId="{0F92414D-D5CA-4662-A5EB-4FD8F26E2710}" srcOrd="2" destOrd="0" parTransId="{EC738C17-37D0-43AA-B7AF-86B9AA149599}" sibTransId="{CD700FF9-6FB4-4250-A5FA-DDCB3911B461}"/>
    <dgm:cxn modelId="{51B6A8B2-0ACB-4962-BF9A-A3CD6CF4D77C}" type="presOf" srcId="{8C70A8D9-E530-459D-B2F7-D3EE0AA71192}" destId="{D0EA4C7B-CCA4-43E5-B18A-4098640F6DC4}" srcOrd="0" destOrd="0" presId="urn:microsoft.com/office/officeart/2005/8/layout/process1"/>
    <dgm:cxn modelId="{B1EA9C02-9971-4AF3-85F0-5B407D994062}" type="presOf" srcId="{BE1BFAC8-0E7F-412C-A144-1738F0AD0FC4}" destId="{F263E508-A8D9-4FFA-80A2-35BB2B28F2CE}" srcOrd="0" destOrd="0" presId="urn:microsoft.com/office/officeart/2005/8/layout/process1"/>
    <dgm:cxn modelId="{AC327CCF-200C-4E2A-B6E5-3EB1948C98A4}" type="presParOf" srcId="{DFFF9FB7-D937-49DD-912D-0DE0C9BBC193}" destId="{F263E508-A8D9-4FFA-80A2-35BB2B28F2CE}" srcOrd="0" destOrd="0" presId="urn:microsoft.com/office/officeart/2005/8/layout/process1"/>
    <dgm:cxn modelId="{601C8F2D-0157-4D11-A571-BD70AE412EF8}" type="presParOf" srcId="{DFFF9FB7-D937-49DD-912D-0DE0C9BBC193}" destId="{F193D22F-0844-4672-9EB9-028214CD438C}" srcOrd="1" destOrd="0" presId="urn:microsoft.com/office/officeart/2005/8/layout/process1"/>
    <dgm:cxn modelId="{A4E84798-B451-4448-A119-682E385DD3D3}" type="presParOf" srcId="{F193D22F-0844-4672-9EB9-028214CD438C}" destId="{0FE38FB0-BC55-4D5E-B934-A485053C407E}" srcOrd="0" destOrd="0" presId="urn:microsoft.com/office/officeart/2005/8/layout/process1"/>
    <dgm:cxn modelId="{722EAE71-5565-4FFF-8C4E-E211799B63B0}" type="presParOf" srcId="{DFFF9FB7-D937-49DD-912D-0DE0C9BBC193}" destId="{D0EA4C7B-CCA4-43E5-B18A-4098640F6DC4}" srcOrd="2" destOrd="0" presId="urn:microsoft.com/office/officeart/2005/8/layout/process1"/>
    <dgm:cxn modelId="{8BCE0919-C62E-425F-9CF7-EFE1953E1117}" type="presParOf" srcId="{DFFF9FB7-D937-49DD-912D-0DE0C9BBC193}" destId="{B6D8692D-F0D4-4979-9D2A-1D25DB9112F1}" srcOrd="3" destOrd="0" presId="urn:microsoft.com/office/officeart/2005/8/layout/process1"/>
    <dgm:cxn modelId="{1F5E2FB9-88EE-4A51-9A3C-B25278D364D3}" type="presParOf" srcId="{B6D8692D-F0D4-4979-9D2A-1D25DB9112F1}" destId="{9FFCD83F-905C-4A11-8F64-4E5AC7369673}" srcOrd="0" destOrd="0" presId="urn:microsoft.com/office/officeart/2005/8/layout/process1"/>
    <dgm:cxn modelId="{281C634F-D812-40A9-A332-6BA99BDE711D}" type="presParOf" srcId="{DFFF9FB7-D937-49DD-912D-0DE0C9BBC193}" destId="{607B430C-FF25-4AB6-9101-9AB1DB383BC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296388-2C40-4412-B79D-E2DCC19A2E5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EC6F50D9-D066-4623-8113-58193E2BBE1C}">
      <dgm:prSet phldrT="[文字]"/>
      <dgm:spPr/>
      <dgm:t>
        <a:bodyPr/>
        <a:lstStyle/>
        <a:p>
          <a:r>
            <a:rPr lang="zh-TW" altLang="en-US" dirty="0" smtClean="0"/>
            <a:t>登入頁面</a:t>
          </a:r>
          <a:endParaRPr lang="zh-TW" altLang="en-US" dirty="0"/>
        </a:p>
      </dgm:t>
    </dgm:pt>
    <dgm:pt modelId="{AD6256C9-F7D1-47D5-97A1-760997DCC6E8}" type="parTrans" cxnId="{043B3447-22AE-4E38-BAFE-39063E3C97D2}">
      <dgm:prSet/>
      <dgm:spPr/>
      <dgm:t>
        <a:bodyPr/>
        <a:lstStyle/>
        <a:p>
          <a:endParaRPr lang="zh-TW" altLang="en-US"/>
        </a:p>
      </dgm:t>
    </dgm:pt>
    <dgm:pt modelId="{7D3E909C-8720-47D4-90DC-847BC2BB55E5}" type="sibTrans" cxnId="{043B3447-22AE-4E38-BAFE-39063E3C97D2}">
      <dgm:prSet/>
      <dgm:spPr/>
      <dgm:t>
        <a:bodyPr/>
        <a:lstStyle/>
        <a:p>
          <a:endParaRPr lang="zh-TW" altLang="en-US"/>
        </a:p>
      </dgm:t>
    </dgm:pt>
    <dgm:pt modelId="{5CC49426-9D02-47B5-8B86-7C8F81B570AC}">
      <dgm:prSet phldrT="[文字]"/>
      <dgm:spPr/>
      <dgm:t>
        <a:bodyPr/>
        <a:lstStyle/>
        <a:p>
          <a:r>
            <a:rPr lang="zh-TW" altLang="en-US" dirty="0" smtClean="0"/>
            <a:t>主頁面</a:t>
          </a:r>
          <a:endParaRPr lang="zh-TW" altLang="en-US" dirty="0"/>
        </a:p>
      </dgm:t>
    </dgm:pt>
    <dgm:pt modelId="{B24D6DF0-5071-4C2E-ADE6-A3CC9F50A76E}" type="parTrans" cxnId="{5D8001CA-B7A6-485D-AE31-3091963D3101}">
      <dgm:prSet/>
      <dgm:spPr/>
      <dgm:t>
        <a:bodyPr/>
        <a:lstStyle/>
        <a:p>
          <a:endParaRPr lang="zh-TW" altLang="en-US"/>
        </a:p>
      </dgm:t>
    </dgm:pt>
    <dgm:pt modelId="{3C908895-AD82-4668-B44D-45973CD780A8}" type="sibTrans" cxnId="{5D8001CA-B7A6-485D-AE31-3091963D3101}">
      <dgm:prSet/>
      <dgm:spPr/>
      <dgm:t>
        <a:bodyPr/>
        <a:lstStyle/>
        <a:p>
          <a:endParaRPr lang="zh-TW" altLang="en-US"/>
        </a:p>
      </dgm:t>
    </dgm:pt>
    <dgm:pt modelId="{E4D9EDD2-52B8-4A86-A757-30923D042D95}">
      <dgm:prSet phldrT="[文字]"/>
      <dgm:spPr/>
      <dgm:t>
        <a:bodyPr/>
        <a:lstStyle/>
        <a:p>
          <a:r>
            <a:rPr lang="zh-TW" altLang="en-US" dirty="0" smtClean="0"/>
            <a:t>設定</a:t>
          </a:r>
          <a:endParaRPr lang="zh-TW" altLang="en-US" dirty="0"/>
        </a:p>
      </dgm:t>
    </dgm:pt>
    <dgm:pt modelId="{C0655B19-72AB-4026-AEC7-E16E9CA6AF41}" type="parTrans" cxnId="{30F206AF-9F7C-4C8D-BECC-EDED3CC8E0C9}">
      <dgm:prSet/>
      <dgm:spPr/>
      <dgm:t>
        <a:bodyPr/>
        <a:lstStyle/>
        <a:p>
          <a:endParaRPr lang="zh-TW" altLang="en-US"/>
        </a:p>
      </dgm:t>
    </dgm:pt>
    <dgm:pt modelId="{8CE04A89-4ED8-4392-B6C7-93E69E747698}" type="sibTrans" cxnId="{30F206AF-9F7C-4C8D-BECC-EDED3CC8E0C9}">
      <dgm:prSet/>
      <dgm:spPr/>
      <dgm:t>
        <a:bodyPr/>
        <a:lstStyle/>
        <a:p>
          <a:endParaRPr lang="zh-TW" altLang="en-US"/>
        </a:p>
      </dgm:t>
    </dgm:pt>
    <dgm:pt modelId="{426320F3-6520-4FBC-AB14-9679883C2723}">
      <dgm:prSet phldrT="[文字]"/>
      <dgm:spPr/>
      <dgm:t>
        <a:bodyPr/>
        <a:lstStyle/>
        <a:p>
          <a:r>
            <a:rPr lang="zh-TW" altLang="en-US" dirty="0" smtClean="0"/>
            <a:t>月薪</a:t>
          </a:r>
          <a:endParaRPr lang="zh-TW" altLang="en-US" dirty="0"/>
        </a:p>
      </dgm:t>
    </dgm:pt>
    <dgm:pt modelId="{3D54544F-0505-45B3-AB7F-089E837FFE4A}" type="parTrans" cxnId="{F817192C-3564-41E8-83C3-3EE1C7A48518}">
      <dgm:prSet/>
      <dgm:spPr/>
      <dgm:t>
        <a:bodyPr/>
        <a:lstStyle/>
        <a:p>
          <a:endParaRPr lang="zh-TW" altLang="en-US"/>
        </a:p>
      </dgm:t>
    </dgm:pt>
    <dgm:pt modelId="{D5984B8F-330B-436C-A023-A663CC410842}" type="sibTrans" cxnId="{F817192C-3564-41E8-83C3-3EE1C7A48518}">
      <dgm:prSet/>
      <dgm:spPr/>
      <dgm:t>
        <a:bodyPr/>
        <a:lstStyle/>
        <a:p>
          <a:endParaRPr lang="zh-TW" altLang="en-US"/>
        </a:p>
      </dgm:t>
    </dgm:pt>
    <dgm:pt modelId="{5B052422-5A00-4381-AF92-3D37AC480414}">
      <dgm:prSet phldrT="[文字]"/>
      <dgm:spPr/>
      <dgm:t>
        <a:bodyPr/>
        <a:lstStyle/>
        <a:p>
          <a:r>
            <a:rPr lang="zh-TW" altLang="en-US" dirty="0" smtClean="0"/>
            <a:t>流動現金</a:t>
          </a:r>
          <a:endParaRPr lang="zh-TW" altLang="en-US" dirty="0"/>
        </a:p>
      </dgm:t>
    </dgm:pt>
    <dgm:pt modelId="{3E459309-FB97-4746-9402-48078FCC6CE8}" type="parTrans" cxnId="{4D60D2F8-28A6-4F60-85D0-BBA98E690EBB}">
      <dgm:prSet/>
      <dgm:spPr/>
      <dgm:t>
        <a:bodyPr/>
        <a:lstStyle/>
        <a:p>
          <a:endParaRPr lang="zh-TW" altLang="en-US"/>
        </a:p>
      </dgm:t>
    </dgm:pt>
    <dgm:pt modelId="{4C244C81-9848-4270-BBA9-19C44016B1D4}" type="sibTrans" cxnId="{4D60D2F8-28A6-4F60-85D0-BBA98E690EBB}">
      <dgm:prSet/>
      <dgm:spPr/>
      <dgm:t>
        <a:bodyPr/>
        <a:lstStyle/>
        <a:p>
          <a:endParaRPr lang="zh-TW" altLang="en-US"/>
        </a:p>
      </dgm:t>
    </dgm:pt>
    <dgm:pt modelId="{7134E8B6-7CA9-44DB-AD1A-44A69D4DF686}">
      <dgm:prSet phldrT="[文字]"/>
      <dgm:spPr/>
      <dgm:t>
        <a:bodyPr/>
        <a:lstStyle/>
        <a:p>
          <a:r>
            <a:rPr lang="zh-TW" altLang="en-US" dirty="0" smtClean="0"/>
            <a:t>存款</a:t>
          </a:r>
          <a:endParaRPr lang="zh-TW" altLang="en-US" dirty="0"/>
        </a:p>
      </dgm:t>
    </dgm:pt>
    <dgm:pt modelId="{AF1B6639-A6EB-4C29-83A3-F2F1A2C30B9D}" type="parTrans" cxnId="{9118DB35-B7CE-47B7-A353-0668276F00DA}">
      <dgm:prSet/>
      <dgm:spPr/>
      <dgm:t>
        <a:bodyPr/>
        <a:lstStyle/>
        <a:p>
          <a:endParaRPr lang="zh-TW" altLang="en-US"/>
        </a:p>
      </dgm:t>
    </dgm:pt>
    <dgm:pt modelId="{A22C79A4-7AF1-4F6E-A74C-5BBCFEF7246B}" type="sibTrans" cxnId="{9118DB35-B7CE-47B7-A353-0668276F00DA}">
      <dgm:prSet/>
      <dgm:spPr/>
      <dgm:t>
        <a:bodyPr/>
        <a:lstStyle/>
        <a:p>
          <a:endParaRPr lang="zh-TW" altLang="en-US"/>
        </a:p>
      </dgm:t>
    </dgm:pt>
    <dgm:pt modelId="{8AF24DC5-616A-4E35-BC52-DCEDA9586315}">
      <dgm:prSet phldrT="[文字]"/>
      <dgm:spPr/>
      <dgm:t>
        <a:bodyPr/>
        <a:lstStyle/>
        <a:p>
          <a:r>
            <a:rPr lang="zh-TW" altLang="en-US" dirty="0" smtClean="0"/>
            <a:t>預計投資金額</a:t>
          </a:r>
          <a:endParaRPr lang="zh-TW" altLang="en-US" dirty="0"/>
        </a:p>
      </dgm:t>
    </dgm:pt>
    <dgm:pt modelId="{90130175-72B3-4824-BD7D-ED4C0DF104E3}" type="parTrans" cxnId="{F16E7F2D-CE8D-4CBD-989D-9265C618D3A5}">
      <dgm:prSet/>
      <dgm:spPr/>
      <dgm:t>
        <a:bodyPr/>
        <a:lstStyle/>
        <a:p>
          <a:endParaRPr lang="zh-TW" altLang="en-US"/>
        </a:p>
      </dgm:t>
    </dgm:pt>
    <dgm:pt modelId="{49A0671B-1D77-476E-AF77-5EE29EECF891}" type="sibTrans" cxnId="{F16E7F2D-CE8D-4CBD-989D-9265C618D3A5}">
      <dgm:prSet/>
      <dgm:spPr/>
      <dgm:t>
        <a:bodyPr/>
        <a:lstStyle/>
        <a:p>
          <a:endParaRPr lang="zh-TW" altLang="en-US"/>
        </a:p>
      </dgm:t>
    </dgm:pt>
    <dgm:pt modelId="{2133FAC6-D625-4F26-B48E-6BD8276F9371}">
      <dgm:prSet phldrT="[文字]"/>
      <dgm:spPr/>
      <dgm:t>
        <a:bodyPr/>
        <a:lstStyle/>
        <a:p>
          <a:r>
            <a:rPr lang="zh-TW" altLang="en-US" dirty="0" smtClean="0"/>
            <a:t>修改密碼</a:t>
          </a:r>
          <a:endParaRPr lang="zh-TW" altLang="en-US" dirty="0"/>
        </a:p>
      </dgm:t>
    </dgm:pt>
    <dgm:pt modelId="{C1911E4F-CA67-4313-8DD7-C3F6B4E5ADBC}" type="parTrans" cxnId="{9AEE1157-EB85-4C2F-8AE1-5E37F6A97600}">
      <dgm:prSet/>
      <dgm:spPr/>
      <dgm:t>
        <a:bodyPr/>
        <a:lstStyle/>
        <a:p>
          <a:endParaRPr lang="zh-TW" altLang="en-US"/>
        </a:p>
      </dgm:t>
    </dgm:pt>
    <dgm:pt modelId="{D64CD364-B7F1-4305-94E7-953369F0D92B}" type="sibTrans" cxnId="{9AEE1157-EB85-4C2F-8AE1-5E37F6A97600}">
      <dgm:prSet/>
      <dgm:spPr/>
      <dgm:t>
        <a:bodyPr/>
        <a:lstStyle/>
        <a:p>
          <a:endParaRPr lang="zh-TW" altLang="en-US"/>
        </a:p>
      </dgm:t>
    </dgm:pt>
    <dgm:pt modelId="{34A3B25F-7902-4F8E-9246-D09F701C3445}" type="pres">
      <dgm:prSet presAssocID="{C8296388-2C40-4412-B79D-E2DCC19A2E5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5342CA5D-5FD0-4418-AB44-FAD21E089A1F}" type="pres">
      <dgm:prSet presAssocID="{EC6F50D9-D066-4623-8113-58193E2BBE1C}" presName="hierRoot1" presStyleCnt="0"/>
      <dgm:spPr/>
    </dgm:pt>
    <dgm:pt modelId="{48F5E751-C7AC-44EC-B032-A3B0FCA79B2A}" type="pres">
      <dgm:prSet presAssocID="{EC6F50D9-D066-4623-8113-58193E2BBE1C}" presName="composite" presStyleCnt="0"/>
      <dgm:spPr/>
    </dgm:pt>
    <dgm:pt modelId="{075294C1-4222-4C0D-9AFD-4561141BD826}" type="pres">
      <dgm:prSet presAssocID="{EC6F50D9-D066-4623-8113-58193E2BBE1C}" presName="background" presStyleLbl="node0" presStyleIdx="0" presStyleCnt="1"/>
      <dgm:spPr/>
    </dgm:pt>
    <dgm:pt modelId="{447B4645-8FD7-4CC5-A525-E25E863B364B}" type="pres">
      <dgm:prSet presAssocID="{EC6F50D9-D066-4623-8113-58193E2BBE1C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092620D-D6EC-4FF5-831D-826FD8E607E9}" type="pres">
      <dgm:prSet presAssocID="{EC6F50D9-D066-4623-8113-58193E2BBE1C}" presName="hierChild2" presStyleCnt="0"/>
      <dgm:spPr/>
    </dgm:pt>
    <dgm:pt modelId="{892301EF-E087-4ACC-9A83-3B4892E11C59}" type="pres">
      <dgm:prSet presAssocID="{B24D6DF0-5071-4C2E-ADE6-A3CC9F50A76E}" presName="Name10" presStyleLbl="parChTrans1D2" presStyleIdx="0" presStyleCnt="1"/>
      <dgm:spPr/>
      <dgm:t>
        <a:bodyPr/>
        <a:lstStyle/>
        <a:p>
          <a:endParaRPr lang="zh-TW" altLang="en-US"/>
        </a:p>
      </dgm:t>
    </dgm:pt>
    <dgm:pt modelId="{C24255F8-B228-4672-8899-671326F50172}" type="pres">
      <dgm:prSet presAssocID="{5CC49426-9D02-47B5-8B86-7C8F81B570AC}" presName="hierRoot2" presStyleCnt="0"/>
      <dgm:spPr/>
    </dgm:pt>
    <dgm:pt modelId="{F6C9964F-96A7-4F9B-A232-8FD93C3B8D8A}" type="pres">
      <dgm:prSet presAssocID="{5CC49426-9D02-47B5-8B86-7C8F81B570AC}" presName="composite2" presStyleCnt="0"/>
      <dgm:spPr/>
    </dgm:pt>
    <dgm:pt modelId="{D89AFD47-53C1-400F-BA07-AB072A9D6DF5}" type="pres">
      <dgm:prSet presAssocID="{5CC49426-9D02-47B5-8B86-7C8F81B570AC}" presName="background2" presStyleLbl="node2" presStyleIdx="0" presStyleCnt="1"/>
      <dgm:spPr/>
    </dgm:pt>
    <dgm:pt modelId="{352640AD-5B8A-4A25-A3F5-261E1EE47949}" type="pres">
      <dgm:prSet presAssocID="{5CC49426-9D02-47B5-8B86-7C8F81B570AC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D3DDB7A-FABE-4E29-A38B-87260024B752}" type="pres">
      <dgm:prSet presAssocID="{5CC49426-9D02-47B5-8B86-7C8F81B570AC}" presName="hierChild3" presStyleCnt="0"/>
      <dgm:spPr/>
    </dgm:pt>
    <dgm:pt modelId="{50743F47-8BD1-43B5-B0F1-BBFFEF3F6D9D}" type="pres">
      <dgm:prSet presAssocID="{C0655B19-72AB-4026-AEC7-E16E9CA6AF41}" presName="Name17" presStyleLbl="parChTrans1D3" presStyleIdx="0" presStyleCnt="1"/>
      <dgm:spPr/>
      <dgm:t>
        <a:bodyPr/>
        <a:lstStyle/>
        <a:p>
          <a:endParaRPr lang="zh-TW" altLang="en-US"/>
        </a:p>
      </dgm:t>
    </dgm:pt>
    <dgm:pt modelId="{0A46CF62-45DE-4147-932F-6B126F5E0B6F}" type="pres">
      <dgm:prSet presAssocID="{E4D9EDD2-52B8-4A86-A757-30923D042D95}" presName="hierRoot3" presStyleCnt="0"/>
      <dgm:spPr/>
    </dgm:pt>
    <dgm:pt modelId="{3FCADE6D-EBB9-44AB-ADDF-486D5DBFA5B0}" type="pres">
      <dgm:prSet presAssocID="{E4D9EDD2-52B8-4A86-A757-30923D042D95}" presName="composite3" presStyleCnt="0"/>
      <dgm:spPr/>
    </dgm:pt>
    <dgm:pt modelId="{28B4FC41-5685-4776-886D-AB91BAF7F4D7}" type="pres">
      <dgm:prSet presAssocID="{E4D9EDD2-52B8-4A86-A757-30923D042D95}" presName="background3" presStyleLbl="node3" presStyleIdx="0" presStyleCnt="1"/>
      <dgm:spPr/>
    </dgm:pt>
    <dgm:pt modelId="{D0336285-8ED7-4989-8EB5-98754BC8AFFE}" type="pres">
      <dgm:prSet presAssocID="{E4D9EDD2-52B8-4A86-A757-30923D042D95}" presName="text3" presStyleLbl="fgAcc3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2432C65-FE1D-4D36-B32B-CBEFC8AE2E10}" type="pres">
      <dgm:prSet presAssocID="{E4D9EDD2-52B8-4A86-A757-30923D042D95}" presName="hierChild4" presStyleCnt="0"/>
      <dgm:spPr/>
    </dgm:pt>
    <dgm:pt modelId="{4E37CA83-B899-44D5-AF02-4C19BAFCDA14}" type="pres">
      <dgm:prSet presAssocID="{3D54544F-0505-45B3-AB7F-089E837FFE4A}" presName="Name23" presStyleLbl="parChTrans1D4" presStyleIdx="0" presStyleCnt="5"/>
      <dgm:spPr/>
      <dgm:t>
        <a:bodyPr/>
        <a:lstStyle/>
        <a:p>
          <a:endParaRPr lang="zh-TW" altLang="en-US"/>
        </a:p>
      </dgm:t>
    </dgm:pt>
    <dgm:pt modelId="{96042E60-4527-4427-9884-9A9CF68C1F4C}" type="pres">
      <dgm:prSet presAssocID="{426320F3-6520-4FBC-AB14-9679883C2723}" presName="hierRoot4" presStyleCnt="0"/>
      <dgm:spPr/>
    </dgm:pt>
    <dgm:pt modelId="{0CB3B751-F9C2-48F0-99BF-C0AF63639542}" type="pres">
      <dgm:prSet presAssocID="{426320F3-6520-4FBC-AB14-9679883C2723}" presName="composite4" presStyleCnt="0"/>
      <dgm:spPr/>
    </dgm:pt>
    <dgm:pt modelId="{8441C451-6984-4E42-832D-7C7F7C5517DB}" type="pres">
      <dgm:prSet presAssocID="{426320F3-6520-4FBC-AB14-9679883C2723}" presName="background4" presStyleLbl="node4" presStyleIdx="0" presStyleCnt="5"/>
      <dgm:spPr/>
    </dgm:pt>
    <dgm:pt modelId="{1873A467-6034-40DE-85D9-E0F66D86BD50}" type="pres">
      <dgm:prSet presAssocID="{426320F3-6520-4FBC-AB14-9679883C2723}" presName="text4" presStyleLbl="fgAcc4" presStyleIdx="0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95C4AA2-B70E-4D4C-9AA7-0E4AAFAF6B49}" type="pres">
      <dgm:prSet presAssocID="{426320F3-6520-4FBC-AB14-9679883C2723}" presName="hierChild5" presStyleCnt="0"/>
      <dgm:spPr/>
    </dgm:pt>
    <dgm:pt modelId="{A655833E-9182-4402-A784-662F09B0EBA5}" type="pres">
      <dgm:prSet presAssocID="{3E459309-FB97-4746-9402-48078FCC6CE8}" presName="Name23" presStyleLbl="parChTrans1D4" presStyleIdx="1" presStyleCnt="5"/>
      <dgm:spPr/>
      <dgm:t>
        <a:bodyPr/>
        <a:lstStyle/>
        <a:p>
          <a:endParaRPr lang="zh-TW" altLang="en-US"/>
        </a:p>
      </dgm:t>
    </dgm:pt>
    <dgm:pt modelId="{C51E21F3-86BC-4F53-BEE5-E493CB7938AA}" type="pres">
      <dgm:prSet presAssocID="{5B052422-5A00-4381-AF92-3D37AC480414}" presName="hierRoot4" presStyleCnt="0"/>
      <dgm:spPr/>
    </dgm:pt>
    <dgm:pt modelId="{9801B3EA-EA86-4143-B621-A7EA92F72E8D}" type="pres">
      <dgm:prSet presAssocID="{5B052422-5A00-4381-AF92-3D37AC480414}" presName="composite4" presStyleCnt="0"/>
      <dgm:spPr/>
    </dgm:pt>
    <dgm:pt modelId="{0BD57A73-4664-473B-AAD9-CD0AC2974155}" type="pres">
      <dgm:prSet presAssocID="{5B052422-5A00-4381-AF92-3D37AC480414}" presName="background4" presStyleLbl="node4" presStyleIdx="1" presStyleCnt="5"/>
      <dgm:spPr/>
    </dgm:pt>
    <dgm:pt modelId="{ED8C67EF-D687-4034-A826-305835C654C5}" type="pres">
      <dgm:prSet presAssocID="{5B052422-5A00-4381-AF92-3D37AC480414}" presName="text4" presStyleLbl="fgAcc4" presStyleIdx="1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2B97077-BBB7-4F0A-9131-6F93349C1102}" type="pres">
      <dgm:prSet presAssocID="{5B052422-5A00-4381-AF92-3D37AC480414}" presName="hierChild5" presStyleCnt="0"/>
      <dgm:spPr/>
    </dgm:pt>
    <dgm:pt modelId="{5BFC0354-076D-4C81-BB34-94EEBA385C39}" type="pres">
      <dgm:prSet presAssocID="{AF1B6639-A6EB-4C29-83A3-F2F1A2C30B9D}" presName="Name23" presStyleLbl="parChTrans1D4" presStyleIdx="2" presStyleCnt="5"/>
      <dgm:spPr/>
      <dgm:t>
        <a:bodyPr/>
        <a:lstStyle/>
        <a:p>
          <a:endParaRPr lang="zh-TW" altLang="en-US"/>
        </a:p>
      </dgm:t>
    </dgm:pt>
    <dgm:pt modelId="{33659350-9C59-4C3C-8084-BDAEB8DEEDF9}" type="pres">
      <dgm:prSet presAssocID="{7134E8B6-7CA9-44DB-AD1A-44A69D4DF686}" presName="hierRoot4" presStyleCnt="0"/>
      <dgm:spPr/>
    </dgm:pt>
    <dgm:pt modelId="{897704C2-F3FB-4503-93F2-BD92B8C21445}" type="pres">
      <dgm:prSet presAssocID="{7134E8B6-7CA9-44DB-AD1A-44A69D4DF686}" presName="composite4" presStyleCnt="0"/>
      <dgm:spPr/>
    </dgm:pt>
    <dgm:pt modelId="{DAC6C562-0D95-4606-9F1D-09CF758A6C71}" type="pres">
      <dgm:prSet presAssocID="{7134E8B6-7CA9-44DB-AD1A-44A69D4DF686}" presName="background4" presStyleLbl="node4" presStyleIdx="2" presStyleCnt="5"/>
      <dgm:spPr/>
    </dgm:pt>
    <dgm:pt modelId="{D6D48FEA-B442-45A2-B6AB-35135B1AE6A6}" type="pres">
      <dgm:prSet presAssocID="{7134E8B6-7CA9-44DB-AD1A-44A69D4DF686}" presName="text4" presStyleLbl="fgAcc4" presStyleIdx="2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5A64340-A981-4BDB-B5FC-B7E9C404346B}" type="pres">
      <dgm:prSet presAssocID="{7134E8B6-7CA9-44DB-AD1A-44A69D4DF686}" presName="hierChild5" presStyleCnt="0"/>
      <dgm:spPr/>
    </dgm:pt>
    <dgm:pt modelId="{42959C74-66C2-44D8-AF80-8060572D2739}" type="pres">
      <dgm:prSet presAssocID="{90130175-72B3-4824-BD7D-ED4C0DF104E3}" presName="Name23" presStyleLbl="parChTrans1D4" presStyleIdx="3" presStyleCnt="5"/>
      <dgm:spPr/>
      <dgm:t>
        <a:bodyPr/>
        <a:lstStyle/>
        <a:p>
          <a:endParaRPr lang="zh-TW" altLang="en-US"/>
        </a:p>
      </dgm:t>
    </dgm:pt>
    <dgm:pt modelId="{E8B1E106-8B29-4830-A8E0-3FC9D7BF35A7}" type="pres">
      <dgm:prSet presAssocID="{8AF24DC5-616A-4E35-BC52-DCEDA9586315}" presName="hierRoot4" presStyleCnt="0"/>
      <dgm:spPr/>
    </dgm:pt>
    <dgm:pt modelId="{93D8AF40-8B0C-4923-AAF3-7B26DE019C2E}" type="pres">
      <dgm:prSet presAssocID="{8AF24DC5-616A-4E35-BC52-DCEDA9586315}" presName="composite4" presStyleCnt="0"/>
      <dgm:spPr/>
    </dgm:pt>
    <dgm:pt modelId="{12B0385E-DD19-40A5-BD64-FE393F74065B}" type="pres">
      <dgm:prSet presAssocID="{8AF24DC5-616A-4E35-BC52-DCEDA9586315}" presName="background4" presStyleLbl="node4" presStyleIdx="3" presStyleCnt="5"/>
      <dgm:spPr/>
    </dgm:pt>
    <dgm:pt modelId="{41732D7B-4A2F-444E-B4BC-749E36DF8931}" type="pres">
      <dgm:prSet presAssocID="{8AF24DC5-616A-4E35-BC52-DCEDA9586315}" presName="text4" presStyleLbl="fgAcc4" presStyleIdx="3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938C5E7-5BA6-4E07-BEDE-930E2708F9F9}" type="pres">
      <dgm:prSet presAssocID="{8AF24DC5-616A-4E35-BC52-DCEDA9586315}" presName="hierChild5" presStyleCnt="0"/>
      <dgm:spPr/>
    </dgm:pt>
    <dgm:pt modelId="{5BD28BB7-9C1A-48BD-9939-0EB7E7562695}" type="pres">
      <dgm:prSet presAssocID="{C1911E4F-CA67-4313-8DD7-C3F6B4E5ADBC}" presName="Name23" presStyleLbl="parChTrans1D4" presStyleIdx="4" presStyleCnt="5"/>
      <dgm:spPr/>
      <dgm:t>
        <a:bodyPr/>
        <a:lstStyle/>
        <a:p>
          <a:endParaRPr lang="zh-TW" altLang="en-US"/>
        </a:p>
      </dgm:t>
    </dgm:pt>
    <dgm:pt modelId="{8DF94847-0E2C-426E-9406-5F59D8CE7A28}" type="pres">
      <dgm:prSet presAssocID="{2133FAC6-D625-4F26-B48E-6BD8276F9371}" presName="hierRoot4" presStyleCnt="0"/>
      <dgm:spPr/>
    </dgm:pt>
    <dgm:pt modelId="{B48C21C3-793B-4D12-B4BD-8958ED4FD369}" type="pres">
      <dgm:prSet presAssocID="{2133FAC6-D625-4F26-B48E-6BD8276F9371}" presName="composite4" presStyleCnt="0"/>
      <dgm:spPr/>
    </dgm:pt>
    <dgm:pt modelId="{78DB207F-B585-432E-A68F-2D664BCDB219}" type="pres">
      <dgm:prSet presAssocID="{2133FAC6-D625-4F26-B48E-6BD8276F9371}" presName="background4" presStyleLbl="node4" presStyleIdx="4" presStyleCnt="5"/>
      <dgm:spPr/>
    </dgm:pt>
    <dgm:pt modelId="{27F5E030-943A-4E7B-A71A-8D0E835CA1EA}" type="pres">
      <dgm:prSet presAssocID="{2133FAC6-D625-4F26-B48E-6BD8276F9371}" presName="text4" presStyleLbl="fgAcc4" presStyleIdx="4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9F0C230-2024-4148-9EC7-9EF45AEA4B43}" type="pres">
      <dgm:prSet presAssocID="{2133FAC6-D625-4F26-B48E-6BD8276F9371}" presName="hierChild5" presStyleCnt="0"/>
      <dgm:spPr/>
    </dgm:pt>
  </dgm:ptLst>
  <dgm:cxnLst>
    <dgm:cxn modelId="{740EE11C-5F70-4C31-99FC-5D55AB4A4139}" type="presOf" srcId="{C8296388-2C40-4412-B79D-E2DCC19A2E55}" destId="{34A3B25F-7902-4F8E-9246-D09F701C3445}" srcOrd="0" destOrd="0" presId="urn:microsoft.com/office/officeart/2005/8/layout/hierarchy1"/>
    <dgm:cxn modelId="{F855C146-599F-45C1-9385-598B20B27A2E}" type="presOf" srcId="{E4D9EDD2-52B8-4A86-A757-30923D042D95}" destId="{D0336285-8ED7-4989-8EB5-98754BC8AFFE}" srcOrd="0" destOrd="0" presId="urn:microsoft.com/office/officeart/2005/8/layout/hierarchy1"/>
    <dgm:cxn modelId="{C29BEFA2-B4DA-4DA1-B37C-85D8DE02F382}" type="presOf" srcId="{7134E8B6-7CA9-44DB-AD1A-44A69D4DF686}" destId="{D6D48FEA-B442-45A2-B6AB-35135B1AE6A6}" srcOrd="0" destOrd="0" presId="urn:microsoft.com/office/officeart/2005/8/layout/hierarchy1"/>
    <dgm:cxn modelId="{F16E7F2D-CE8D-4CBD-989D-9265C618D3A5}" srcId="{E4D9EDD2-52B8-4A86-A757-30923D042D95}" destId="{8AF24DC5-616A-4E35-BC52-DCEDA9586315}" srcOrd="3" destOrd="0" parTransId="{90130175-72B3-4824-BD7D-ED4C0DF104E3}" sibTransId="{49A0671B-1D77-476E-AF77-5EE29EECF891}"/>
    <dgm:cxn modelId="{8DD33BA0-0D6F-4688-8853-31A45C2740C4}" type="presOf" srcId="{B24D6DF0-5071-4C2E-ADE6-A3CC9F50A76E}" destId="{892301EF-E087-4ACC-9A83-3B4892E11C59}" srcOrd="0" destOrd="0" presId="urn:microsoft.com/office/officeart/2005/8/layout/hierarchy1"/>
    <dgm:cxn modelId="{E1241A4B-0EFF-4D13-BD09-D49F5090924E}" type="presOf" srcId="{90130175-72B3-4824-BD7D-ED4C0DF104E3}" destId="{42959C74-66C2-44D8-AF80-8060572D2739}" srcOrd="0" destOrd="0" presId="urn:microsoft.com/office/officeart/2005/8/layout/hierarchy1"/>
    <dgm:cxn modelId="{182A442D-1675-4086-B94F-A715F3DF3C16}" type="presOf" srcId="{2133FAC6-D625-4F26-B48E-6BD8276F9371}" destId="{27F5E030-943A-4E7B-A71A-8D0E835CA1EA}" srcOrd="0" destOrd="0" presId="urn:microsoft.com/office/officeart/2005/8/layout/hierarchy1"/>
    <dgm:cxn modelId="{043B3447-22AE-4E38-BAFE-39063E3C97D2}" srcId="{C8296388-2C40-4412-B79D-E2DCC19A2E55}" destId="{EC6F50D9-D066-4623-8113-58193E2BBE1C}" srcOrd="0" destOrd="0" parTransId="{AD6256C9-F7D1-47D5-97A1-760997DCC6E8}" sibTransId="{7D3E909C-8720-47D4-90DC-847BC2BB55E5}"/>
    <dgm:cxn modelId="{3D2FFF92-C89C-4982-B524-3B74AB60A82C}" type="presOf" srcId="{426320F3-6520-4FBC-AB14-9679883C2723}" destId="{1873A467-6034-40DE-85D9-E0F66D86BD50}" srcOrd="0" destOrd="0" presId="urn:microsoft.com/office/officeart/2005/8/layout/hierarchy1"/>
    <dgm:cxn modelId="{F817192C-3564-41E8-83C3-3EE1C7A48518}" srcId="{E4D9EDD2-52B8-4A86-A757-30923D042D95}" destId="{426320F3-6520-4FBC-AB14-9679883C2723}" srcOrd="0" destOrd="0" parTransId="{3D54544F-0505-45B3-AB7F-089E837FFE4A}" sibTransId="{D5984B8F-330B-436C-A023-A663CC410842}"/>
    <dgm:cxn modelId="{9AEE1157-EB85-4C2F-8AE1-5E37F6A97600}" srcId="{E4D9EDD2-52B8-4A86-A757-30923D042D95}" destId="{2133FAC6-D625-4F26-B48E-6BD8276F9371}" srcOrd="4" destOrd="0" parTransId="{C1911E4F-CA67-4313-8DD7-C3F6B4E5ADBC}" sibTransId="{D64CD364-B7F1-4305-94E7-953369F0D92B}"/>
    <dgm:cxn modelId="{43FD2E54-DBFD-4714-924A-4135E05952B1}" type="presOf" srcId="{C1911E4F-CA67-4313-8DD7-C3F6B4E5ADBC}" destId="{5BD28BB7-9C1A-48BD-9939-0EB7E7562695}" srcOrd="0" destOrd="0" presId="urn:microsoft.com/office/officeart/2005/8/layout/hierarchy1"/>
    <dgm:cxn modelId="{BD4464BD-4B93-4E3A-B8B2-039D641B6E91}" type="presOf" srcId="{EC6F50D9-D066-4623-8113-58193E2BBE1C}" destId="{447B4645-8FD7-4CC5-A525-E25E863B364B}" srcOrd="0" destOrd="0" presId="urn:microsoft.com/office/officeart/2005/8/layout/hierarchy1"/>
    <dgm:cxn modelId="{15489FD6-5AE3-40CC-B0F4-D5BD8EB24164}" type="presOf" srcId="{5CC49426-9D02-47B5-8B86-7C8F81B570AC}" destId="{352640AD-5B8A-4A25-A3F5-261E1EE47949}" srcOrd="0" destOrd="0" presId="urn:microsoft.com/office/officeart/2005/8/layout/hierarchy1"/>
    <dgm:cxn modelId="{30F206AF-9F7C-4C8D-BECC-EDED3CC8E0C9}" srcId="{5CC49426-9D02-47B5-8B86-7C8F81B570AC}" destId="{E4D9EDD2-52B8-4A86-A757-30923D042D95}" srcOrd="0" destOrd="0" parTransId="{C0655B19-72AB-4026-AEC7-E16E9CA6AF41}" sibTransId="{8CE04A89-4ED8-4392-B6C7-93E69E747698}"/>
    <dgm:cxn modelId="{25CDC20D-957E-43DE-B567-39E398CBC64A}" type="presOf" srcId="{3E459309-FB97-4746-9402-48078FCC6CE8}" destId="{A655833E-9182-4402-A784-662F09B0EBA5}" srcOrd="0" destOrd="0" presId="urn:microsoft.com/office/officeart/2005/8/layout/hierarchy1"/>
    <dgm:cxn modelId="{095D34C9-B202-4B5E-A61C-B3F401B0B37A}" type="presOf" srcId="{C0655B19-72AB-4026-AEC7-E16E9CA6AF41}" destId="{50743F47-8BD1-43B5-B0F1-BBFFEF3F6D9D}" srcOrd="0" destOrd="0" presId="urn:microsoft.com/office/officeart/2005/8/layout/hierarchy1"/>
    <dgm:cxn modelId="{4D60D2F8-28A6-4F60-85D0-BBA98E690EBB}" srcId="{E4D9EDD2-52B8-4A86-A757-30923D042D95}" destId="{5B052422-5A00-4381-AF92-3D37AC480414}" srcOrd="1" destOrd="0" parTransId="{3E459309-FB97-4746-9402-48078FCC6CE8}" sibTransId="{4C244C81-9848-4270-BBA9-19C44016B1D4}"/>
    <dgm:cxn modelId="{A3E7BF4B-A026-4252-8EDD-E50ADC99840C}" type="presOf" srcId="{3D54544F-0505-45B3-AB7F-089E837FFE4A}" destId="{4E37CA83-B899-44D5-AF02-4C19BAFCDA14}" srcOrd="0" destOrd="0" presId="urn:microsoft.com/office/officeart/2005/8/layout/hierarchy1"/>
    <dgm:cxn modelId="{56FCAE6D-CEE2-4FB4-9498-3C43E7C33D93}" type="presOf" srcId="{8AF24DC5-616A-4E35-BC52-DCEDA9586315}" destId="{41732D7B-4A2F-444E-B4BC-749E36DF8931}" srcOrd="0" destOrd="0" presId="urn:microsoft.com/office/officeart/2005/8/layout/hierarchy1"/>
    <dgm:cxn modelId="{5D8001CA-B7A6-485D-AE31-3091963D3101}" srcId="{EC6F50D9-D066-4623-8113-58193E2BBE1C}" destId="{5CC49426-9D02-47B5-8B86-7C8F81B570AC}" srcOrd="0" destOrd="0" parTransId="{B24D6DF0-5071-4C2E-ADE6-A3CC9F50A76E}" sibTransId="{3C908895-AD82-4668-B44D-45973CD780A8}"/>
    <dgm:cxn modelId="{9118DB35-B7CE-47B7-A353-0668276F00DA}" srcId="{E4D9EDD2-52B8-4A86-A757-30923D042D95}" destId="{7134E8B6-7CA9-44DB-AD1A-44A69D4DF686}" srcOrd="2" destOrd="0" parTransId="{AF1B6639-A6EB-4C29-83A3-F2F1A2C30B9D}" sibTransId="{A22C79A4-7AF1-4F6E-A74C-5BBCFEF7246B}"/>
    <dgm:cxn modelId="{5BF53287-312F-4F4B-A2ED-812888F3BDE3}" type="presOf" srcId="{5B052422-5A00-4381-AF92-3D37AC480414}" destId="{ED8C67EF-D687-4034-A826-305835C654C5}" srcOrd="0" destOrd="0" presId="urn:microsoft.com/office/officeart/2005/8/layout/hierarchy1"/>
    <dgm:cxn modelId="{D55A1B7D-A8AE-4FF4-9DF0-60C484D213A3}" type="presOf" srcId="{AF1B6639-A6EB-4C29-83A3-F2F1A2C30B9D}" destId="{5BFC0354-076D-4C81-BB34-94EEBA385C39}" srcOrd="0" destOrd="0" presId="urn:microsoft.com/office/officeart/2005/8/layout/hierarchy1"/>
    <dgm:cxn modelId="{1185D36A-0C00-4F10-9406-DCE4B6CC190F}" type="presParOf" srcId="{34A3B25F-7902-4F8E-9246-D09F701C3445}" destId="{5342CA5D-5FD0-4418-AB44-FAD21E089A1F}" srcOrd="0" destOrd="0" presId="urn:microsoft.com/office/officeart/2005/8/layout/hierarchy1"/>
    <dgm:cxn modelId="{310E9C0F-7382-4B10-BD3D-CEB3F6FFF5E6}" type="presParOf" srcId="{5342CA5D-5FD0-4418-AB44-FAD21E089A1F}" destId="{48F5E751-C7AC-44EC-B032-A3B0FCA79B2A}" srcOrd="0" destOrd="0" presId="urn:microsoft.com/office/officeart/2005/8/layout/hierarchy1"/>
    <dgm:cxn modelId="{0CC2E71A-9443-4A30-83A2-D31DFF92F529}" type="presParOf" srcId="{48F5E751-C7AC-44EC-B032-A3B0FCA79B2A}" destId="{075294C1-4222-4C0D-9AFD-4561141BD826}" srcOrd="0" destOrd="0" presId="urn:microsoft.com/office/officeart/2005/8/layout/hierarchy1"/>
    <dgm:cxn modelId="{22EA2472-AB26-4A9A-B5AE-A841787535C0}" type="presParOf" srcId="{48F5E751-C7AC-44EC-B032-A3B0FCA79B2A}" destId="{447B4645-8FD7-4CC5-A525-E25E863B364B}" srcOrd="1" destOrd="0" presId="urn:microsoft.com/office/officeart/2005/8/layout/hierarchy1"/>
    <dgm:cxn modelId="{4135BE08-5EB7-4C6E-AB6E-8C588938F2F3}" type="presParOf" srcId="{5342CA5D-5FD0-4418-AB44-FAD21E089A1F}" destId="{E092620D-D6EC-4FF5-831D-826FD8E607E9}" srcOrd="1" destOrd="0" presId="urn:microsoft.com/office/officeart/2005/8/layout/hierarchy1"/>
    <dgm:cxn modelId="{EFDDF722-50E0-4C0E-A603-0AD60AAD1796}" type="presParOf" srcId="{E092620D-D6EC-4FF5-831D-826FD8E607E9}" destId="{892301EF-E087-4ACC-9A83-3B4892E11C59}" srcOrd="0" destOrd="0" presId="urn:microsoft.com/office/officeart/2005/8/layout/hierarchy1"/>
    <dgm:cxn modelId="{E70D42BE-87B8-4E4B-AFC7-360E7C0D60E8}" type="presParOf" srcId="{E092620D-D6EC-4FF5-831D-826FD8E607E9}" destId="{C24255F8-B228-4672-8899-671326F50172}" srcOrd="1" destOrd="0" presId="urn:microsoft.com/office/officeart/2005/8/layout/hierarchy1"/>
    <dgm:cxn modelId="{669566C2-AA96-46E5-8096-D91DC553AEA0}" type="presParOf" srcId="{C24255F8-B228-4672-8899-671326F50172}" destId="{F6C9964F-96A7-4F9B-A232-8FD93C3B8D8A}" srcOrd="0" destOrd="0" presId="urn:microsoft.com/office/officeart/2005/8/layout/hierarchy1"/>
    <dgm:cxn modelId="{0292F1B0-8072-43EC-8EE3-00E16E2B699A}" type="presParOf" srcId="{F6C9964F-96A7-4F9B-A232-8FD93C3B8D8A}" destId="{D89AFD47-53C1-400F-BA07-AB072A9D6DF5}" srcOrd="0" destOrd="0" presId="urn:microsoft.com/office/officeart/2005/8/layout/hierarchy1"/>
    <dgm:cxn modelId="{EC1C41B7-38CD-410E-A913-5991016BD237}" type="presParOf" srcId="{F6C9964F-96A7-4F9B-A232-8FD93C3B8D8A}" destId="{352640AD-5B8A-4A25-A3F5-261E1EE47949}" srcOrd="1" destOrd="0" presId="urn:microsoft.com/office/officeart/2005/8/layout/hierarchy1"/>
    <dgm:cxn modelId="{7D9D556C-918D-4671-B138-3F424CB69109}" type="presParOf" srcId="{C24255F8-B228-4672-8899-671326F50172}" destId="{6D3DDB7A-FABE-4E29-A38B-87260024B752}" srcOrd="1" destOrd="0" presId="urn:microsoft.com/office/officeart/2005/8/layout/hierarchy1"/>
    <dgm:cxn modelId="{A187FC13-7B65-459E-80B1-B9F94C2230A2}" type="presParOf" srcId="{6D3DDB7A-FABE-4E29-A38B-87260024B752}" destId="{50743F47-8BD1-43B5-B0F1-BBFFEF3F6D9D}" srcOrd="0" destOrd="0" presId="urn:microsoft.com/office/officeart/2005/8/layout/hierarchy1"/>
    <dgm:cxn modelId="{281B163C-AFB5-4733-888E-C202E6DE5853}" type="presParOf" srcId="{6D3DDB7A-FABE-4E29-A38B-87260024B752}" destId="{0A46CF62-45DE-4147-932F-6B126F5E0B6F}" srcOrd="1" destOrd="0" presId="urn:microsoft.com/office/officeart/2005/8/layout/hierarchy1"/>
    <dgm:cxn modelId="{0645826E-8946-432B-A9AD-B7E85C081CD9}" type="presParOf" srcId="{0A46CF62-45DE-4147-932F-6B126F5E0B6F}" destId="{3FCADE6D-EBB9-44AB-ADDF-486D5DBFA5B0}" srcOrd="0" destOrd="0" presId="urn:microsoft.com/office/officeart/2005/8/layout/hierarchy1"/>
    <dgm:cxn modelId="{49D269EA-3F4E-4195-B390-783E9C383686}" type="presParOf" srcId="{3FCADE6D-EBB9-44AB-ADDF-486D5DBFA5B0}" destId="{28B4FC41-5685-4776-886D-AB91BAF7F4D7}" srcOrd="0" destOrd="0" presId="urn:microsoft.com/office/officeart/2005/8/layout/hierarchy1"/>
    <dgm:cxn modelId="{8CC2C2F3-75E3-4647-A0B8-C900D4C1192F}" type="presParOf" srcId="{3FCADE6D-EBB9-44AB-ADDF-486D5DBFA5B0}" destId="{D0336285-8ED7-4989-8EB5-98754BC8AFFE}" srcOrd="1" destOrd="0" presId="urn:microsoft.com/office/officeart/2005/8/layout/hierarchy1"/>
    <dgm:cxn modelId="{0190CB18-A395-4708-98F0-0AA289A01A9D}" type="presParOf" srcId="{0A46CF62-45DE-4147-932F-6B126F5E0B6F}" destId="{02432C65-FE1D-4D36-B32B-CBEFC8AE2E10}" srcOrd="1" destOrd="0" presId="urn:microsoft.com/office/officeart/2005/8/layout/hierarchy1"/>
    <dgm:cxn modelId="{E399630E-6D40-436F-B8D6-CB2FFBEA4BEC}" type="presParOf" srcId="{02432C65-FE1D-4D36-B32B-CBEFC8AE2E10}" destId="{4E37CA83-B899-44D5-AF02-4C19BAFCDA14}" srcOrd="0" destOrd="0" presId="urn:microsoft.com/office/officeart/2005/8/layout/hierarchy1"/>
    <dgm:cxn modelId="{58880E4E-3D50-4885-AF39-0960EE113E63}" type="presParOf" srcId="{02432C65-FE1D-4D36-B32B-CBEFC8AE2E10}" destId="{96042E60-4527-4427-9884-9A9CF68C1F4C}" srcOrd="1" destOrd="0" presId="urn:microsoft.com/office/officeart/2005/8/layout/hierarchy1"/>
    <dgm:cxn modelId="{D1CACC5B-D06A-4957-9183-F21C358FF5D2}" type="presParOf" srcId="{96042E60-4527-4427-9884-9A9CF68C1F4C}" destId="{0CB3B751-F9C2-48F0-99BF-C0AF63639542}" srcOrd="0" destOrd="0" presId="urn:microsoft.com/office/officeart/2005/8/layout/hierarchy1"/>
    <dgm:cxn modelId="{E78972D1-243E-4DAC-9859-1913F880C121}" type="presParOf" srcId="{0CB3B751-F9C2-48F0-99BF-C0AF63639542}" destId="{8441C451-6984-4E42-832D-7C7F7C5517DB}" srcOrd="0" destOrd="0" presId="urn:microsoft.com/office/officeart/2005/8/layout/hierarchy1"/>
    <dgm:cxn modelId="{DDE20F64-755D-4D1B-82AB-84F81845ADAE}" type="presParOf" srcId="{0CB3B751-F9C2-48F0-99BF-C0AF63639542}" destId="{1873A467-6034-40DE-85D9-E0F66D86BD50}" srcOrd="1" destOrd="0" presId="urn:microsoft.com/office/officeart/2005/8/layout/hierarchy1"/>
    <dgm:cxn modelId="{C698B02F-8C82-43B1-B655-59B3F264FFF2}" type="presParOf" srcId="{96042E60-4527-4427-9884-9A9CF68C1F4C}" destId="{395C4AA2-B70E-4D4C-9AA7-0E4AAFAF6B49}" srcOrd="1" destOrd="0" presId="urn:microsoft.com/office/officeart/2005/8/layout/hierarchy1"/>
    <dgm:cxn modelId="{F8C5D0DC-56BD-4F9A-8F16-752D2B62BBEC}" type="presParOf" srcId="{02432C65-FE1D-4D36-B32B-CBEFC8AE2E10}" destId="{A655833E-9182-4402-A784-662F09B0EBA5}" srcOrd="2" destOrd="0" presId="urn:microsoft.com/office/officeart/2005/8/layout/hierarchy1"/>
    <dgm:cxn modelId="{902CFC40-D9B3-4765-84E3-8EE5CFE06D3B}" type="presParOf" srcId="{02432C65-FE1D-4D36-B32B-CBEFC8AE2E10}" destId="{C51E21F3-86BC-4F53-BEE5-E493CB7938AA}" srcOrd="3" destOrd="0" presId="urn:microsoft.com/office/officeart/2005/8/layout/hierarchy1"/>
    <dgm:cxn modelId="{7B6C137B-03D6-4FAE-B21B-1CD5537925D1}" type="presParOf" srcId="{C51E21F3-86BC-4F53-BEE5-E493CB7938AA}" destId="{9801B3EA-EA86-4143-B621-A7EA92F72E8D}" srcOrd="0" destOrd="0" presId="urn:microsoft.com/office/officeart/2005/8/layout/hierarchy1"/>
    <dgm:cxn modelId="{75982591-BAC9-4433-8F29-09707277FF00}" type="presParOf" srcId="{9801B3EA-EA86-4143-B621-A7EA92F72E8D}" destId="{0BD57A73-4664-473B-AAD9-CD0AC2974155}" srcOrd="0" destOrd="0" presId="urn:microsoft.com/office/officeart/2005/8/layout/hierarchy1"/>
    <dgm:cxn modelId="{DC1818B2-FD5D-402E-8CA7-D3DF4A4911C9}" type="presParOf" srcId="{9801B3EA-EA86-4143-B621-A7EA92F72E8D}" destId="{ED8C67EF-D687-4034-A826-305835C654C5}" srcOrd="1" destOrd="0" presId="urn:microsoft.com/office/officeart/2005/8/layout/hierarchy1"/>
    <dgm:cxn modelId="{8E8D871E-3430-4507-8269-AD1ADEE418D5}" type="presParOf" srcId="{C51E21F3-86BC-4F53-BEE5-E493CB7938AA}" destId="{22B97077-BBB7-4F0A-9131-6F93349C1102}" srcOrd="1" destOrd="0" presId="urn:microsoft.com/office/officeart/2005/8/layout/hierarchy1"/>
    <dgm:cxn modelId="{FA223BDB-9081-4E88-AD24-52706B681BD6}" type="presParOf" srcId="{02432C65-FE1D-4D36-B32B-CBEFC8AE2E10}" destId="{5BFC0354-076D-4C81-BB34-94EEBA385C39}" srcOrd="4" destOrd="0" presId="urn:microsoft.com/office/officeart/2005/8/layout/hierarchy1"/>
    <dgm:cxn modelId="{ABEC73D6-47D4-48A1-8728-190C08608D8F}" type="presParOf" srcId="{02432C65-FE1D-4D36-B32B-CBEFC8AE2E10}" destId="{33659350-9C59-4C3C-8084-BDAEB8DEEDF9}" srcOrd="5" destOrd="0" presId="urn:microsoft.com/office/officeart/2005/8/layout/hierarchy1"/>
    <dgm:cxn modelId="{F0CABE61-8E0D-4DC4-9ED6-2AD4F5947633}" type="presParOf" srcId="{33659350-9C59-4C3C-8084-BDAEB8DEEDF9}" destId="{897704C2-F3FB-4503-93F2-BD92B8C21445}" srcOrd="0" destOrd="0" presId="urn:microsoft.com/office/officeart/2005/8/layout/hierarchy1"/>
    <dgm:cxn modelId="{236EF601-26C1-425D-B8DD-CFBBEACD155F}" type="presParOf" srcId="{897704C2-F3FB-4503-93F2-BD92B8C21445}" destId="{DAC6C562-0D95-4606-9F1D-09CF758A6C71}" srcOrd="0" destOrd="0" presId="urn:microsoft.com/office/officeart/2005/8/layout/hierarchy1"/>
    <dgm:cxn modelId="{B2326831-15FF-4948-8383-A5F3A361040C}" type="presParOf" srcId="{897704C2-F3FB-4503-93F2-BD92B8C21445}" destId="{D6D48FEA-B442-45A2-B6AB-35135B1AE6A6}" srcOrd="1" destOrd="0" presId="urn:microsoft.com/office/officeart/2005/8/layout/hierarchy1"/>
    <dgm:cxn modelId="{6FDAA407-57BD-4E4E-BABE-DC32099E9FD4}" type="presParOf" srcId="{33659350-9C59-4C3C-8084-BDAEB8DEEDF9}" destId="{65A64340-A981-4BDB-B5FC-B7E9C404346B}" srcOrd="1" destOrd="0" presId="urn:microsoft.com/office/officeart/2005/8/layout/hierarchy1"/>
    <dgm:cxn modelId="{5EB9AC79-ACA6-46DF-8129-AB876065F71B}" type="presParOf" srcId="{02432C65-FE1D-4D36-B32B-CBEFC8AE2E10}" destId="{42959C74-66C2-44D8-AF80-8060572D2739}" srcOrd="6" destOrd="0" presId="urn:microsoft.com/office/officeart/2005/8/layout/hierarchy1"/>
    <dgm:cxn modelId="{4AC4A46F-F0D3-4BCE-B20E-47CD173F6D32}" type="presParOf" srcId="{02432C65-FE1D-4D36-B32B-CBEFC8AE2E10}" destId="{E8B1E106-8B29-4830-A8E0-3FC9D7BF35A7}" srcOrd="7" destOrd="0" presId="urn:microsoft.com/office/officeart/2005/8/layout/hierarchy1"/>
    <dgm:cxn modelId="{C70C3AA7-B5DC-4E6C-BB63-F80349846B76}" type="presParOf" srcId="{E8B1E106-8B29-4830-A8E0-3FC9D7BF35A7}" destId="{93D8AF40-8B0C-4923-AAF3-7B26DE019C2E}" srcOrd="0" destOrd="0" presId="urn:microsoft.com/office/officeart/2005/8/layout/hierarchy1"/>
    <dgm:cxn modelId="{5F493A97-1E6F-43B2-BB04-A27B847B6FB3}" type="presParOf" srcId="{93D8AF40-8B0C-4923-AAF3-7B26DE019C2E}" destId="{12B0385E-DD19-40A5-BD64-FE393F74065B}" srcOrd="0" destOrd="0" presId="urn:microsoft.com/office/officeart/2005/8/layout/hierarchy1"/>
    <dgm:cxn modelId="{78F436E2-7547-4B6B-93F4-AB52E1B53F3B}" type="presParOf" srcId="{93D8AF40-8B0C-4923-AAF3-7B26DE019C2E}" destId="{41732D7B-4A2F-444E-B4BC-749E36DF8931}" srcOrd="1" destOrd="0" presId="urn:microsoft.com/office/officeart/2005/8/layout/hierarchy1"/>
    <dgm:cxn modelId="{B7D7283E-A436-4D6E-8CE1-001255F599BD}" type="presParOf" srcId="{E8B1E106-8B29-4830-A8E0-3FC9D7BF35A7}" destId="{C938C5E7-5BA6-4E07-BEDE-930E2708F9F9}" srcOrd="1" destOrd="0" presId="urn:microsoft.com/office/officeart/2005/8/layout/hierarchy1"/>
    <dgm:cxn modelId="{FBDEA007-E22A-4406-849C-5CA2F64A5A18}" type="presParOf" srcId="{02432C65-FE1D-4D36-B32B-CBEFC8AE2E10}" destId="{5BD28BB7-9C1A-48BD-9939-0EB7E7562695}" srcOrd="8" destOrd="0" presId="urn:microsoft.com/office/officeart/2005/8/layout/hierarchy1"/>
    <dgm:cxn modelId="{75E8138C-A6BC-4C69-A5C1-B3F32210004A}" type="presParOf" srcId="{02432C65-FE1D-4D36-B32B-CBEFC8AE2E10}" destId="{8DF94847-0E2C-426E-9406-5F59D8CE7A28}" srcOrd="9" destOrd="0" presId="urn:microsoft.com/office/officeart/2005/8/layout/hierarchy1"/>
    <dgm:cxn modelId="{E5856DA6-98BF-47AF-A39A-16854A348D9E}" type="presParOf" srcId="{8DF94847-0E2C-426E-9406-5F59D8CE7A28}" destId="{B48C21C3-793B-4D12-B4BD-8958ED4FD369}" srcOrd="0" destOrd="0" presId="urn:microsoft.com/office/officeart/2005/8/layout/hierarchy1"/>
    <dgm:cxn modelId="{4C2B085B-100A-44B9-AB64-2628FD113E43}" type="presParOf" srcId="{B48C21C3-793B-4D12-B4BD-8958ED4FD369}" destId="{78DB207F-B585-432E-A68F-2D664BCDB219}" srcOrd="0" destOrd="0" presId="urn:microsoft.com/office/officeart/2005/8/layout/hierarchy1"/>
    <dgm:cxn modelId="{856997EF-0F51-4290-91B3-91D33D3F536E}" type="presParOf" srcId="{B48C21C3-793B-4D12-B4BD-8958ED4FD369}" destId="{27F5E030-943A-4E7B-A71A-8D0E835CA1EA}" srcOrd="1" destOrd="0" presId="urn:microsoft.com/office/officeart/2005/8/layout/hierarchy1"/>
    <dgm:cxn modelId="{50530B17-411D-4DAF-8119-2803DCCC6DA6}" type="presParOf" srcId="{8DF94847-0E2C-426E-9406-5F59D8CE7A28}" destId="{69F0C230-2024-4148-9EC7-9EF45AEA4B4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2693DB-DD57-4C1E-B0B7-DA1E7CE7E34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F3350FEE-60FB-4B77-9CCF-E3481B223BD7}">
      <dgm:prSet phldrT="[文字]"/>
      <dgm:spPr/>
      <dgm:t>
        <a:bodyPr/>
        <a:lstStyle/>
        <a:p>
          <a:r>
            <a:rPr lang="zh-TW" altLang="en-US" dirty="0" smtClean="0"/>
            <a:t>登入頁面</a:t>
          </a:r>
          <a:endParaRPr lang="zh-TW" altLang="en-US" dirty="0"/>
        </a:p>
      </dgm:t>
    </dgm:pt>
    <dgm:pt modelId="{92513D09-3BEC-491E-BF15-D4B6B138076B}" type="parTrans" cxnId="{DC9CC2C4-C6E2-4A43-9E74-26C2617572D7}">
      <dgm:prSet/>
      <dgm:spPr/>
      <dgm:t>
        <a:bodyPr/>
        <a:lstStyle/>
        <a:p>
          <a:endParaRPr lang="zh-TW" altLang="en-US"/>
        </a:p>
      </dgm:t>
    </dgm:pt>
    <dgm:pt modelId="{211B713D-CD53-4D06-8760-73A6035F0895}" type="sibTrans" cxnId="{DC9CC2C4-C6E2-4A43-9E74-26C2617572D7}">
      <dgm:prSet/>
      <dgm:spPr/>
      <dgm:t>
        <a:bodyPr/>
        <a:lstStyle/>
        <a:p>
          <a:endParaRPr lang="zh-TW" altLang="en-US"/>
        </a:p>
      </dgm:t>
    </dgm:pt>
    <dgm:pt modelId="{9D79F0B2-E5F7-4CE6-8FA6-542BA97C89DF}">
      <dgm:prSet phldrT="[文字]"/>
      <dgm:spPr/>
      <dgm:t>
        <a:bodyPr/>
        <a:lstStyle/>
        <a:p>
          <a:r>
            <a:rPr lang="zh-TW" altLang="en-US" dirty="0" smtClean="0"/>
            <a:t>主頁面</a:t>
          </a:r>
          <a:endParaRPr lang="zh-TW" altLang="en-US" dirty="0"/>
        </a:p>
      </dgm:t>
    </dgm:pt>
    <dgm:pt modelId="{3E82B685-4182-492E-B802-A4D0F07C8B7C}" type="parTrans" cxnId="{90974985-ECC1-4E04-B6B1-353DD1B3BE5B}">
      <dgm:prSet/>
      <dgm:spPr/>
      <dgm:t>
        <a:bodyPr/>
        <a:lstStyle/>
        <a:p>
          <a:endParaRPr lang="zh-TW" altLang="en-US"/>
        </a:p>
      </dgm:t>
    </dgm:pt>
    <dgm:pt modelId="{E8630A44-FBB1-4286-BDA9-305CA9F42D5F}" type="sibTrans" cxnId="{90974985-ECC1-4E04-B6B1-353DD1B3BE5B}">
      <dgm:prSet/>
      <dgm:spPr/>
      <dgm:t>
        <a:bodyPr/>
        <a:lstStyle/>
        <a:p>
          <a:endParaRPr lang="zh-TW" altLang="en-US"/>
        </a:p>
      </dgm:t>
    </dgm:pt>
    <dgm:pt modelId="{75F25898-6CAD-4989-B214-DC05F0166368}">
      <dgm:prSet phldrT="[文字]"/>
      <dgm:spPr/>
      <dgm:t>
        <a:bodyPr/>
        <a:lstStyle/>
        <a:p>
          <a:r>
            <a:rPr lang="zh-TW" altLang="en-US" dirty="0" smtClean="0"/>
            <a:t>交流討論</a:t>
          </a:r>
          <a:endParaRPr lang="zh-TW" altLang="en-US" dirty="0"/>
        </a:p>
      </dgm:t>
    </dgm:pt>
    <dgm:pt modelId="{1694AF8F-4BCE-4178-9B1C-5DA07945C58E}" type="parTrans" cxnId="{3DA5E622-81A7-4AE5-BAEA-09B07E4516AB}">
      <dgm:prSet/>
      <dgm:spPr/>
      <dgm:t>
        <a:bodyPr/>
        <a:lstStyle/>
        <a:p>
          <a:endParaRPr lang="zh-TW" altLang="en-US"/>
        </a:p>
      </dgm:t>
    </dgm:pt>
    <dgm:pt modelId="{898B1986-9F70-47B6-BCF8-722F4FC53B37}" type="sibTrans" cxnId="{3DA5E622-81A7-4AE5-BAEA-09B07E4516AB}">
      <dgm:prSet/>
      <dgm:spPr/>
      <dgm:t>
        <a:bodyPr/>
        <a:lstStyle/>
        <a:p>
          <a:endParaRPr lang="zh-TW" altLang="en-US"/>
        </a:p>
      </dgm:t>
    </dgm:pt>
    <dgm:pt modelId="{ABC0B83D-9A0B-495B-B28B-C016103B127F}">
      <dgm:prSet phldrT="[文字]" custT="1"/>
      <dgm:spPr/>
      <dgm:t>
        <a:bodyPr/>
        <a:lstStyle/>
        <a:p>
          <a:r>
            <a:rPr lang="zh-TW" altLang="en-US" sz="2000" dirty="0" smtClean="0"/>
            <a:t>入門小教室</a:t>
          </a:r>
          <a:endParaRPr lang="zh-TW" altLang="en-US" sz="2000" dirty="0"/>
        </a:p>
      </dgm:t>
    </dgm:pt>
    <dgm:pt modelId="{39A3DC25-CC0A-47AE-80E0-A88CE7EFFBEC}" type="parTrans" cxnId="{8150F197-0D73-447B-AAC5-D8E2D3564715}">
      <dgm:prSet/>
      <dgm:spPr/>
      <dgm:t>
        <a:bodyPr/>
        <a:lstStyle/>
        <a:p>
          <a:endParaRPr lang="zh-TW" altLang="en-US"/>
        </a:p>
      </dgm:t>
    </dgm:pt>
    <dgm:pt modelId="{D49C67BC-52AA-46D2-93BF-2F802CD18ACB}" type="sibTrans" cxnId="{8150F197-0D73-447B-AAC5-D8E2D3564715}">
      <dgm:prSet/>
      <dgm:spPr/>
      <dgm:t>
        <a:bodyPr/>
        <a:lstStyle/>
        <a:p>
          <a:endParaRPr lang="zh-TW" altLang="en-US"/>
        </a:p>
      </dgm:t>
    </dgm:pt>
    <dgm:pt modelId="{A150A620-00E1-4F57-BE88-34D640E0F618}">
      <dgm:prSet phldrT="[文字]"/>
      <dgm:spPr/>
      <dgm:t>
        <a:bodyPr/>
        <a:lstStyle/>
        <a:p>
          <a:r>
            <a:rPr lang="zh-TW" altLang="en-US" dirty="0" smtClean="0"/>
            <a:t>投資風險評估</a:t>
          </a:r>
          <a:endParaRPr lang="zh-TW" altLang="en-US" dirty="0"/>
        </a:p>
      </dgm:t>
    </dgm:pt>
    <dgm:pt modelId="{524E50BA-CC83-44A9-A52E-578A48F5ACCE}" type="parTrans" cxnId="{AD200A6C-6DFB-4240-B62D-0CBFAC18DA10}">
      <dgm:prSet/>
      <dgm:spPr/>
      <dgm:t>
        <a:bodyPr/>
        <a:lstStyle/>
        <a:p>
          <a:endParaRPr lang="zh-TW" altLang="en-US"/>
        </a:p>
      </dgm:t>
    </dgm:pt>
    <dgm:pt modelId="{BF4349A5-65D8-4987-9010-19430E6F07D3}" type="sibTrans" cxnId="{AD200A6C-6DFB-4240-B62D-0CBFAC18DA10}">
      <dgm:prSet/>
      <dgm:spPr/>
      <dgm:t>
        <a:bodyPr/>
        <a:lstStyle/>
        <a:p>
          <a:endParaRPr lang="zh-TW" altLang="en-US"/>
        </a:p>
      </dgm:t>
    </dgm:pt>
    <dgm:pt modelId="{B5BC617A-3BF8-4A4C-844C-BA5BFE5E1924}" type="pres">
      <dgm:prSet presAssocID="{372693DB-DD57-4C1E-B0B7-DA1E7CE7E34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CC5F22E-099A-4ADD-B375-EF61A824E4E4}" type="pres">
      <dgm:prSet presAssocID="{F3350FEE-60FB-4B77-9CCF-E3481B223BD7}" presName="hierRoot1" presStyleCnt="0"/>
      <dgm:spPr/>
    </dgm:pt>
    <dgm:pt modelId="{A1471780-0753-4B09-A0BC-8760CDBC7282}" type="pres">
      <dgm:prSet presAssocID="{F3350FEE-60FB-4B77-9CCF-E3481B223BD7}" presName="composite" presStyleCnt="0"/>
      <dgm:spPr/>
    </dgm:pt>
    <dgm:pt modelId="{2509540E-9C96-416E-A435-8C5D83A5E795}" type="pres">
      <dgm:prSet presAssocID="{F3350FEE-60FB-4B77-9CCF-E3481B223BD7}" presName="background" presStyleLbl="node0" presStyleIdx="0" presStyleCnt="1"/>
      <dgm:spPr/>
    </dgm:pt>
    <dgm:pt modelId="{D9D3F5ED-B5A8-4057-901C-A3F42A00FC26}" type="pres">
      <dgm:prSet presAssocID="{F3350FEE-60FB-4B77-9CCF-E3481B223BD7}" presName="text" presStyleLbl="fgAcc0" presStyleIdx="0" presStyleCnt="1">
        <dgm:presLayoutVars>
          <dgm:chPref val="3"/>
        </dgm:presLayoutVars>
      </dgm:prSet>
      <dgm:spPr/>
    </dgm:pt>
    <dgm:pt modelId="{F0F3E7AC-ED33-4217-82DA-6D619E3F7BF3}" type="pres">
      <dgm:prSet presAssocID="{F3350FEE-60FB-4B77-9CCF-E3481B223BD7}" presName="hierChild2" presStyleCnt="0"/>
      <dgm:spPr/>
    </dgm:pt>
    <dgm:pt modelId="{6414D6A1-FA79-43F4-B44D-46E684B44A11}" type="pres">
      <dgm:prSet presAssocID="{3E82B685-4182-492E-B802-A4D0F07C8B7C}" presName="Name10" presStyleLbl="parChTrans1D2" presStyleIdx="0" presStyleCnt="1"/>
      <dgm:spPr/>
    </dgm:pt>
    <dgm:pt modelId="{3B6A275B-8407-4E8F-94FF-C38EC25E51B5}" type="pres">
      <dgm:prSet presAssocID="{9D79F0B2-E5F7-4CE6-8FA6-542BA97C89DF}" presName="hierRoot2" presStyleCnt="0"/>
      <dgm:spPr/>
    </dgm:pt>
    <dgm:pt modelId="{590B60B8-5554-4BD2-99F5-3EA0304E9EA8}" type="pres">
      <dgm:prSet presAssocID="{9D79F0B2-E5F7-4CE6-8FA6-542BA97C89DF}" presName="composite2" presStyleCnt="0"/>
      <dgm:spPr/>
    </dgm:pt>
    <dgm:pt modelId="{10275DED-59D5-4BE9-BED4-E3F37ECE24F5}" type="pres">
      <dgm:prSet presAssocID="{9D79F0B2-E5F7-4CE6-8FA6-542BA97C89DF}" presName="background2" presStyleLbl="node2" presStyleIdx="0" presStyleCnt="1"/>
      <dgm:spPr/>
    </dgm:pt>
    <dgm:pt modelId="{50586029-D8DB-4DB7-A8D9-8A19522535E3}" type="pres">
      <dgm:prSet presAssocID="{9D79F0B2-E5F7-4CE6-8FA6-542BA97C89DF}" presName="text2" presStyleLbl="fgAcc2" presStyleIdx="0" presStyleCnt="1">
        <dgm:presLayoutVars>
          <dgm:chPref val="3"/>
        </dgm:presLayoutVars>
      </dgm:prSet>
      <dgm:spPr/>
    </dgm:pt>
    <dgm:pt modelId="{F25C25D3-0457-481D-83EC-A59FFDEB6267}" type="pres">
      <dgm:prSet presAssocID="{9D79F0B2-E5F7-4CE6-8FA6-542BA97C89DF}" presName="hierChild3" presStyleCnt="0"/>
      <dgm:spPr/>
    </dgm:pt>
    <dgm:pt modelId="{B6A8388A-A1CF-4BBC-BB52-334DF54B6F70}" type="pres">
      <dgm:prSet presAssocID="{1694AF8F-4BCE-4178-9B1C-5DA07945C58E}" presName="Name17" presStyleLbl="parChTrans1D3" presStyleIdx="0" presStyleCnt="3"/>
      <dgm:spPr/>
    </dgm:pt>
    <dgm:pt modelId="{E89C9499-FF3A-42C4-8E6A-F747793D6265}" type="pres">
      <dgm:prSet presAssocID="{75F25898-6CAD-4989-B214-DC05F0166368}" presName="hierRoot3" presStyleCnt="0"/>
      <dgm:spPr/>
    </dgm:pt>
    <dgm:pt modelId="{F5076F12-FAC4-4448-BC80-24318EDAF179}" type="pres">
      <dgm:prSet presAssocID="{75F25898-6CAD-4989-B214-DC05F0166368}" presName="composite3" presStyleCnt="0"/>
      <dgm:spPr/>
    </dgm:pt>
    <dgm:pt modelId="{DF61CF9A-3101-43EA-9200-485FA33F146D}" type="pres">
      <dgm:prSet presAssocID="{75F25898-6CAD-4989-B214-DC05F0166368}" presName="background3" presStyleLbl="node3" presStyleIdx="0" presStyleCnt="3"/>
      <dgm:spPr/>
    </dgm:pt>
    <dgm:pt modelId="{CEF0FD4C-FC1B-4A16-931B-4DADB85A03DF}" type="pres">
      <dgm:prSet presAssocID="{75F25898-6CAD-4989-B214-DC05F0166368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D325754-DD10-4E5F-A7F1-913A1CF37E2E}" type="pres">
      <dgm:prSet presAssocID="{75F25898-6CAD-4989-B214-DC05F0166368}" presName="hierChild4" presStyleCnt="0"/>
      <dgm:spPr/>
    </dgm:pt>
    <dgm:pt modelId="{1AE050B2-CFBD-4325-B1E5-917CA6378B72}" type="pres">
      <dgm:prSet presAssocID="{39A3DC25-CC0A-47AE-80E0-A88CE7EFFBEC}" presName="Name17" presStyleLbl="parChTrans1D3" presStyleIdx="1" presStyleCnt="3"/>
      <dgm:spPr/>
    </dgm:pt>
    <dgm:pt modelId="{75747429-4114-46CE-BD2D-A98BE57ABA27}" type="pres">
      <dgm:prSet presAssocID="{ABC0B83D-9A0B-495B-B28B-C016103B127F}" presName="hierRoot3" presStyleCnt="0"/>
      <dgm:spPr/>
    </dgm:pt>
    <dgm:pt modelId="{B769F4AD-09EF-4247-8203-370C8FAEFC48}" type="pres">
      <dgm:prSet presAssocID="{ABC0B83D-9A0B-495B-B28B-C016103B127F}" presName="composite3" presStyleCnt="0"/>
      <dgm:spPr/>
    </dgm:pt>
    <dgm:pt modelId="{F38285DC-76EA-4922-8E76-378D3FFBB1FD}" type="pres">
      <dgm:prSet presAssocID="{ABC0B83D-9A0B-495B-B28B-C016103B127F}" presName="background3" presStyleLbl="node3" presStyleIdx="1" presStyleCnt="3"/>
      <dgm:spPr/>
    </dgm:pt>
    <dgm:pt modelId="{DD81FD50-17C1-4055-BF50-A699CB3ECCB9}" type="pres">
      <dgm:prSet presAssocID="{ABC0B83D-9A0B-495B-B28B-C016103B127F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88894B4-E55E-47CA-94A3-B8C513B71B56}" type="pres">
      <dgm:prSet presAssocID="{ABC0B83D-9A0B-495B-B28B-C016103B127F}" presName="hierChild4" presStyleCnt="0"/>
      <dgm:spPr/>
    </dgm:pt>
    <dgm:pt modelId="{97F69C14-4CA6-49DA-B0E4-A8B0C84DCE7C}" type="pres">
      <dgm:prSet presAssocID="{524E50BA-CC83-44A9-A52E-578A48F5ACCE}" presName="Name17" presStyleLbl="parChTrans1D3" presStyleIdx="2" presStyleCnt="3"/>
      <dgm:spPr/>
    </dgm:pt>
    <dgm:pt modelId="{90A4380B-6FC1-44B9-B4B9-470C60F2CFA3}" type="pres">
      <dgm:prSet presAssocID="{A150A620-00E1-4F57-BE88-34D640E0F618}" presName="hierRoot3" presStyleCnt="0"/>
      <dgm:spPr/>
    </dgm:pt>
    <dgm:pt modelId="{DBCE248B-9D0C-4BBC-996B-9A0613FF55CB}" type="pres">
      <dgm:prSet presAssocID="{A150A620-00E1-4F57-BE88-34D640E0F618}" presName="composite3" presStyleCnt="0"/>
      <dgm:spPr/>
    </dgm:pt>
    <dgm:pt modelId="{48FE78DE-42E2-4C1A-975A-E84B56A241F0}" type="pres">
      <dgm:prSet presAssocID="{A150A620-00E1-4F57-BE88-34D640E0F618}" presName="background3" presStyleLbl="node3" presStyleIdx="2" presStyleCnt="3"/>
      <dgm:spPr/>
    </dgm:pt>
    <dgm:pt modelId="{D78FBCA7-55EF-4543-8929-6476A8EC21B5}" type="pres">
      <dgm:prSet presAssocID="{A150A620-00E1-4F57-BE88-34D640E0F618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304AB98-E1F3-4167-82E0-E480B75E2EFB}" type="pres">
      <dgm:prSet presAssocID="{A150A620-00E1-4F57-BE88-34D640E0F618}" presName="hierChild4" presStyleCnt="0"/>
      <dgm:spPr/>
    </dgm:pt>
  </dgm:ptLst>
  <dgm:cxnLst>
    <dgm:cxn modelId="{F7053770-DA08-4AD6-8610-F126D5D3CE3E}" type="presOf" srcId="{ABC0B83D-9A0B-495B-B28B-C016103B127F}" destId="{DD81FD50-17C1-4055-BF50-A699CB3ECCB9}" srcOrd="0" destOrd="0" presId="urn:microsoft.com/office/officeart/2005/8/layout/hierarchy1"/>
    <dgm:cxn modelId="{DC9CC2C4-C6E2-4A43-9E74-26C2617572D7}" srcId="{372693DB-DD57-4C1E-B0B7-DA1E7CE7E34A}" destId="{F3350FEE-60FB-4B77-9CCF-E3481B223BD7}" srcOrd="0" destOrd="0" parTransId="{92513D09-3BEC-491E-BF15-D4B6B138076B}" sibTransId="{211B713D-CD53-4D06-8760-73A6035F0895}"/>
    <dgm:cxn modelId="{7B00C519-B1A4-43AE-B902-D4EE406D34FD}" type="presOf" srcId="{3E82B685-4182-492E-B802-A4D0F07C8B7C}" destId="{6414D6A1-FA79-43F4-B44D-46E684B44A11}" srcOrd="0" destOrd="0" presId="urn:microsoft.com/office/officeart/2005/8/layout/hierarchy1"/>
    <dgm:cxn modelId="{A108AE02-849F-4F41-B57F-F177A0D956EB}" type="presOf" srcId="{372693DB-DD57-4C1E-B0B7-DA1E7CE7E34A}" destId="{B5BC617A-3BF8-4A4C-844C-BA5BFE5E1924}" srcOrd="0" destOrd="0" presId="urn:microsoft.com/office/officeart/2005/8/layout/hierarchy1"/>
    <dgm:cxn modelId="{90974985-ECC1-4E04-B6B1-353DD1B3BE5B}" srcId="{F3350FEE-60FB-4B77-9CCF-E3481B223BD7}" destId="{9D79F0B2-E5F7-4CE6-8FA6-542BA97C89DF}" srcOrd="0" destOrd="0" parTransId="{3E82B685-4182-492E-B802-A4D0F07C8B7C}" sibTransId="{E8630A44-FBB1-4286-BDA9-305CA9F42D5F}"/>
    <dgm:cxn modelId="{40350196-D270-4A18-AC72-43568E22925E}" type="presOf" srcId="{9D79F0B2-E5F7-4CE6-8FA6-542BA97C89DF}" destId="{50586029-D8DB-4DB7-A8D9-8A19522535E3}" srcOrd="0" destOrd="0" presId="urn:microsoft.com/office/officeart/2005/8/layout/hierarchy1"/>
    <dgm:cxn modelId="{5C97381E-5827-405F-9038-263A8EE20041}" type="presOf" srcId="{39A3DC25-CC0A-47AE-80E0-A88CE7EFFBEC}" destId="{1AE050B2-CFBD-4325-B1E5-917CA6378B72}" srcOrd="0" destOrd="0" presId="urn:microsoft.com/office/officeart/2005/8/layout/hierarchy1"/>
    <dgm:cxn modelId="{177B2994-4878-4E66-B611-F69F39FB49D3}" type="presOf" srcId="{1694AF8F-4BCE-4178-9B1C-5DA07945C58E}" destId="{B6A8388A-A1CF-4BBC-BB52-334DF54B6F70}" srcOrd="0" destOrd="0" presId="urn:microsoft.com/office/officeart/2005/8/layout/hierarchy1"/>
    <dgm:cxn modelId="{BD0A8BB9-7301-47CE-B0F6-7A8057D37B4F}" type="presOf" srcId="{A150A620-00E1-4F57-BE88-34D640E0F618}" destId="{D78FBCA7-55EF-4543-8929-6476A8EC21B5}" srcOrd="0" destOrd="0" presId="urn:microsoft.com/office/officeart/2005/8/layout/hierarchy1"/>
    <dgm:cxn modelId="{5DBB4D3B-1685-4BE6-8DFD-F9C1A61DBC4C}" type="presOf" srcId="{F3350FEE-60FB-4B77-9CCF-E3481B223BD7}" destId="{D9D3F5ED-B5A8-4057-901C-A3F42A00FC26}" srcOrd="0" destOrd="0" presId="urn:microsoft.com/office/officeart/2005/8/layout/hierarchy1"/>
    <dgm:cxn modelId="{AD200A6C-6DFB-4240-B62D-0CBFAC18DA10}" srcId="{9D79F0B2-E5F7-4CE6-8FA6-542BA97C89DF}" destId="{A150A620-00E1-4F57-BE88-34D640E0F618}" srcOrd="2" destOrd="0" parTransId="{524E50BA-CC83-44A9-A52E-578A48F5ACCE}" sibTransId="{BF4349A5-65D8-4987-9010-19430E6F07D3}"/>
    <dgm:cxn modelId="{3DA5E622-81A7-4AE5-BAEA-09B07E4516AB}" srcId="{9D79F0B2-E5F7-4CE6-8FA6-542BA97C89DF}" destId="{75F25898-6CAD-4989-B214-DC05F0166368}" srcOrd="0" destOrd="0" parTransId="{1694AF8F-4BCE-4178-9B1C-5DA07945C58E}" sibTransId="{898B1986-9F70-47B6-BCF8-722F4FC53B37}"/>
    <dgm:cxn modelId="{8150F197-0D73-447B-AAC5-D8E2D3564715}" srcId="{9D79F0B2-E5F7-4CE6-8FA6-542BA97C89DF}" destId="{ABC0B83D-9A0B-495B-B28B-C016103B127F}" srcOrd="1" destOrd="0" parTransId="{39A3DC25-CC0A-47AE-80E0-A88CE7EFFBEC}" sibTransId="{D49C67BC-52AA-46D2-93BF-2F802CD18ACB}"/>
    <dgm:cxn modelId="{5F43C9B4-5B60-45BF-8A42-DDC578A87438}" type="presOf" srcId="{524E50BA-CC83-44A9-A52E-578A48F5ACCE}" destId="{97F69C14-4CA6-49DA-B0E4-A8B0C84DCE7C}" srcOrd="0" destOrd="0" presId="urn:microsoft.com/office/officeart/2005/8/layout/hierarchy1"/>
    <dgm:cxn modelId="{720DF6D0-10C6-4251-8B75-D0FEA8C32FAC}" type="presOf" srcId="{75F25898-6CAD-4989-B214-DC05F0166368}" destId="{CEF0FD4C-FC1B-4A16-931B-4DADB85A03DF}" srcOrd="0" destOrd="0" presId="urn:microsoft.com/office/officeart/2005/8/layout/hierarchy1"/>
    <dgm:cxn modelId="{58AFB2AB-D91A-4624-8F4E-16B401106AF3}" type="presParOf" srcId="{B5BC617A-3BF8-4A4C-844C-BA5BFE5E1924}" destId="{ACC5F22E-099A-4ADD-B375-EF61A824E4E4}" srcOrd="0" destOrd="0" presId="urn:microsoft.com/office/officeart/2005/8/layout/hierarchy1"/>
    <dgm:cxn modelId="{F58237FE-1574-44A5-97FE-A3B9A81B167B}" type="presParOf" srcId="{ACC5F22E-099A-4ADD-B375-EF61A824E4E4}" destId="{A1471780-0753-4B09-A0BC-8760CDBC7282}" srcOrd="0" destOrd="0" presId="urn:microsoft.com/office/officeart/2005/8/layout/hierarchy1"/>
    <dgm:cxn modelId="{A8A0E589-EC76-4DD9-9B6F-3838EB922D3F}" type="presParOf" srcId="{A1471780-0753-4B09-A0BC-8760CDBC7282}" destId="{2509540E-9C96-416E-A435-8C5D83A5E795}" srcOrd="0" destOrd="0" presId="urn:microsoft.com/office/officeart/2005/8/layout/hierarchy1"/>
    <dgm:cxn modelId="{2039A12D-CA3D-401A-B8B8-D757E1368142}" type="presParOf" srcId="{A1471780-0753-4B09-A0BC-8760CDBC7282}" destId="{D9D3F5ED-B5A8-4057-901C-A3F42A00FC26}" srcOrd="1" destOrd="0" presId="urn:microsoft.com/office/officeart/2005/8/layout/hierarchy1"/>
    <dgm:cxn modelId="{CB42E69E-8723-4F7E-97B0-166961AC6F82}" type="presParOf" srcId="{ACC5F22E-099A-4ADD-B375-EF61A824E4E4}" destId="{F0F3E7AC-ED33-4217-82DA-6D619E3F7BF3}" srcOrd="1" destOrd="0" presId="urn:microsoft.com/office/officeart/2005/8/layout/hierarchy1"/>
    <dgm:cxn modelId="{1025F9C9-2026-44E5-AA92-FB741F6B5324}" type="presParOf" srcId="{F0F3E7AC-ED33-4217-82DA-6D619E3F7BF3}" destId="{6414D6A1-FA79-43F4-B44D-46E684B44A11}" srcOrd="0" destOrd="0" presId="urn:microsoft.com/office/officeart/2005/8/layout/hierarchy1"/>
    <dgm:cxn modelId="{CB50E32B-D8B1-471A-BA10-D1777D3AF92C}" type="presParOf" srcId="{F0F3E7AC-ED33-4217-82DA-6D619E3F7BF3}" destId="{3B6A275B-8407-4E8F-94FF-C38EC25E51B5}" srcOrd="1" destOrd="0" presId="urn:microsoft.com/office/officeart/2005/8/layout/hierarchy1"/>
    <dgm:cxn modelId="{FED76096-91FA-49CC-ADC3-A296B5AE6B81}" type="presParOf" srcId="{3B6A275B-8407-4E8F-94FF-C38EC25E51B5}" destId="{590B60B8-5554-4BD2-99F5-3EA0304E9EA8}" srcOrd="0" destOrd="0" presId="urn:microsoft.com/office/officeart/2005/8/layout/hierarchy1"/>
    <dgm:cxn modelId="{F4A217F0-3A10-4525-AF74-531FCBD0D17F}" type="presParOf" srcId="{590B60B8-5554-4BD2-99F5-3EA0304E9EA8}" destId="{10275DED-59D5-4BE9-BED4-E3F37ECE24F5}" srcOrd="0" destOrd="0" presId="urn:microsoft.com/office/officeart/2005/8/layout/hierarchy1"/>
    <dgm:cxn modelId="{9C7747F9-3330-4409-9770-124D3D36BB26}" type="presParOf" srcId="{590B60B8-5554-4BD2-99F5-3EA0304E9EA8}" destId="{50586029-D8DB-4DB7-A8D9-8A19522535E3}" srcOrd="1" destOrd="0" presId="urn:microsoft.com/office/officeart/2005/8/layout/hierarchy1"/>
    <dgm:cxn modelId="{765F740B-C957-49A3-846F-2CB55116F648}" type="presParOf" srcId="{3B6A275B-8407-4E8F-94FF-C38EC25E51B5}" destId="{F25C25D3-0457-481D-83EC-A59FFDEB6267}" srcOrd="1" destOrd="0" presId="urn:microsoft.com/office/officeart/2005/8/layout/hierarchy1"/>
    <dgm:cxn modelId="{94B9C57F-6085-4739-8676-D17F3956BC55}" type="presParOf" srcId="{F25C25D3-0457-481D-83EC-A59FFDEB6267}" destId="{B6A8388A-A1CF-4BBC-BB52-334DF54B6F70}" srcOrd="0" destOrd="0" presId="urn:microsoft.com/office/officeart/2005/8/layout/hierarchy1"/>
    <dgm:cxn modelId="{3C70E07B-B023-4549-AED8-5DC43642335B}" type="presParOf" srcId="{F25C25D3-0457-481D-83EC-A59FFDEB6267}" destId="{E89C9499-FF3A-42C4-8E6A-F747793D6265}" srcOrd="1" destOrd="0" presId="urn:microsoft.com/office/officeart/2005/8/layout/hierarchy1"/>
    <dgm:cxn modelId="{AD2D515A-C6A6-423A-A55F-57EB79841515}" type="presParOf" srcId="{E89C9499-FF3A-42C4-8E6A-F747793D6265}" destId="{F5076F12-FAC4-4448-BC80-24318EDAF179}" srcOrd="0" destOrd="0" presId="urn:microsoft.com/office/officeart/2005/8/layout/hierarchy1"/>
    <dgm:cxn modelId="{FF8DA858-9F69-47B2-AC31-6D8DB009E4EB}" type="presParOf" srcId="{F5076F12-FAC4-4448-BC80-24318EDAF179}" destId="{DF61CF9A-3101-43EA-9200-485FA33F146D}" srcOrd="0" destOrd="0" presId="urn:microsoft.com/office/officeart/2005/8/layout/hierarchy1"/>
    <dgm:cxn modelId="{9AC8B677-CDBB-47DB-BE78-9152187B14B9}" type="presParOf" srcId="{F5076F12-FAC4-4448-BC80-24318EDAF179}" destId="{CEF0FD4C-FC1B-4A16-931B-4DADB85A03DF}" srcOrd="1" destOrd="0" presId="urn:microsoft.com/office/officeart/2005/8/layout/hierarchy1"/>
    <dgm:cxn modelId="{2456125E-6563-4B68-B4BB-66CA6C13E28F}" type="presParOf" srcId="{E89C9499-FF3A-42C4-8E6A-F747793D6265}" destId="{4D325754-DD10-4E5F-A7F1-913A1CF37E2E}" srcOrd="1" destOrd="0" presId="urn:microsoft.com/office/officeart/2005/8/layout/hierarchy1"/>
    <dgm:cxn modelId="{F3C15D94-607A-4058-B5E2-F6901246472E}" type="presParOf" srcId="{F25C25D3-0457-481D-83EC-A59FFDEB6267}" destId="{1AE050B2-CFBD-4325-B1E5-917CA6378B72}" srcOrd="2" destOrd="0" presId="urn:microsoft.com/office/officeart/2005/8/layout/hierarchy1"/>
    <dgm:cxn modelId="{336F6903-1BEF-45A3-AF4E-29BDC20EABC9}" type="presParOf" srcId="{F25C25D3-0457-481D-83EC-A59FFDEB6267}" destId="{75747429-4114-46CE-BD2D-A98BE57ABA27}" srcOrd="3" destOrd="0" presId="urn:microsoft.com/office/officeart/2005/8/layout/hierarchy1"/>
    <dgm:cxn modelId="{1ED930DA-BFD4-4449-A905-500EC6B288DD}" type="presParOf" srcId="{75747429-4114-46CE-BD2D-A98BE57ABA27}" destId="{B769F4AD-09EF-4247-8203-370C8FAEFC48}" srcOrd="0" destOrd="0" presId="urn:microsoft.com/office/officeart/2005/8/layout/hierarchy1"/>
    <dgm:cxn modelId="{4478135F-2499-4266-A596-5B015FFC4103}" type="presParOf" srcId="{B769F4AD-09EF-4247-8203-370C8FAEFC48}" destId="{F38285DC-76EA-4922-8E76-378D3FFBB1FD}" srcOrd="0" destOrd="0" presId="urn:microsoft.com/office/officeart/2005/8/layout/hierarchy1"/>
    <dgm:cxn modelId="{85B9CAEA-14B6-4B3E-ACE2-8D1888F74296}" type="presParOf" srcId="{B769F4AD-09EF-4247-8203-370C8FAEFC48}" destId="{DD81FD50-17C1-4055-BF50-A699CB3ECCB9}" srcOrd="1" destOrd="0" presId="urn:microsoft.com/office/officeart/2005/8/layout/hierarchy1"/>
    <dgm:cxn modelId="{5E88DA05-E4B9-4B71-A113-36C15F79B5DE}" type="presParOf" srcId="{75747429-4114-46CE-BD2D-A98BE57ABA27}" destId="{988894B4-E55E-47CA-94A3-B8C513B71B56}" srcOrd="1" destOrd="0" presId="urn:microsoft.com/office/officeart/2005/8/layout/hierarchy1"/>
    <dgm:cxn modelId="{EFDD1260-6884-400E-B523-A4C1E3E7D92A}" type="presParOf" srcId="{F25C25D3-0457-481D-83EC-A59FFDEB6267}" destId="{97F69C14-4CA6-49DA-B0E4-A8B0C84DCE7C}" srcOrd="4" destOrd="0" presId="urn:microsoft.com/office/officeart/2005/8/layout/hierarchy1"/>
    <dgm:cxn modelId="{CD8F30C3-A049-405B-97CF-8ACCB2A1A2DF}" type="presParOf" srcId="{F25C25D3-0457-481D-83EC-A59FFDEB6267}" destId="{90A4380B-6FC1-44B9-B4B9-470C60F2CFA3}" srcOrd="5" destOrd="0" presId="urn:microsoft.com/office/officeart/2005/8/layout/hierarchy1"/>
    <dgm:cxn modelId="{AD8CE5B8-7D72-4C1D-AC6B-89A3E327B3A6}" type="presParOf" srcId="{90A4380B-6FC1-44B9-B4B9-470C60F2CFA3}" destId="{DBCE248B-9D0C-4BBC-996B-9A0613FF55CB}" srcOrd="0" destOrd="0" presId="urn:microsoft.com/office/officeart/2005/8/layout/hierarchy1"/>
    <dgm:cxn modelId="{2D6F0D25-53EC-4BAC-9AD3-984D8F66A351}" type="presParOf" srcId="{DBCE248B-9D0C-4BBC-996B-9A0613FF55CB}" destId="{48FE78DE-42E2-4C1A-975A-E84B56A241F0}" srcOrd="0" destOrd="0" presId="urn:microsoft.com/office/officeart/2005/8/layout/hierarchy1"/>
    <dgm:cxn modelId="{2B86D37C-E465-409A-8A91-CE98A2A7033A}" type="presParOf" srcId="{DBCE248B-9D0C-4BBC-996B-9A0613FF55CB}" destId="{D78FBCA7-55EF-4543-8929-6476A8EC21B5}" srcOrd="1" destOrd="0" presId="urn:microsoft.com/office/officeart/2005/8/layout/hierarchy1"/>
    <dgm:cxn modelId="{0BC12918-C085-48F2-828F-12C2D9C218C4}" type="presParOf" srcId="{90A4380B-6FC1-44B9-B4B9-470C60F2CFA3}" destId="{2304AB98-E1F3-4167-82E0-E480B75E2EF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8EBE71-63A1-453D-BC37-7255DCB791A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7919787E-AB99-408C-93ED-4ECF17C7B38F}">
      <dgm:prSet phldrT="[文字]"/>
      <dgm:spPr/>
      <dgm:t>
        <a:bodyPr/>
        <a:lstStyle/>
        <a:p>
          <a:r>
            <a:rPr lang="zh-TW" altLang="en-US" dirty="0" smtClean="0"/>
            <a:t>登入頁面</a:t>
          </a:r>
          <a:endParaRPr lang="zh-TW" altLang="en-US" dirty="0"/>
        </a:p>
      </dgm:t>
    </dgm:pt>
    <dgm:pt modelId="{FE8E41FF-3C4E-4B91-BE45-9810469A5F49}" type="parTrans" cxnId="{01A998F6-28D8-4400-847F-6659C09E0808}">
      <dgm:prSet/>
      <dgm:spPr/>
      <dgm:t>
        <a:bodyPr/>
        <a:lstStyle/>
        <a:p>
          <a:endParaRPr lang="zh-TW" altLang="en-US"/>
        </a:p>
      </dgm:t>
    </dgm:pt>
    <dgm:pt modelId="{38B9336A-B551-413E-ADA6-BEB93E5DC03B}" type="sibTrans" cxnId="{01A998F6-28D8-4400-847F-6659C09E0808}">
      <dgm:prSet/>
      <dgm:spPr/>
      <dgm:t>
        <a:bodyPr/>
        <a:lstStyle/>
        <a:p>
          <a:endParaRPr lang="zh-TW" altLang="en-US"/>
        </a:p>
      </dgm:t>
    </dgm:pt>
    <dgm:pt modelId="{3045A617-5B75-4D47-A795-2E6EF59D382F}">
      <dgm:prSet phldrT="[文字]"/>
      <dgm:spPr/>
      <dgm:t>
        <a:bodyPr/>
        <a:lstStyle/>
        <a:p>
          <a:r>
            <a:rPr lang="zh-TW" altLang="en-US" dirty="0" smtClean="0"/>
            <a:t>主頁面</a:t>
          </a:r>
          <a:endParaRPr lang="zh-TW" altLang="en-US" dirty="0"/>
        </a:p>
      </dgm:t>
    </dgm:pt>
    <dgm:pt modelId="{2705D1D2-93C7-4702-9731-697AFF695CC8}" type="parTrans" cxnId="{A2B9AD77-B02E-43DA-83F5-D6B54682EE2E}">
      <dgm:prSet/>
      <dgm:spPr/>
      <dgm:t>
        <a:bodyPr/>
        <a:lstStyle/>
        <a:p>
          <a:endParaRPr lang="zh-TW" altLang="en-US"/>
        </a:p>
      </dgm:t>
    </dgm:pt>
    <dgm:pt modelId="{61B333E9-E1AF-4C5A-B6F5-0C4BB41DF8D5}" type="sibTrans" cxnId="{A2B9AD77-B02E-43DA-83F5-D6B54682EE2E}">
      <dgm:prSet/>
      <dgm:spPr/>
      <dgm:t>
        <a:bodyPr/>
        <a:lstStyle/>
        <a:p>
          <a:endParaRPr lang="zh-TW" altLang="en-US"/>
        </a:p>
      </dgm:t>
    </dgm:pt>
    <dgm:pt modelId="{B49088FB-1A5B-41F2-B336-086A4D4ED6A5}">
      <dgm:prSet phldrT="[文字]"/>
      <dgm:spPr/>
      <dgm:t>
        <a:bodyPr/>
        <a:lstStyle/>
        <a:p>
          <a:r>
            <a:rPr lang="zh-TW" altLang="en-US" dirty="0" smtClean="0"/>
            <a:t>類股選擇</a:t>
          </a:r>
          <a:endParaRPr lang="zh-TW" altLang="en-US" dirty="0"/>
        </a:p>
      </dgm:t>
    </dgm:pt>
    <dgm:pt modelId="{03E2565F-0731-469C-A443-2E50FFDBE964}" type="parTrans" cxnId="{9D1C94AD-718F-4914-8904-92AB580D4115}">
      <dgm:prSet/>
      <dgm:spPr/>
      <dgm:t>
        <a:bodyPr/>
        <a:lstStyle/>
        <a:p>
          <a:endParaRPr lang="zh-TW" altLang="en-US"/>
        </a:p>
      </dgm:t>
    </dgm:pt>
    <dgm:pt modelId="{F9FD3C2B-B136-4F0C-93B1-38F30C71EADC}" type="sibTrans" cxnId="{9D1C94AD-718F-4914-8904-92AB580D4115}">
      <dgm:prSet/>
      <dgm:spPr/>
      <dgm:t>
        <a:bodyPr/>
        <a:lstStyle/>
        <a:p>
          <a:endParaRPr lang="zh-TW" altLang="en-US"/>
        </a:p>
      </dgm:t>
    </dgm:pt>
    <dgm:pt modelId="{0C05AEFE-4F7E-4AB7-83B5-D1DE45086AA9}">
      <dgm:prSet phldrT="[文字]"/>
      <dgm:spPr/>
      <dgm:t>
        <a:bodyPr/>
        <a:lstStyle/>
        <a:p>
          <a:r>
            <a:rPr lang="zh-TW" altLang="en-US" dirty="0" smtClean="0"/>
            <a:t>上市類股</a:t>
          </a:r>
          <a:endParaRPr lang="zh-TW" altLang="en-US" dirty="0"/>
        </a:p>
      </dgm:t>
    </dgm:pt>
    <dgm:pt modelId="{82D69174-365D-451F-879D-B7B23C99E859}" type="parTrans" cxnId="{70EAC5FF-99CB-42D7-97F0-B3E29AD4C318}">
      <dgm:prSet/>
      <dgm:spPr/>
      <dgm:t>
        <a:bodyPr/>
        <a:lstStyle/>
        <a:p>
          <a:endParaRPr lang="zh-TW" altLang="en-US"/>
        </a:p>
      </dgm:t>
    </dgm:pt>
    <dgm:pt modelId="{81ABD0DD-53AC-4074-B976-B232A8BB2FEA}" type="sibTrans" cxnId="{70EAC5FF-99CB-42D7-97F0-B3E29AD4C318}">
      <dgm:prSet/>
      <dgm:spPr/>
      <dgm:t>
        <a:bodyPr/>
        <a:lstStyle/>
        <a:p>
          <a:endParaRPr lang="zh-TW" altLang="en-US"/>
        </a:p>
      </dgm:t>
    </dgm:pt>
    <dgm:pt modelId="{75F11BEC-5478-49F7-B33C-ADAFFF23B147}">
      <dgm:prSet phldrT="[文字]"/>
      <dgm:spPr/>
      <dgm:t>
        <a:bodyPr/>
        <a:lstStyle/>
        <a:p>
          <a:r>
            <a:rPr lang="zh-TW" altLang="en-US" dirty="0" smtClean="0"/>
            <a:t>上櫃類股</a:t>
          </a:r>
          <a:endParaRPr lang="zh-TW" altLang="en-US" dirty="0"/>
        </a:p>
      </dgm:t>
    </dgm:pt>
    <dgm:pt modelId="{C73720AF-A92A-4338-8D9C-EC778D1A1A24}" type="parTrans" cxnId="{96B75D8F-2EEB-4FBA-82B3-5728A0BE7728}">
      <dgm:prSet/>
      <dgm:spPr/>
      <dgm:t>
        <a:bodyPr/>
        <a:lstStyle/>
        <a:p>
          <a:endParaRPr lang="zh-TW" altLang="en-US"/>
        </a:p>
      </dgm:t>
    </dgm:pt>
    <dgm:pt modelId="{9D1311EC-8DEA-4F4C-9965-C3F87DADB0DF}" type="sibTrans" cxnId="{96B75D8F-2EEB-4FBA-82B3-5728A0BE7728}">
      <dgm:prSet/>
      <dgm:spPr/>
      <dgm:t>
        <a:bodyPr/>
        <a:lstStyle/>
        <a:p>
          <a:endParaRPr lang="zh-TW" altLang="en-US"/>
        </a:p>
      </dgm:t>
    </dgm:pt>
    <dgm:pt modelId="{A23D114C-75CD-4A3D-9468-1A3DC0A99CFB}">
      <dgm:prSet phldrT="[文字]"/>
      <dgm:spPr/>
      <dgm:t>
        <a:bodyPr/>
        <a:lstStyle/>
        <a:p>
          <a:r>
            <a:rPr lang="zh-TW" altLang="en-US" dirty="0" smtClean="0"/>
            <a:t>興櫃類股</a:t>
          </a:r>
          <a:endParaRPr lang="zh-TW" altLang="en-US" dirty="0"/>
        </a:p>
      </dgm:t>
    </dgm:pt>
    <dgm:pt modelId="{F3237991-4528-4A1E-AD08-3CF2C508E29E}" type="parTrans" cxnId="{99CDC090-BE86-4C4C-BB1A-ABC8D19FB6EF}">
      <dgm:prSet/>
      <dgm:spPr/>
      <dgm:t>
        <a:bodyPr/>
        <a:lstStyle/>
        <a:p>
          <a:endParaRPr lang="zh-TW" altLang="en-US"/>
        </a:p>
      </dgm:t>
    </dgm:pt>
    <dgm:pt modelId="{E31AF0AB-F193-4FCE-ADCA-1FE4FD18B832}" type="sibTrans" cxnId="{99CDC090-BE86-4C4C-BB1A-ABC8D19FB6EF}">
      <dgm:prSet/>
      <dgm:spPr/>
      <dgm:t>
        <a:bodyPr/>
        <a:lstStyle/>
        <a:p>
          <a:endParaRPr lang="zh-TW" altLang="en-US"/>
        </a:p>
      </dgm:t>
    </dgm:pt>
    <dgm:pt modelId="{06707C30-094B-4095-A70B-6BC176263B24}" type="pres">
      <dgm:prSet presAssocID="{198EBE71-63A1-453D-BC37-7255DCB791A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2A21CB24-DF28-4652-88FF-31549C307005}" type="pres">
      <dgm:prSet presAssocID="{7919787E-AB99-408C-93ED-4ECF17C7B38F}" presName="hierRoot1" presStyleCnt="0"/>
      <dgm:spPr/>
    </dgm:pt>
    <dgm:pt modelId="{F00F3B15-E9E2-416C-9A58-AEB1AC6B3899}" type="pres">
      <dgm:prSet presAssocID="{7919787E-AB99-408C-93ED-4ECF17C7B38F}" presName="composite" presStyleCnt="0"/>
      <dgm:spPr/>
    </dgm:pt>
    <dgm:pt modelId="{728BFDD6-97F2-4609-9B73-C1CA48A33F28}" type="pres">
      <dgm:prSet presAssocID="{7919787E-AB99-408C-93ED-4ECF17C7B38F}" presName="background" presStyleLbl="node0" presStyleIdx="0" presStyleCnt="1"/>
      <dgm:spPr/>
    </dgm:pt>
    <dgm:pt modelId="{AFD11544-A36D-4EA5-AAEC-3D0884A1F86A}" type="pres">
      <dgm:prSet presAssocID="{7919787E-AB99-408C-93ED-4ECF17C7B38F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5498F70-E613-499B-B8ED-770F69EB4330}" type="pres">
      <dgm:prSet presAssocID="{7919787E-AB99-408C-93ED-4ECF17C7B38F}" presName="hierChild2" presStyleCnt="0"/>
      <dgm:spPr/>
    </dgm:pt>
    <dgm:pt modelId="{82923891-375C-4362-B292-D84A095C3E97}" type="pres">
      <dgm:prSet presAssocID="{2705D1D2-93C7-4702-9731-697AFF695CC8}" presName="Name10" presStyleLbl="parChTrans1D2" presStyleIdx="0" presStyleCnt="1"/>
      <dgm:spPr/>
      <dgm:t>
        <a:bodyPr/>
        <a:lstStyle/>
        <a:p>
          <a:endParaRPr lang="zh-TW" altLang="en-US"/>
        </a:p>
      </dgm:t>
    </dgm:pt>
    <dgm:pt modelId="{60ED27F2-EE80-446C-8FD2-3BD2365EC543}" type="pres">
      <dgm:prSet presAssocID="{3045A617-5B75-4D47-A795-2E6EF59D382F}" presName="hierRoot2" presStyleCnt="0"/>
      <dgm:spPr/>
    </dgm:pt>
    <dgm:pt modelId="{05C976BC-191D-45F8-B2F2-99F6F6625212}" type="pres">
      <dgm:prSet presAssocID="{3045A617-5B75-4D47-A795-2E6EF59D382F}" presName="composite2" presStyleCnt="0"/>
      <dgm:spPr/>
    </dgm:pt>
    <dgm:pt modelId="{AA5F3E99-D70E-4DA5-9254-D20B47C9FDB7}" type="pres">
      <dgm:prSet presAssocID="{3045A617-5B75-4D47-A795-2E6EF59D382F}" presName="background2" presStyleLbl="node2" presStyleIdx="0" presStyleCnt="1"/>
      <dgm:spPr/>
    </dgm:pt>
    <dgm:pt modelId="{DF88D0E7-4808-4D37-8825-53C8A116BB9F}" type="pres">
      <dgm:prSet presAssocID="{3045A617-5B75-4D47-A795-2E6EF59D382F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82D09DE-5181-45FE-BB5C-B8F285AB8458}" type="pres">
      <dgm:prSet presAssocID="{3045A617-5B75-4D47-A795-2E6EF59D382F}" presName="hierChild3" presStyleCnt="0"/>
      <dgm:spPr/>
    </dgm:pt>
    <dgm:pt modelId="{DC2F77DA-D290-4BBB-B2D1-D5CAD33C9FFC}" type="pres">
      <dgm:prSet presAssocID="{03E2565F-0731-469C-A443-2E50FFDBE964}" presName="Name17" presStyleLbl="parChTrans1D3" presStyleIdx="0" presStyleCnt="1"/>
      <dgm:spPr/>
      <dgm:t>
        <a:bodyPr/>
        <a:lstStyle/>
        <a:p>
          <a:endParaRPr lang="zh-TW" altLang="en-US"/>
        </a:p>
      </dgm:t>
    </dgm:pt>
    <dgm:pt modelId="{E0638F96-8A11-4D31-8A29-B64E74551A86}" type="pres">
      <dgm:prSet presAssocID="{B49088FB-1A5B-41F2-B336-086A4D4ED6A5}" presName="hierRoot3" presStyleCnt="0"/>
      <dgm:spPr/>
    </dgm:pt>
    <dgm:pt modelId="{4CCDBDDC-4A31-44E9-A320-9E64DB8C0568}" type="pres">
      <dgm:prSet presAssocID="{B49088FB-1A5B-41F2-B336-086A4D4ED6A5}" presName="composite3" presStyleCnt="0"/>
      <dgm:spPr/>
    </dgm:pt>
    <dgm:pt modelId="{9D189D5A-6D2D-4448-B12A-830EF33DF835}" type="pres">
      <dgm:prSet presAssocID="{B49088FB-1A5B-41F2-B336-086A4D4ED6A5}" presName="background3" presStyleLbl="node3" presStyleIdx="0" presStyleCnt="1"/>
      <dgm:spPr/>
    </dgm:pt>
    <dgm:pt modelId="{8CDF6646-1690-414C-97CE-163C0943F531}" type="pres">
      <dgm:prSet presAssocID="{B49088FB-1A5B-41F2-B336-086A4D4ED6A5}" presName="text3" presStyleLbl="fgAcc3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11479D7-28A3-4661-8539-2FD62CEE22C9}" type="pres">
      <dgm:prSet presAssocID="{B49088FB-1A5B-41F2-B336-086A4D4ED6A5}" presName="hierChild4" presStyleCnt="0"/>
      <dgm:spPr/>
    </dgm:pt>
    <dgm:pt modelId="{E9E45D16-72C1-41CB-9B07-428E389F6DFA}" type="pres">
      <dgm:prSet presAssocID="{82D69174-365D-451F-879D-B7B23C99E859}" presName="Name23" presStyleLbl="parChTrans1D4" presStyleIdx="0" presStyleCnt="3"/>
      <dgm:spPr/>
      <dgm:t>
        <a:bodyPr/>
        <a:lstStyle/>
        <a:p>
          <a:endParaRPr lang="zh-TW" altLang="en-US"/>
        </a:p>
      </dgm:t>
    </dgm:pt>
    <dgm:pt modelId="{D01FEA94-4F02-401D-AA17-24EE4A16898B}" type="pres">
      <dgm:prSet presAssocID="{0C05AEFE-4F7E-4AB7-83B5-D1DE45086AA9}" presName="hierRoot4" presStyleCnt="0"/>
      <dgm:spPr/>
    </dgm:pt>
    <dgm:pt modelId="{756BBA80-9CBB-4DB2-ACAE-056C561DC144}" type="pres">
      <dgm:prSet presAssocID="{0C05AEFE-4F7E-4AB7-83B5-D1DE45086AA9}" presName="composite4" presStyleCnt="0"/>
      <dgm:spPr/>
    </dgm:pt>
    <dgm:pt modelId="{7C387520-9CD9-4AFC-842F-AD3BD470BEC8}" type="pres">
      <dgm:prSet presAssocID="{0C05AEFE-4F7E-4AB7-83B5-D1DE45086AA9}" presName="background4" presStyleLbl="node4" presStyleIdx="0" presStyleCnt="3"/>
      <dgm:spPr/>
    </dgm:pt>
    <dgm:pt modelId="{F8A3101C-19D9-45C6-8083-23541F8B3F9E}" type="pres">
      <dgm:prSet presAssocID="{0C05AEFE-4F7E-4AB7-83B5-D1DE45086AA9}" presName="text4" presStyleLbl="fgAcc4" presStyleIdx="0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A409EDC-ECC7-40C4-944B-83D7546370B9}" type="pres">
      <dgm:prSet presAssocID="{0C05AEFE-4F7E-4AB7-83B5-D1DE45086AA9}" presName="hierChild5" presStyleCnt="0"/>
      <dgm:spPr/>
    </dgm:pt>
    <dgm:pt modelId="{4371EAA3-730B-403C-ACE3-A356062D26DD}" type="pres">
      <dgm:prSet presAssocID="{C73720AF-A92A-4338-8D9C-EC778D1A1A24}" presName="Name23" presStyleLbl="parChTrans1D4" presStyleIdx="1" presStyleCnt="3"/>
      <dgm:spPr/>
      <dgm:t>
        <a:bodyPr/>
        <a:lstStyle/>
        <a:p>
          <a:endParaRPr lang="zh-TW" altLang="en-US"/>
        </a:p>
      </dgm:t>
    </dgm:pt>
    <dgm:pt modelId="{B43CE11A-2D00-4DE0-A713-FADA83A6775C}" type="pres">
      <dgm:prSet presAssocID="{75F11BEC-5478-49F7-B33C-ADAFFF23B147}" presName="hierRoot4" presStyleCnt="0"/>
      <dgm:spPr/>
    </dgm:pt>
    <dgm:pt modelId="{37D4EF2F-826B-4012-A831-A24C09A1D540}" type="pres">
      <dgm:prSet presAssocID="{75F11BEC-5478-49F7-B33C-ADAFFF23B147}" presName="composite4" presStyleCnt="0"/>
      <dgm:spPr/>
    </dgm:pt>
    <dgm:pt modelId="{149A1EF1-56A6-4C47-BE64-91829B17B590}" type="pres">
      <dgm:prSet presAssocID="{75F11BEC-5478-49F7-B33C-ADAFFF23B147}" presName="background4" presStyleLbl="node4" presStyleIdx="1" presStyleCnt="3"/>
      <dgm:spPr/>
    </dgm:pt>
    <dgm:pt modelId="{CE43D79E-A6DE-4571-AA9F-C47D829537C8}" type="pres">
      <dgm:prSet presAssocID="{75F11BEC-5478-49F7-B33C-ADAFFF23B147}" presName="text4" presStyleLbl="fgAcc4" presStyleIdx="1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E69B1A8-4685-45D6-98A4-1D14EFA268EC}" type="pres">
      <dgm:prSet presAssocID="{75F11BEC-5478-49F7-B33C-ADAFFF23B147}" presName="hierChild5" presStyleCnt="0"/>
      <dgm:spPr/>
    </dgm:pt>
    <dgm:pt modelId="{218BDD93-DDE8-42E9-8233-E62DF4CD96DB}" type="pres">
      <dgm:prSet presAssocID="{F3237991-4528-4A1E-AD08-3CF2C508E29E}" presName="Name23" presStyleLbl="parChTrans1D4" presStyleIdx="2" presStyleCnt="3"/>
      <dgm:spPr/>
      <dgm:t>
        <a:bodyPr/>
        <a:lstStyle/>
        <a:p>
          <a:endParaRPr lang="zh-TW" altLang="en-US"/>
        </a:p>
      </dgm:t>
    </dgm:pt>
    <dgm:pt modelId="{B993626F-6DA8-4850-8E94-7A1D1DAFBA8F}" type="pres">
      <dgm:prSet presAssocID="{A23D114C-75CD-4A3D-9468-1A3DC0A99CFB}" presName="hierRoot4" presStyleCnt="0"/>
      <dgm:spPr/>
    </dgm:pt>
    <dgm:pt modelId="{099ED6C6-E37D-4F4F-A029-F21EAC2C7B93}" type="pres">
      <dgm:prSet presAssocID="{A23D114C-75CD-4A3D-9468-1A3DC0A99CFB}" presName="composite4" presStyleCnt="0"/>
      <dgm:spPr/>
    </dgm:pt>
    <dgm:pt modelId="{0D7C784E-B8E1-4798-AF00-DD010F68EA66}" type="pres">
      <dgm:prSet presAssocID="{A23D114C-75CD-4A3D-9468-1A3DC0A99CFB}" presName="background4" presStyleLbl="node4" presStyleIdx="2" presStyleCnt="3"/>
      <dgm:spPr/>
    </dgm:pt>
    <dgm:pt modelId="{9214AE85-97A6-4A8D-A160-00122178689C}" type="pres">
      <dgm:prSet presAssocID="{A23D114C-75CD-4A3D-9468-1A3DC0A99CFB}" presName="text4" presStyleLbl="fgAcc4" presStyleIdx="2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03EB560-DB25-4281-8650-36211CEACC42}" type="pres">
      <dgm:prSet presAssocID="{A23D114C-75CD-4A3D-9468-1A3DC0A99CFB}" presName="hierChild5" presStyleCnt="0"/>
      <dgm:spPr/>
    </dgm:pt>
  </dgm:ptLst>
  <dgm:cxnLst>
    <dgm:cxn modelId="{A458650B-5983-4C72-A344-C7E5AE5D1929}" type="presOf" srcId="{82D69174-365D-451F-879D-B7B23C99E859}" destId="{E9E45D16-72C1-41CB-9B07-428E389F6DFA}" srcOrd="0" destOrd="0" presId="urn:microsoft.com/office/officeart/2005/8/layout/hierarchy1"/>
    <dgm:cxn modelId="{A5F623BB-565D-4199-91BB-5CF7A934A222}" type="presOf" srcId="{0C05AEFE-4F7E-4AB7-83B5-D1DE45086AA9}" destId="{F8A3101C-19D9-45C6-8083-23541F8B3F9E}" srcOrd="0" destOrd="0" presId="urn:microsoft.com/office/officeart/2005/8/layout/hierarchy1"/>
    <dgm:cxn modelId="{47A4C4AA-F744-4E55-8121-051FF81D991D}" type="presOf" srcId="{75F11BEC-5478-49F7-B33C-ADAFFF23B147}" destId="{CE43D79E-A6DE-4571-AA9F-C47D829537C8}" srcOrd="0" destOrd="0" presId="urn:microsoft.com/office/officeart/2005/8/layout/hierarchy1"/>
    <dgm:cxn modelId="{2F76AE5C-2074-45FF-8AE9-DB33494EBD83}" type="presOf" srcId="{F3237991-4528-4A1E-AD08-3CF2C508E29E}" destId="{218BDD93-DDE8-42E9-8233-E62DF4CD96DB}" srcOrd="0" destOrd="0" presId="urn:microsoft.com/office/officeart/2005/8/layout/hierarchy1"/>
    <dgm:cxn modelId="{6F167E0C-AFBE-4332-A4E7-91F459D0D4F0}" type="presOf" srcId="{A23D114C-75CD-4A3D-9468-1A3DC0A99CFB}" destId="{9214AE85-97A6-4A8D-A160-00122178689C}" srcOrd="0" destOrd="0" presId="urn:microsoft.com/office/officeart/2005/8/layout/hierarchy1"/>
    <dgm:cxn modelId="{9005E8C6-2D43-4840-8BE4-875CE9CE746D}" type="presOf" srcId="{3045A617-5B75-4D47-A795-2E6EF59D382F}" destId="{DF88D0E7-4808-4D37-8825-53C8A116BB9F}" srcOrd="0" destOrd="0" presId="urn:microsoft.com/office/officeart/2005/8/layout/hierarchy1"/>
    <dgm:cxn modelId="{70EAC5FF-99CB-42D7-97F0-B3E29AD4C318}" srcId="{B49088FB-1A5B-41F2-B336-086A4D4ED6A5}" destId="{0C05AEFE-4F7E-4AB7-83B5-D1DE45086AA9}" srcOrd="0" destOrd="0" parTransId="{82D69174-365D-451F-879D-B7B23C99E859}" sibTransId="{81ABD0DD-53AC-4074-B976-B232A8BB2FEA}"/>
    <dgm:cxn modelId="{01A998F6-28D8-4400-847F-6659C09E0808}" srcId="{198EBE71-63A1-453D-BC37-7255DCB791A2}" destId="{7919787E-AB99-408C-93ED-4ECF17C7B38F}" srcOrd="0" destOrd="0" parTransId="{FE8E41FF-3C4E-4B91-BE45-9810469A5F49}" sibTransId="{38B9336A-B551-413E-ADA6-BEB93E5DC03B}"/>
    <dgm:cxn modelId="{9D1C94AD-718F-4914-8904-92AB580D4115}" srcId="{3045A617-5B75-4D47-A795-2E6EF59D382F}" destId="{B49088FB-1A5B-41F2-B336-086A4D4ED6A5}" srcOrd="0" destOrd="0" parTransId="{03E2565F-0731-469C-A443-2E50FFDBE964}" sibTransId="{F9FD3C2B-B136-4F0C-93B1-38F30C71EADC}"/>
    <dgm:cxn modelId="{96B75D8F-2EEB-4FBA-82B3-5728A0BE7728}" srcId="{B49088FB-1A5B-41F2-B336-086A4D4ED6A5}" destId="{75F11BEC-5478-49F7-B33C-ADAFFF23B147}" srcOrd="1" destOrd="0" parTransId="{C73720AF-A92A-4338-8D9C-EC778D1A1A24}" sibTransId="{9D1311EC-8DEA-4F4C-9965-C3F87DADB0DF}"/>
    <dgm:cxn modelId="{A2B9AD77-B02E-43DA-83F5-D6B54682EE2E}" srcId="{7919787E-AB99-408C-93ED-4ECF17C7B38F}" destId="{3045A617-5B75-4D47-A795-2E6EF59D382F}" srcOrd="0" destOrd="0" parTransId="{2705D1D2-93C7-4702-9731-697AFF695CC8}" sibTransId="{61B333E9-E1AF-4C5A-B6F5-0C4BB41DF8D5}"/>
    <dgm:cxn modelId="{F15F76A3-9254-495F-955D-181DA2B71FFF}" type="presOf" srcId="{03E2565F-0731-469C-A443-2E50FFDBE964}" destId="{DC2F77DA-D290-4BBB-B2D1-D5CAD33C9FFC}" srcOrd="0" destOrd="0" presId="urn:microsoft.com/office/officeart/2005/8/layout/hierarchy1"/>
    <dgm:cxn modelId="{64DFD4E6-37E2-4061-BBD9-5D9B4D6DA8C6}" type="presOf" srcId="{7919787E-AB99-408C-93ED-4ECF17C7B38F}" destId="{AFD11544-A36D-4EA5-AAEC-3D0884A1F86A}" srcOrd="0" destOrd="0" presId="urn:microsoft.com/office/officeart/2005/8/layout/hierarchy1"/>
    <dgm:cxn modelId="{F8116485-0B10-4A70-A6DC-C33CA04C7AED}" type="presOf" srcId="{B49088FB-1A5B-41F2-B336-086A4D4ED6A5}" destId="{8CDF6646-1690-414C-97CE-163C0943F531}" srcOrd="0" destOrd="0" presId="urn:microsoft.com/office/officeart/2005/8/layout/hierarchy1"/>
    <dgm:cxn modelId="{99834876-49CF-4728-AA56-D6160A3F537A}" type="presOf" srcId="{198EBE71-63A1-453D-BC37-7255DCB791A2}" destId="{06707C30-094B-4095-A70B-6BC176263B24}" srcOrd="0" destOrd="0" presId="urn:microsoft.com/office/officeart/2005/8/layout/hierarchy1"/>
    <dgm:cxn modelId="{CAE76E24-55E3-407C-A6F6-3459F617BB45}" type="presOf" srcId="{C73720AF-A92A-4338-8D9C-EC778D1A1A24}" destId="{4371EAA3-730B-403C-ACE3-A356062D26DD}" srcOrd="0" destOrd="0" presId="urn:microsoft.com/office/officeart/2005/8/layout/hierarchy1"/>
    <dgm:cxn modelId="{99CDC090-BE86-4C4C-BB1A-ABC8D19FB6EF}" srcId="{B49088FB-1A5B-41F2-B336-086A4D4ED6A5}" destId="{A23D114C-75CD-4A3D-9468-1A3DC0A99CFB}" srcOrd="2" destOrd="0" parTransId="{F3237991-4528-4A1E-AD08-3CF2C508E29E}" sibTransId="{E31AF0AB-F193-4FCE-ADCA-1FE4FD18B832}"/>
    <dgm:cxn modelId="{3424AD0E-E9BA-4353-A0B7-7E1BDF51703B}" type="presOf" srcId="{2705D1D2-93C7-4702-9731-697AFF695CC8}" destId="{82923891-375C-4362-B292-D84A095C3E97}" srcOrd="0" destOrd="0" presId="urn:microsoft.com/office/officeart/2005/8/layout/hierarchy1"/>
    <dgm:cxn modelId="{C7AE1B43-F325-4534-807F-22F54323A67C}" type="presParOf" srcId="{06707C30-094B-4095-A70B-6BC176263B24}" destId="{2A21CB24-DF28-4652-88FF-31549C307005}" srcOrd="0" destOrd="0" presId="urn:microsoft.com/office/officeart/2005/8/layout/hierarchy1"/>
    <dgm:cxn modelId="{69E145D8-FEF5-4FF4-AC97-ADEBA8C4CD32}" type="presParOf" srcId="{2A21CB24-DF28-4652-88FF-31549C307005}" destId="{F00F3B15-E9E2-416C-9A58-AEB1AC6B3899}" srcOrd="0" destOrd="0" presId="urn:microsoft.com/office/officeart/2005/8/layout/hierarchy1"/>
    <dgm:cxn modelId="{E2B7C71C-4A8B-425A-A8D6-6FD83D0C29C0}" type="presParOf" srcId="{F00F3B15-E9E2-416C-9A58-AEB1AC6B3899}" destId="{728BFDD6-97F2-4609-9B73-C1CA48A33F28}" srcOrd="0" destOrd="0" presId="urn:microsoft.com/office/officeart/2005/8/layout/hierarchy1"/>
    <dgm:cxn modelId="{7A011C38-C732-46E7-A45C-C6EB10D9AC0E}" type="presParOf" srcId="{F00F3B15-E9E2-416C-9A58-AEB1AC6B3899}" destId="{AFD11544-A36D-4EA5-AAEC-3D0884A1F86A}" srcOrd="1" destOrd="0" presId="urn:microsoft.com/office/officeart/2005/8/layout/hierarchy1"/>
    <dgm:cxn modelId="{7994EB29-050C-4668-B52E-CDAB5A1B3537}" type="presParOf" srcId="{2A21CB24-DF28-4652-88FF-31549C307005}" destId="{95498F70-E613-499B-B8ED-770F69EB4330}" srcOrd="1" destOrd="0" presId="urn:microsoft.com/office/officeart/2005/8/layout/hierarchy1"/>
    <dgm:cxn modelId="{36B71851-FDEF-44E7-9ED3-7E31468F73E7}" type="presParOf" srcId="{95498F70-E613-499B-B8ED-770F69EB4330}" destId="{82923891-375C-4362-B292-D84A095C3E97}" srcOrd="0" destOrd="0" presId="urn:microsoft.com/office/officeart/2005/8/layout/hierarchy1"/>
    <dgm:cxn modelId="{C3262856-3EE9-4E9F-B44B-2CB6C190C35C}" type="presParOf" srcId="{95498F70-E613-499B-B8ED-770F69EB4330}" destId="{60ED27F2-EE80-446C-8FD2-3BD2365EC543}" srcOrd="1" destOrd="0" presId="urn:microsoft.com/office/officeart/2005/8/layout/hierarchy1"/>
    <dgm:cxn modelId="{8337A0A7-ECA3-4D11-BC6E-787D392A07C3}" type="presParOf" srcId="{60ED27F2-EE80-446C-8FD2-3BD2365EC543}" destId="{05C976BC-191D-45F8-B2F2-99F6F6625212}" srcOrd="0" destOrd="0" presId="urn:microsoft.com/office/officeart/2005/8/layout/hierarchy1"/>
    <dgm:cxn modelId="{9F8B7EAB-8769-4E0B-B4C8-5E33F82BB53C}" type="presParOf" srcId="{05C976BC-191D-45F8-B2F2-99F6F6625212}" destId="{AA5F3E99-D70E-4DA5-9254-D20B47C9FDB7}" srcOrd="0" destOrd="0" presId="urn:microsoft.com/office/officeart/2005/8/layout/hierarchy1"/>
    <dgm:cxn modelId="{FC01AD36-F3B2-4E95-8955-71CC36AA2827}" type="presParOf" srcId="{05C976BC-191D-45F8-B2F2-99F6F6625212}" destId="{DF88D0E7-4808-4D37-8825-53C8A116BB9F}" srcOrd="1" destOrd="0" presId="urn:microsoft.com/office/officeart/2005/8/layout/hierarchy1"/>
    <dgm:cxn modelId="{56195689-68D0-4C65-80D3-C2A3FE3F3014}" type="presParOf" srcId="{60ED27F2-EE80-446C-8FD2-3BD2365EC543}" destId="{382D09DE-5181-45FE-BB5C-B8F285AB8458}" srcOrd="1" destOrd="0" presId="urn:microsoft.com/office/officeart/2005/8/layout/hierarchy1"/>
    <dgm:cxn modelId="{4FB43650-F5A6-4EBC-BD2B-B0D6989DFD0C}" type="presParOf" srcId="{382D09DE-5181-45FE-BB5C-B8F285AB8458}" destId="{DC2F77DA-D290-4BBB-B2D1-D5CAD33C9FFC}" srcOrd="0" destOrd="0" presId="urn:microsoft.com/office/officeart/2005/8/layout/hierarchy1"/>
    <dgm:cxn modelId="{99F9B5DC-33F7-436D-B6F2-3AF15D34F0D2}" type="presParOf" srcId="{382D09DE-5181-45FE-BB5C-B8F285AB8458}" destId="{E0638F96-8A11-4D31-8A29-B64E74551A86}" srcOrd="1" destOrd="0" presId="urn:microsoft.com/office/officeart/2005/8/layout/hierarchy1"/>
    <dgm:cxn modelId="{8EFBC8D4-145B-4A61-A453-29754577D93E}" type="presParOf" srcId="{E0638F96-8A11-4D31-8A29-B64E74551A86}" destId="{4CCDBDDC-4A31-44E9-A320-9E64DB8C0568}" srcOrd="0" destOrd="0" presId="urn:microsoft.com/office/officeart/2005/8/layout/hierarchy1"/>
    <dgm:cxn modelId="{374E878D-4260-43BC-B8DD-069834F32DE1}" type="presParOf" srcId="{4CCDBDDC-4A31-44E9-A320-9E64DB8C0568}" destId="{9D189D5A-6D2D-4448-B12A-830EF33DF835}" srcOrd="0" destOrd="0" presId="urn:microsoft.com/office/officeart/2005/8/layout/hierarchy1"/>
    <dgm:cxn modelId="{8DA299BA-C7DB-4608-B3BC-704D85FBECA5}" type="presParOf" srcId="{4CCDBDDC-4A31-44E9-A320-9E64DB8C0568}" destId="{8CDF6646-1690-414C-97CE-163C0943F531}" srcOrd="1" destOrd="0" presId="urn:microsoft.com/office/officeart/2005/8/layout/hierarchy1"/>
    <dgm:cxn modelId="{B029EFE7-6240-4BA9-9F35-C3567F7B48E9}" type="presParOf" srcId="{E0638F96-8A11-4D31-8A29-B64E74551A86}" destId="{D11479D7-28A3-4661-8539-2FD62CEE22C9}" srcOrd="1" destOrd="0" presId="urn:microsoft.com/office/officeart/2005/8/layout/hierarchy1"/>
    <dgm:cxn modelId="{7B795C78-7874-4AB9-A82F-E557C9058F72}" type="presParOf" srcId="{D11479D7-28A3-4661-8539-2FD62CEE22C9}" destId="{E9E45D16-72C1-41CB-9B07-428E389F6DFA}" srcOrd="0" destOrd="0" presId="urn:microsoft.com/office/officeart/2005/8/layout/hierarchy1"/>
    <dgm:cxn modelId="{8F54EB82-AF08-41F9-BDEC-69C176134D63}" type="presParOf" srcId="{D11479D7-28A3-4661-8539-2FD62CEE22C9}" destId="{D01FEA94-4F02-401D-AA17-24EE4A16898B}" srcOrd="1" destOrd="0" presId="urn:microsoft.com/office/officeart/2005/8/layout/hierarchy1"/>
    <dgm:cxn modelId="{5BD2B942-8FF5-4ABB-B28D-1CECA2235E2E}" type="presParOf" srcId="{D01FEA94-4F02-401D-AA17-24EE4A16898B}" destId="{756BBA80-9CBB-4DB2-ACAE-056C561DC144}" srcOrd="0" destOrd="0" presId="urn:microsoft.com/office/officeart/2005/8/layout/hierarchy1"/>
    <dgm:cxn modelId="{ED3ABADD-392D-4972-BB61-40FDE2949A8E}" type="presParOf" srcId="{756BBA80-9CBB-4DB2-ACAE-056C561DC144}" destId="{7C387520-9CD9-4AFC-842F-AD3BD470BEC8}" srcOrd="0" destOrd="0" presId="urn:microsoft.com/office/officeart/2005/8/layout/hierarchy1"/>
    <dgm:cxn modelId="{31B4C3A4-B934-4E59-8BEA-AF47DB50716E}" type="presParOf" srcId="{756BBA80-9CBB-4DB2-ACAE-056C561DC144}" destId="{F8A3101C-19D9-45C6-8083-23541F8B3F9E}" srcOrd="1" destOrd="0" presId="urn:microsoft.com/office/officeart/2005/8/layout/hierarchy1"/>
    <dgm:cxn modelId="{D3A575DF-FF02-4276-979E-E39B0077B565}" type="presParOf" srcId="{D01FEA94-4F02-401D-AA17-24EE4A16898B}" destId="{EA409EDC-ECC7-40C4-944B-83D7546370B9}" srcOrd="1" destOrd="0" presId="urn:microsoft.com/office/officeart/2005/8/layout/hierarchy1"/>
    <dgm:cxn modelId="{226BA1E6-42EC-4B4E-B62A-EF8DC34275A9}" type="presParOf" srcId="{D11479D7-28A3-4661-8539-2FD62CEE22C9}" destId="{4371EAA3-730B-403C-ACE3-A356062D26DD}" srcOrd="2" destOrd="0" presId="urn:microsoft.com/office/officeart/2005/8/layout/hierarchy1"/>
    <dgm:cxn modelId="{6C7C3944-862E-47CD-8A89-B076B01A8DF7}" type="presParOf" srcId="{D11479D7-28A3-4661-8539-2FD62CEE22C9}" destId="{B43CE11A-2D00-4DE0-A713-FADA83A6775C}" srcOrd="3" destOrd="0" presId="urn:microsoft.com/office/officeart/2005/8/layout/hierarchy1"/>
    <dgm:cxn modelId="{D385ADD9-05C4-4A70-8B56-B25ADE4ED628}" type="presParOf" srcId="{B43CE11A-2D00-4DE0-A713-FADA83A6775C}" destId="{37D4EF2F-826B-4012-A831-A24C09A1D540}" srcOrd="0" destOrd="0" presId="urn:microsoft.com/office/officeart/2005/8/layout/hierarchy1"/>
    <dgm:cxn modelId="{FB7D5FA0-15D4-4E6B-8307-9FF22B7F596D}" type="presParOf" srcId="{37D4EF2F-826B-4012-A831-A24C09A1D540}" destId="{149A1EF1-56A6-4C47-BE64-91829B17B590}" srcOrd="0" destOrd="0" presId="urn:microsoft.com/office/officeart/2005/8/layout/hierarchy1"/>
    <dgm:cxn modelId="{33597A99-02AF-49B0-8AF7-6BFACD9F924C}" type="presParOf" srcId="{37D4EF2F-826B-4012-A831-A24C09A1D540}" destId="{CE43D79E-A6DE-4571-AA9F-C47D829537C8}" srcOrd="1" destOrd="0" presId="urn:microsoft.com/office/officeart/2005/8/layout/hierarchy1"/>
    <dgm:cxn modelId="{B66D25E7-4927-42B9-A1AF-EAF13DDB8720}" type="presParOf" srcId="{B43CE11A-2D00-4DE0-A713-FADA83A6775C}" destId="{EE69B1A8-4685-45D6-98A4-1D14EFA268EC}" srcOrd="1" destOrd="0" presId="urn:microsoft.com/office/officeart/2005/8/layout/hierarchy1"/>
    <dgm:cxn modelId="{78261BD4-31E4-4689-84EA-008722B4B46A}" type="presParOf" srcId="{D11479D7-28A3-4661-8539-2FD62CEE22C9}" destId="{218BDD93-DDE8-42E9-8233-E62DF4CD96DB}" srcOrd="4" destOrd="0" presId="urn:microsoft.com/office/officeart/2005/8/layout/hierarchy1"/>
    <dgm:cxn modelId="{03C8A7C9-CF48-41C9-8E02-3D8B874B2C3F}" type="presParOf" srcId="{D11479D7-28A3-4661-8539-2FD62CEE22C9}" destId="{B993626F-6DA8-4850-8E94-7A1D1DAFBA8F}" srcOrd="5" destOrd="0" presId="urn:microsoft.com/office/officeart/2005/8/layout/hierarchy1"/>
    <dgm:cxn modelId="{DBE95055-8542-4BAA-BFCC-25DF118C2E0F}" type="presParOf" srcId="{B993626F-6DA8-4850-8E94-7A1D1DAFBA8F}" destId="{099ED6C6-E37D-4F4F-A029-F21EAC2C7B93}" srcOrd="0" destOrd="0" presId="urn:microsoft.com/office/officeart/2005/8/layout/hierarchy1"/>
    <dgm:cxn modelId="{A0E1B702-E9A6-4168-992B-A476DA12376D}" type="presParOf" srcId="{099ED6C6-E37D-4F4F-A029-F21EAC2C7B93}" destId="{0D7C784E-B8E1-4798-AF00-DD010F68EA66}" srcOrd="0" destOrd="0" presId="urn:microsoft.com/office/officeart/2005/8/layout/hierarchy1"/>
    <dgm:cxn modelId="{0137CE80-6D67-4141-BF2C-3D5857C5814C}" type="presParOf" srcId="{099ED6C6-E37D-4F4F-A029-F21EAC2C7B93}" destId="{9214AE85-97A6-4A8D-A160-00122178689C}" srcOrd="1" destOrd="0" presId="urn:microsoft.com/office/officeart/2005/8/layout/hierarchy1"/>
    <dgm:cxn modelId="{E9415B03-3875-4E42-97A3-D2755965C376}" type="presParOf" srcId="{B993626F-6DA8-4850-8E94-7A1D1DAFBA8F}" destId="{203EB560-DB25-4281-8650-36211CEACC4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C42B93D-AC1E-4124-BC1A-181A5B9D749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5B6C0C3-3124-4981-AB7F-9514348182E9}">
      <dgm:prSet phldrT="[文字]"/>
      <dgm:spPr/>
      <dgm:t>
        <a:bodyPr/>
        <a:lstStyle/>
        <a:p>
          <a:r>
            <a:rPr lang="zh-TW" altLang="en-US" dirty="0" smtClean="0"/>
            <a:t>登入頁面</a:t>
          </a:r>
          <a:endParaRPr lang="en-US" altLang="zh-TW" dirty="0" smtClean="0"/>
        </a:p>
      </dgm:t>
    </dgm:pt>
    <dgm:pt modelId="{10CC08C0-6195-45CC-A906-0263B7DAC5A9}" type="parTrans" cxnId="{3673D034-3FCC-472C-B968-9F2A22DFFEAF}">
      <dgm:prSet/>
      <dgm:spPr/>
      <dgm:t>
        <a:bodyPr/>
        <a:lstStyle/>
        <a:p>
          <a:endParaRPr lang="zh-TW" altLang="en-US"/>
        </a:p>
      </dgm:t>
    </dgm:pt>
    <dgm:pt modelId="{1EC0447F-3545-4627-BCA8-B1A91B246AF8}" type="sibTrans" cxnId="{3673D034-3FCC-472C-B968-9F2A22DFFEAF}">
      <dgm:prSet/>
      <dgm:spPr/>
      <dgm:t>
        <a:bodyPr/>
        <a:lstStyle/>
        <a:p>
          <a:endParaRPr lang="zh-TW" altLang="en-US"/>
        </a:p>
      </dgm:t>
    </dgm:pt>
    <dgm:pt modelId="{27F8F70F-FD56-42F6-A698-BD626878A2C9}">
      <dgm:prSet phldrT="[文字]"/>
      <dgm:spPr/>
      <dgm:t>
        <a:bodyPr/>
        <a:lstStyle/>
        <a:p>
          <a:r>
            <a:rPr lang="zh-TW" altLang="en-US" dirty="0" smtClean="0"/>
            <a:t>主頁面</a:t>
          </a:r>
          <a:endParaRPr lang="zh-TW" altLang="en-US" dirty="0"/>
        </a:p>
      </dgm:t>
    </dgm:pt>
    <dgm:pt modelId="{4FA0FE70-FB07-4A73-A4E1-1A8E8E74A879}" type="parTrans" cxnId="{B428C14A-E9E4-4D59-A8D0-1ADB5103682D}">
      <dgm:prSet/>
      <dgm:spPr/>
      <dgm:t>
        <a:bodyPr/>
        <a:lstStyle/>
        <a:p>
          <a:endParaRPr lang="zh-TW" altLang="en-US"/>
        </a:p>
      </dgm:t>
    </dgm:pt>
    <dgm:pt modelId="{45C1B8A9-AECA-4C45-9447-3EB5985A6EA7}" type="sibTrans" cxnId="{B428C14A-E9E4-4D59-A8D0-1ADB5103682D}">
      <dgm:prSet/>
      <dgm:spPr/>
      <dgm:t>
        <a:bodyPr/>
        <a:lstStyle/>
        <a:p>
          <a:endParaRPr lang="zh-TW" altLang="en-US"/>
        </a:p>
      </dgm:t>
    </dgm:pt>
    <dgm:pt modelId="{1422F4C2-4E7E-4486-B5DA-A822A4CAFD3F}">
      <dgm:prSet phldrT="[文字]"/>
      <dgm:spPr/>
      <dgm:t>
        <a:bodyPr/>
        <a:lstStyle/>
        <a:p>
          <a:r>
            <a:rPr lang="zh-TW" altLang="en-US" dirty="0" smtClean="0"/>
            <a:t>輸入股票名稱</a:t>
          </a:r>
          <a:r>
            <a:rPr lang="en-US" altLang="zh-TW" dirty="0" smtClean="0"/>
            <a:t>/</a:t>
          </a:r>
          <a:r>
            <a:rPr lang="zh-TW" altLang="en-US" dirty="0" smtClean="0"/>
            <a:t>代號</a:t>
          </a:r>
          <a:endParaRPr lang="zh-TW" altLang="en-US" dirty="0"/>
        </a:p>
      </dgm:t>
    </dgm:pt>
    <dgm:pt modelId="{25DCA0E8-3AE3-425B-9B31-A5E1FA33D5A2}" type="parTrans" cxnId="{4F26C909-629E-4D92-9D32-B88EA761A0BE}">
      <dgm:prSet/>
      <dgm:spPr/>
      <dgm:t>
        <a:bodyPr/>
        <a:lstStyle/>
        <a:p>
          <a:endParaRPr lang="zh-TW" altLang="en-US"/>
        </a:p>
      </dgm:t>
    </dgm:pt>
    <dgm:pt modelId="{F76B8EC1-4F02-4531-B35B-432FD02ED201}" type="sibTrans" cxnId="{4F26C909-629E-4D92-9D32-B88EA761A0BE}">
      <dgm:prSet/>
      <dgm:spPr/>
      <dgm:t>
        <a:bodyPr/>
        <a:lstStyle/>
        <a:p>
          <a:endParaRPr lang="zh-TW" altLang="en-US"/>
        </a:p>
      </dgm:t>
    </dgm:pt>
    <dgm:pt modelId="{15FCF7F6-962E-41BC-B423-D2E3C497AC92}">
      <dgm:prSet phldrT="[文字]"/>
      <dgm:spPr/>
      <dgm:t>
        <a:bodyPr/>
        <a:lstStyle/>
        <a:p>
          <a:r>
            <a:rPr lang="zh-TW" altLang="en-US" dirty="0" smtClean="0"/>
            <a:t>股票</a:t>
          </a:r>
          <a:endParaRPr lang="en-US" altLang="zh-TW" dirty="0" smtClean="0"/>
        </a:p>
        <a:p>
          <a:r>
            <a:rPr lang="zh-TW" altLang="en-US" dirty="0" smtClean="0"/>
            <a:t>走勢圖</a:t>
          </a:r>
          <a:endParaRPr lang="zh-TW" altLang="en-US" dirty="0"/>
        </a:p>
      </dgm:t>
    </dgm:pt>
    <dgm:pt modelId="{71A6AAD3-091C-4E56-A749-E9DC3AB1AED4}" type="parTrans" cxnId="{A0E601EE-56D5-4BCE-9894-6C540411EC80}">
      <dgm:prSet/>
      <dgm:spPr/>
      <dgm:t>
        <a:bodyPr/>
        <a:lstStyle/>
        <a:p>
          <a:endParaRPr lang="zh-TW" altLang="en-US"/>
        </a:p>
      </dgm:t>
    </dgm:pt>
    <dgm:pt modelId="{1896F832-B256-4E0C-BFE5-16F6F49F1EF2}" type="sibTrans" cxnId="{A0E601EE-56D5-4BCE-9894-6C540411EC80}">
      <dgm:prSet/>
      <dgm:spPr/>
      <dgm:t>
        <a:bodyPr/>
        <a:lstStyle/>
        <a:p>
          <a:endParaRPr lang="zh-TW" altLang="en-US"/>
        </a:p>
      </dgm:t>
    </dgm:pt>
    <dgm:pt modelId="{F54F3A85-7C59-4D11-878D-99792E46AC05}">
      <dgm:prSet phldrT="[文字]"/>
      <dgm:spPr/>
      <dgm:t>
        <a:bodyPr/>
        <a:lstStyle/>
        <a:p>
          <a:r>
            <a:rPr lang="zh-TW" altLang="en-US" dirty="0" smtClean="0"/>
            <a:t>公司背景</a:t>
          </a:r>
          <a:endParaRPr lang="zh-TW" altLang="en-US" dirty="0"/>
        </a:p>
      </dgm:t>
    </dgm:pt>
    <dgm:pt modelId="{3910B06D-865D-4B8B-A6F4-A0790786986B}" type="parTrans" cxnId="{A84F26D3-7FBD-4066-9A2E-8FEA885251F5}">
      <dgm:prSet/>
      <dgm:spPr/>
      <dgm:t>
        <a:bodyPr/>
        <a:lstStyle/>
        <a:p>
          <a:endParaRPr lang="zh-TW" altLang="en-US"/>
        </a:p>
      </dgm:t>
    </dgm:pt>
    <dgm:pt modelId="{550FB7D1-B34B-4763-A79E-F633D94C2F98}" type="sibTrans" cxnId="{A84F26D3-7FBD-4066-9A2E-8FEA885251F5}">
      <dgm:prSet/>
      <dgm:spPr/>
      <dgm:t>
        <a:bodyPr/>
        <a:lstStyle/>
        <a:p>
          <a:endParaRPr lang="zh-TW" altLang="en-US"/>
        </a:p>
      </dgm:t>
    </dgm:pt>
    <dgm:pt modelId="{7DEC6EB0-511E-4257-92FB-7A78914485D9}">
      <dgm:prSet phldrT="[文字]"/>
      <dgm:spPr/>
      <dgm:t>
        <a:bodyPr/>
        <a:lstStyle/>
        <a:p>
          <a:r>
            <a:rPr lang="zh-TW" altLang="en-US" dirty="0" smtClean="0"/>
            <a:t>相關新聞及資訊</a:t>
          </a:r>
          <a:endParaRPr lang="zh-TW" altLang="en-US" dirty="0"/>
        </a:p>
      </dgm:t>
    </dgm:pt>
    <dgm:pt modelId="{60E628E7-3B98-4108-809D-EB73FEB73D26}" type="parTrans" cxnId="{D66DCD5C-B498-4D90-AA80-A55D600DB54B}">
      <dgm:prSet/>
      <dgm:spPr/>
      <dgm:t>
        <a:bodyPr/>
        <a:lstStyle/>
        <a:p>
          <a:endParaRPr lang="zh-TW" altLang="en-US"/>
        </a:p>
      </dgm:t>
    </dgm:pt>
    <dgm:pt modelId="{CB9B8462-435F-4AF1-B414-3FC5C7EC6ABB}" type="sibTrans" cxnId="{D66DCD5C-B498-4D90-AA80-A55D600DB54B}">
      <dgm:prSet/>
      <dgm:spPr/>
      <dgm:t>
        <a:bodyPr/>
        <a:lstStyle/>
        <a:p>
          <a:endParaRPr lang="zh-TW" altLang="en-US"/>
        </a:p>
      </dgm:t>
    </dgm:pt>
    <dgm:pt modelId="{448331A0-D3AF-479B-BB0E-C767C3B3C070}" type="pres">
      <dgm:prSet presAssocID="{6C42B93D-AC1E-4124-BC1A-181A5B9D749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FA5C993D-11D1-46D2-89F0-9DB58F673643}" type="pres">
      <dgm:prSet presAssocID="{D5B6C0C3-3124-4981-AB7F-9514348182E9}" presName="hierRoot1" presStyleCnt="0"/>
      <dgm:spPr/>
    </dgm:pt>
    <dgm:pt modelId="{1F9307E7-78F4-4E86-9DCF-99EC5B1F1CD2}" type="pres">
      <dgm:prSet presAssocID="{D5B6C0C3-3124-4981-AB7F-9514348182E9}" presName="composite" presStyleCnt="0"/>
      <dgm:spPr/>
    </dgm:pt>
    <dgm:pt modelId="{CE684695-9713-4A54-A68E-5B40960F2E00}" type="pres">
      <dgm:prSet presAssocID="{D5B6C0C3-3124-4981-AB7F-9514348182E9}" presName="background" presStyleLbl="node0" presStyleIdx="0" presStyleCnt="1"/>
      <dgm:spPr/>
    </dgm:pt>
    <dgm:pt modelId="{4C294C49-A197-4FA9-B6E2-72FB4EE6CFB9}" type="pres">
      <dgm:prSet presAssocID="{D5B6C0C3-3124-4981-AB7F-9514348182E9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608D0AA-C5AF-42BD-9361-EBBDDA2C8D47}" type="pres">
      <dgm:prSet presAssocID="{D5B6C0C3-3124-4981-AB7F-9514348182E9}" presName="hierChild2" presStyleCnt="0"/>
      <dgm:spPr/>
    </dgm:pt>
    <dgm:pt modelId="{25610AFB-945D-48B3-BEBE-40A126F8A733}" type="pres">
      <dgm:prSet presAssocID="{4FA0FE70-FB07-4A73-A4E1-1A8E8E74A879}" presName="Name10" presStyleLbl="parChTrans1D2" presStyleIdx="0" presStyleCnt="1"/>
      <dgm:spPr/>
      <dgm:t>
        <a:bodyPr/>
        <a:lstStyle/>
        <a:p>
          <a:endParaRPr lang="zh-TW" altLang="en-US"/>
        </a:p>
      </dgm:t>
    </dgm:pt>
    <dgm:pt modelId="{AFE6CB32-BA0A-4846-BF0B-637300C3E2B8}" type="pres">
      <dgm:prSet presAssocID="{27F8F70F-FD56-42F6-A698-BD626878A2C9}" presName="hierRoot2" presStyleCnt="0"/>
      <dgm:spPr/>
    </dgm:pt>
    <dgm:pt modelId="{D8A171E6-9879-43DE-BD8C-BEAF98B77BB8}" type="pres">
      <dgm:prSet presAssocID="{27F8F70F-FD56-42F6-A698-BD626878A2C9}" presName="composite2" presStyleCnt="0"/>
      <dgm:spPr/>
    </dgm:pt>
    <dgm:pt modelId="{D7A1AD65-73D3-4A1E-9972-0F3453A376D5}" type="pres">
      <dgm:prSet presAssocID="{27F8F70F-FD56-42F6-A698-BD626878A2C9}" presName="background2" presStyleLbl="node2" presStyleIdx="0" presStyleCnt="1"/>
      <dgm:spPr/>
    </dgm:pt>
    <dgm:pt modelId="{8BFA8E22-CB49-4FFE-B753-92A641C69C3F}" type="pres">
      <dgm:prSet presAssocID="{27F8F70F-FD56-42F6-A698-BD626878A2C9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48EF178-3277-4EBE-9762-0E693F2EDA61}" type="pres">
      <dgm:prSet presAssocID="{27F8F70F-FD56-42F6-A698-BD626878A2C9}" presName="hierChild3" presStyleCnt="0"/>
      <dgm:spPr/>
    </dgm:pt>
    <dgm:pt modelId="{05301631-D758-45EF-9708-3AAEC3C8A731}" type="pres">
      <dgm:prSet presAssocID="{25DCA0E8-3AE3-425B-9B31-A5E1FA33D5A2}" presName="Name17" presStyleLbl="parChTrans1D3" presStyleIdx="0" presStyleCnt="1"/>
      <dgm:spPr/>
      <dgm:t>
        <a:bodyPr/>
        <a:lstStyle/>
        <a:p>
          <a:endParaRPr lang="zh-TW" altLang="en-US"/>
        </a:p>
      </dgm:t>
    </dgm:pt>
    <dgm:pt modelId="{2695C322-4DD2-43D0-B286-D34FDED502FA}" type="pres">
      <dgm:prSet presAssocID="{1422F4C2-4E7E-4486-B5DA-A822A4CAFD3F}" presName="hierRoot3" presStyleCnt="0"/>
      <dgm:spPr/>
    </dgm:pt>
    <dgm:pt modelId="{BAB77BD2-70D6-413C-B24D-FB7F49B45CC8}" type="pres">
      <dgm:prSet presAssocID="{1422F4C2-4E7E-4486-B5DA-A822A4CAFD3F}" presName="composite3" presStyleCnt="0"/>
      <dgm:spPr/>
    </dgm:pt>
    <dgm:pt modelId="{36F29CB1-5E75-4AAB-8588-64363028FBFF}" type="pres">
      <dgm:prSet presAssocID="{1422F4C2-4E7E-4486-B5DA-A822A4CAFD3F}" presName="background3" presStyleLbl="node3" presStyleIdx="0" presStyleCnt="1"/>
      <dgm:spPr/>
    </dgm:pt>
    <dgm:pt modelId="{1FA1144A-402B-442B-9B21-9DD7DF88E090}" type="pres">
      <dgm:prSet presAssocID="{1422F4C2-4E7E-4486-B5DA-A822A4CAFD3F}" presName="text3" presStyleLbl="fgAcc3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D583A46-3255-462C-BF65-D472C191BFEF}" type="pres">
      <dgm:prSet presAssocID="{1422F4C2-4E7E-4486-B5DA-A822A4CAFD3F}" presName="hierChild4" presStyleCnt="0"/>
      <dgm:spPr/>
    </dgm:pt>
    <dgm:pt modelId="{298B94FB-A02C-48B1-BD69-7BD85D313E0C}" type="pres">
      <dgm:prSet presAssocID="{71A6AAD3-091C-4E56-A749-E9DC3AB1AED4}" presName="Name23" presStyleLbl="parChTrans1D4" presStyleIdx="0" presStyleCnt="3"/>
      <dgm:spPr/>
      <dgm:t>
        <a:bodyPr/>
        <a:lstStyle/>
        <a:p>
          <a:endParaRPr lang="zh-TW" altLang="en-US"/>
        </a:p>
      </dgm:t>
    </dgm:pt>
    <dgm:pt modelId="{79A95AC8-C9C7-4ABD-9C25-49E045C8493C}" type="pres">
      <dgm:prSet presAssocID="{15FCF7F6-962E-41BC-B423-D2E3C497AC92}" presName="hierRoot4" presStyleCnt="0"/>
      <dgm:spPr/>
    </dgm:pt>
    <dgm:pt modelId="{29AD0F1F-2D04-459E-B10D-A23FF6E014FD}" type="pres">
      <dgm:prSet presAssocID="{15FCF7F6-962E-41BC-B423-D2E3C497AC92}" presName="composite4" presStyleCnt="0"/>
      <dgm:spPr/>
    </dgm:pt>
    <dgm:pt modelId="{FDD5CC8B-9359-4DE4-8C7A-45345C1B2298}" type="pres">
      <dgm:prSet presAssocID="{15FCF7F6-962E-41BC-B423-D2E3C497AC92}" presName="background4" presStyleLbl="node4" presStyleIdx="0" presStyleCnt="3"/>
      <dgm:spPr/>
    </dgm:pt>
    <dgm:pt modelId="{496D331B-D61A-41FB-98A7-79D5D3861C0F}" type="pres">
      <dgm:prSet presAssocID="{15FCF7F6-962E-41BC-B423-D2E3C497AC92}" presName="text4" presStyleLbl="fgAcc4" presStyleIdx="0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5F5262E-3F91-419B-986F-72EFF87B5C72}" type="pres">
      <dgm:prSet presAssocID="{15FCF7F6-962E-41BC-B423-D2E3C497AC92}" presName="hierChild5" presStyleCnt="0"/>
      <dgm:spPr/>
    </dgm:pt>
    <dgm:pt modelId="{D386248F-AA56-46B5-AFCF-C0CBF06FF67B}" type="pres">
      <dgm:prSet presAssocID="{3910B06D-865D-4B8B-A6F4-A0790786986B}" presName="Name23" presStyleLbl="parChTrans1D4" presStyleIdx="1" presStyleCnt="3"/>
      <dgm:spPr/>
      <dgm:t>
        <a:bodyPr/>
        <a:lstStyle/>
        <a:p>
          <a:endParaRPr lang="zh-TW" altLang="en-US"/>
        </a:p>
      </dgm:t>
    </dgm:pt>
    <dgm:pt modelId="{21F46A76-049A-44BA-98EB-968A8D614A4B}" type="pres">
      <dgm:prSet presAssocID="{F54F3A85-7C59-4D11-878D-99792E46AC05}" presName="hierRoot4" presStyleCnt="0"/>
      <dgm:spPr/>
    </dgm:pt>
    <dgm:pt modelId="{E38DFAE7-9B12-49B1-AC41-D8CCA9A95375}" type="pres">
      <dgm:prSet presAssocID="{F54F3A85-7C59-4D11-878D-99792E46AC05}" presName="composite4" presStyleCnt="0"/>
      <dgm:spPr/>
    </dgm:pt>
    <dgm:pt modelId="{B3B3ABB8-E0D3-4EE7-822E-5BDB2AB5F6E2}" type="pres">
      <dgm:prSet presAssocID="{F54F3A85-7C59-4D11-878D-99792E46AC05}" presName="background4" presStyleLbl="node4" presStyleIdx="1" presStyleCnt="3"/>
      <dgm:spPr/>
    </dgm:pt>
    <dgm:pt modelId="{7377983B-BFE5-437B-AAA7-C025ECD1A466}" type="pres">
      <dgm:prSet presAssocID="{F54F3A85-7C59-4D11-878D-99792E46AC05}" presName="text4" presStyleLbl="fgAcc4" presStyleIdx="1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D42CEAF-49D0-431A-8A35-D4287F1B451D}" type="pres">
      <dgm:prSet presAssocID="{F54F3A85-7C59-4D11-878D-99792E46AC05}" presName="hierChild5" presStyleCnt="0"/>
      <dgm:spPr/>
    </dgm:pt>
    <dgm:pt modelId="{BCB8DB61-5368-4F44-BED8-1D1954CAE2E0}" type="pres">
      <dgm:prSet presAssocID="{60E628E7-3B98-4108-809D-EB73FEB73D26}" presName="Name23" presStyleLbl="parChTrans1D4" presStyleIdx="2" presStyleCnt="3"/>
      <dgm:spPr/>
      <dgm:t>
        <a:bodyPr/>
        <a:lstStyle/>
        <a:p>
          <a:endParaRPr lang="zh-TW" altLang="en-US"/>
        </a:p>
      </dgm:t>
    </dgm:pt>
    <dgm:pt modelId="{41EA18DA-AD58-403A-8668-7EBE84333654}" type="pres">
      <dgm:prSet presAssocID="{7DEC6EB0-511E-4257-92FB-7A78914485D9}" presName="hierRoot4" presStyleCnt="0"/>
      <dgm:spPr/>
    </dgm:pt>
    <dgm:pt modelId="{F456C5C7-EDCC-4BBF-B0A4-59645CF2CAB4}" type="pres">
      <dgm:prSet presAssocID="{7DEC6EB0-511E-4257-92FB-7A78914485D9}" presName="composite4" presStyleCnt="0"/>
      <dgm:spPr/>
    </dgm:pt>
    <dgm:pt modelId="{3B425C6D-4DFA-4DC9-B843-52CA5B7227D9}" type="pres">
      <dgm:prSet presAssocID="{7DEC6EB0-511E-4257-92FB-7A78914485D9}" presName="background4" presStyleLbl="node4" presStyleIdx="2" presStyleCnt="3"/>
      <dgm:spPr/>
    </dgm:pt>
    <dgm:pt modelId="{4B5C64F6-7B47-48BC-8769-EBA20E82AE97}" type="pres">
      <dgm:prSet presAssocID="{7DEC6EB0-511E-4257-92FB-7A78914485D9}" presName="text4" presStyleLbl="fgAcc4" presStyleIdx="2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76CFF87-5653-4A89-B6CF-17209597E80C}" type="pres">
      <dgm:prSet presAssocID="{7DEC6EB0-511E-4257-92FB-7A78914485D9}" presName="hierChild5" presStyleCnt="0"/>
      <dgm:spPr/>
    </dgm:pt>
  </dgm:ptLst>
  <dgm:cxnLst>
    <dgm:cxn modelId="{A84F26D3-7FBD-4066-9A2E-8FEA885251F5}" srcId="{1422F4C2-4E7E-4486-B5DA-A822A4CAFD3F}" destId="{F54F3A85-7C59-4D11-878D-99792E46AC05}" srcOrd="1" destOrd="0" parTransId="{3910B06D-865D-4B8B-A6F4-A0790786986B}" sibTransId="{550FB7D1-B34B-4763-A79E-F633D94C2F98}"/>
    <dgm:cxn modelId="{692D5C97-50FD-4692-A5E5-917C8C663901}" type="presOf" srcId="{6C42B93D-AC1E-4124-BC1A-181A5B9D749C}" destId="{448331A0-D3AF-479B-BB0E-C767C3B3C070}" srcOrd="0" destOrd="0" presId="urn:microsoft.com/office/officeart/2005/8/layout/hierarchy1"/>
    <dgm:cxn modelId="{4F26C909-629E-4D92-9D32-B88EA761A0BE}" srcId="{27F8F70F-FD56-42F6-A698-BD626878A2C9}" destId="{1422F4C2-4E7E-4486-B5DA-A822A4CAFD3F}" srcOrd="0" destOrd="0" parTransId="{25DCA0E8-3AE3-425B-9B31-A5E1FA33D5A2}" sibTransId="{F76B8EC1-4F02-4531-B35B-432FD02ED201}"/>
    <dgm:cxn modelId="{B428C14A-E9E4-4D59-A8D0-1ADB5103682D}" srcId="{D5B6C0C3-3124-4981-AB7F-9514348182E9}" destId="{27F8F70F-FD56-42F6-A698-BD626878A2C9}" srcOrd="0" destOrd="0" parTransId="{4FA0FE70-FB07-4A73-A4E1-1A8E8E74A879}" sibTransId="{45C1B8A9-AECA-4C45-9447-3EB5985A6EA7}"/>
    <dgm:cxn modelId="{DF1B6BD2-B069-471E-84A9-95EF4C50E8FC}" type="presOf" srcId="{F54F3A85-7C59-4D11-878D-99792E46AC05}" destId="{7377983B-BFE5-437B-AAA7-C025ECD1A466}" srcOrd="0" destOrd="0" presId="urn:microsoft.com/office/officeart/2005/8/layout/hierarchy1"/>
    <dgm:cxn modelId="{5F82F55E-8232-4FA3-956B-918E07BE622A}" type="presOf" srcId="{60E628E7-3B98-4108-809D-EB73FEB73D26}" destId="{BCB8DB61-5368-4F44-BED8-1D1954CAE2E0}" srcOrd="0" destOrd="0" presId="urn:microsoft.com/office/officeart/2005/8/layout/hierarchy1"/>
    <dgm:cxn modelId="{3B8AD9F9-1D2C-49CC-8734-F789DD1FE498}" type="presOf" srcId="{1422F4C2-4E7E-4486-B5DA-A822A4CAFD3F}" destId="{1FA1144A-402B-442B-9B21-9DD7DF88E090}" srcOrd="0" destOrd="0" presId="urn:microsoft.com/office/officeart/2005/8/layout/hierarchy1"/>
    <dgm:cxn modelId="{FE3EC22B-31AF-47F1-96DD-72639181053D}" type="presOf" srcId="{3910B06D-865D-4B8B-A6F4-A0790786986B}" destId="{D386248F-AA56-46B5-AFCF-C0CBF06FF67B}" srcOrd="0" destOrd="0" presId="urn:microsoft.com/office/officeart/2005/8/layout/hierarchy1"/>
    <dgm:cxn modelId="{3673D034-3FCC-472C-B968-9F2A22DFFEAF}" srcId="{6C42B93D-AC1E-4124-BC1A-181A5B9D749C}" destId="{D5B6C0C3-3124-4981-AB7F-9514348182E9}" srcOrd="0" destOrd="0" parTransId="{10CC08C0-6195-45CC-A906-0263B7DAC5A9}" sibTransId="{1EC0447F-3545-4627-BCA8-B1A91B246AF8}"/>
    <dgm:cxn modelId="{BE897EE9-E05D-49DA-A5C9-4858FDAF48FB}" type="presOf" srcId="{4FA0FE70-FB07-4A73-A4E1-1A8E8E74A879}" destId="{25610AFB-945D-48B3-BEBE-40A126F8A733}" srcOrd="0" destOrd="0" presId="urn:microsoft.com/office/officeart/2005/8/layout/hierarchy1"/>
    <dgm:cxn modelId="{D66DCD5C-B498-4D90-AA80-A55D600DB54B}" srcId="{1422F4C2-4E7E-4486-B5DA-A822A4CAFD3F}" destId="{7DEC6EB0-511E-4257-92FB-7A78914485D9}" srcOrd="2" destOrd="0" parTransId="{60E628E7-3B98-4108-809D-EB73FEB73D26}" sibTransId="{CB9B8462-435F-4AF1-B414-3FC5C7EC6ABB}"/>
    <dgm:cxn modelId="{02202F2A-2FF1-4DD9-9139-FDCCF6B4B092}" type="presOf" srcId="{D5B6C0C3-3124-4981-AB7F-9514348182E9}" destId="{4C294C49-A197-4FA9-B6E2-72FB4EE6CFB9}" srcOrd="0" destOrd="0" presId="urn:microsoft.com/office/officeart/2005/8/layout/hierarchy1"/>
    <dgm:cxn modelId="{439DDE44-A0BA-487D-BDCB-257058C58392}" type="presOf" srcId="{25DCA0E8-3AE3-425B-9B31-A5E1FA33D5A2}" destId="{05301631-D758-45EF-9708-3AAEC3C8A731}" srcOrd="0" destOrd="0" presId="urn:microsoft.com/office/officeart/2005/8/layout/hierarchy1"/>
    <dgm:cxn modelId="{14EBA76D-3310-4D86-A967-85785735EFD2}" type="presOf" srcId="{27F8F70F-FD56-42F6-A698-BD626878A2C9}" destId="{8BFA8E22-CB49-4FFE-B753-92A641C69C3F}" srcOrd="0" destOrd="0" presId="urn:microsoft.com/office/officeart/2005/8/layout/hierarchy1"/>
    <dgm:cxn modelId="{A0E601EE-56D5-4BCE-9894-6C540411EC80}" srcId="{1422F4C2-4E7E-4486-B5DA-A822A4CAFD3F}" destId="{15FCF7F6-962E-41BC-B423-D2E3C497AC92}" srcOrd="0" destOrd="0" parTransId="{71A6AAD3-091C-4E56-A749-E9DC3AB1AED4}" sibTransId="{1896F832-B256-4E0C-BFE5-16F6F49F1EF2}"/>
    <dgm:cxn modelId="{FF27880E-9D27-4132-875E-D3A2B7AB5B8E}" type="presOf" srcId="{15FCF7F6-962E-41BC-B423-D2E3C497AC92}" destId="{496D331B-D61A-41FB-98A7-79D5D3861C0F}" srcOrd="0" destOrd="0" presId="urn:microsoft.com/office/officeart/2005/8/layout/hierarchy1"/>
    <dgm:cxn modelId="{3A711719-03C2-4969-8FEC-01A787A3DA9E}" type="presOf" srcId="{7DEC6EB0-511E-4257-92FB-7A78914485D9}" destId="{4B5C64F6-7B47-48BC-8769-EBA20E82AE97}" srcOrd="0" destOrd="0" presId="urn:microsoft.com/office/officeart/2005/8/layout/hierarchy1"/>
    <dgm:cxn modelId="{309FBD72-6142-4292-AB08-E4B4FD562DF9}" type="presOf" srcId="{71A6AAD3-091C-4E56-A749-E9DC3AB1AED4}" destId="{298B94FB-A02C-48B1-BD69-7BD85D313E0C}" srcOrd="0" destOrd="0" presId="urn:microsoft.com/office/officeart/2005/8/layout/hierarchy1"/>
    <dgm:cxn modelId="{7B1C5B70-D584-4C60-B4C8-9D151EFF7DC2}" type="presParOf" srcId="{448331A0-D3AF-479B-BB0E-C767C3B3C070}" destId="{FA5C993D-11D1-46D2-89F0-9DB58F673643}" srcOrd="0" destOrd="0" presId="urn:microsoft.com/office/officeart/2005/8/layout/hierarchy1"/>
    <dgm:cxn modelId="{0B2C6522-0E71-4B40-A39E-BC7B8428F5D0}" type="presParOf" srcId="{FA5C993D-11D1-46D2-89F0-9DB58F673643}" destId="{1F9307E7-78F4-4E86-9DCF-99EC5B1F1CD2}" srcOrd="0" destOrd="0" presId="urn:microsoft.com/office/officeart/2005/8/layout/hierarchy1"/>
    <dgm:cxn modelId="{2E108876-0BC1-4857-9901-7F524262F5C0}" type="presParOf" srcId="{1F9307E7-78F4-4E86-9DCF-99EC5B1F1CD2}" destId="{CE684695-9713-4A54-A68E-5B40960F2E00}" srcOrd="0" destOrd="0" presId="urn:microsoft.com/office/officeart/2005/8/layout/hierarchy1"/>
    <dgm:cxn modelId="{CA69287A-6AB1-4EC4-903C-96B88DE0757B}" type="presParOf" srcId="{1F9307E7-78F4-4E86-9DCF-99EC5B1F1CD2}" destId="{4C294C49-A197-4FA9-B6E2-72FB4EE6CFB9}" srcOrd="1" destOrd="0" presId="urn:microsoft.com/office/officeart/2005/8/layout/hierarchy1"/>
    <dgm:cxn modelId="{A20D4AA7-697A-4383-BC5B-6B2FD4D9F776}" type="presParOf" srcId="{FA5C993D-11D1-46D2-89F0-9DB58F673643}" destId="{F608D0AA-C5AF-42BD-9361-EBBDDA2C8D47}" srcOrd="1" destOrd="0" presId="urn:microsoft.com/office/officeart/2005/8/layout/hierarchy1"/>
    <dgm:cxn modelId="{5941C885-6B24-40FA-BFC8-5105C0238E9A}" type="presParOf" srcId="{F608D0AA-C5AF-42BD-9361-EBBDDA2C8D47}" destId="{25610AFB-945D-48B3-BEBE-40A126F8A733}" srcOrd="0" destOrd="0" presId="urn:microsoft.com/office/officeart/2005/8/layout/hierarchy1"/>
    <dgm:cxn modelId="{D16F6B9C-3B65-48CD-A6A2-63CC8D57A98D}" type="presParOf" srcId="{F608D0AA-C5AF-42BD-9361-EBBDDA2C8D47}" destId="{AFE6CB32-BA0A-4846-BF0B-637300C3E2B8}" srcOrd="1" destOrd="0" presId="urn:microsoft.com/office/officeart/2005/8/layout/hierarchy1"/>
    <dgm:cxn modelId="{519DAB94-746B-4F3F-BAAD-C32CF993CFCD}" type="presParOf" srcId="{AFE6CB32-BA0A-4846-BF0B-637300C3E2B8}" destId="{D8A171E6-9879-43DE-BD8C-BEAF98B77BB8}" srcOrd="0" destOrd="0" presId="urn:microsoft.com/office/officeart/2005/8/layout/hierarchy1"/>
    <dgm:cxn modelId="{3A648377-1E21-4178-996C-3E86994A1584}" type="presParOf" srcId="{D8A171E6-9879-43DE-BD8C-BEAF98B77BB8}" destId="{D7A1AD65-73D3-4A1E-9972-0F3453A376D5}" srcOrd="0" destOrd="0" presId="urn:microsoft.com/office/officeart/2005/8/layout/hierarchy1"/>
    <dgm:cxn modelId="{27BFFEEA-6260-4051-A665-C5E26436BD4C}" type="presParOf" srcId="{D8A171E6-9879-43DE-BD8C-BEAF98B77BB8}" destId="{8BFA8E22-CB49-4FFE-B753-92A641C69C3F}" srcOrd="1" destOrd="0" presId="urn:microsoft.com/office/officeart/2005/8/layout/hierarchy1"/>
    <dgm:cxn modelId="{63C6651C-597E-4258-9331-6943904318A0}" type="presParOf" srcId="{AFE6CB32-BA0A-4846-BF0B-637300C3E2B8}" destId="{A48EF178-3277-4EBE-9762-0E693F2EDA61}" srcOrd="1" destOrd="0" presId="urn:microsoft.com/office/officeart/2005/8/layout/hierarchy1"/>
    <dgm:cxn modelId="{12625D03-E44F-4C58-882C-E8EC8884814E}" type="presParOf" srcId="{A48EF178-3277-4EBE-9762-0E693F2EDA61}" destId="{05301631-D758-45EF-9708-3AAEC3C8A731}" srcOrd="0" destOrd="0" presId="urn:microsoft.com/office/officeart/2005/8/layout/hierarchy1"/>
    <dgm:cxn modelId="{E4F3C49B-0258-4DB0-A109-E82AD973D30C}" type="presParOf" srcId="{A48EF178-3277-4EBE-9762-0E693F2EDA61}" destId="{2695C322-4DD2-43D0-B286-D34FDED502FA}" srcOrd="1" destOrd="0" presId="urn:microsoft.com/office/officeart/2005/8/layout/hierarchy1"/>
    <dgm:cxn modelId="{B04CC204-494E-4B59-9B30-9B3D991F8766}" type="presParOf" srcId="{2695C322-4DD2-43D0-B286-D34FDED502FA}" destId="{BAB77BD2-70D6-413C-B24D-FB7F49B45CC8}" srcOrd="0" destOrd="0" presId="urn:microsoft.com/office/officeart/2005/8/layout/hierarchy1"/>
    <dgm:cxn modelId="{94A6B1BB-2D6E-45C6-813C-D39BE5CACA9F}" type="presParOf" srcId="{BAB77BD2-70D6-413C-B24D-FB7F49B45CC8}" destId="{36F29CB1-5E75-4AAB-8588-64363028FBFF}" srcOrd="0" destOrd="0" presId="urn:microsoft.com/office/officeart/2005/8/layout/hierarchy1"/>
    <dgm:cxn modelId="{944F696D-FEB6-461C-9ECC-0FB360468B42}" type="presParOf" srcId="{BAB77BD2-70D6-413C-B24D-FB7F49B45CC8}" destId="{1FA1144A-402B-442B-9B21-9DD7DF88E090}" srcOrd="1" destOrd="0" presId="urn:microsoft.com/office/officeart/2005/8/layout/hierarchy1"/>
    <dgm:cxn modelId="{E60E96BD-48F1-408D-8C73-5AFEA341106A}" type="presParOf" srcId="{2695C322-4DD2-43D0-B286-D34FDED502FA}" destId="{1D583A46-3255-462C-BF65-D472C191BFEF}" srcOrd="1" destOrd="0" presId="urn:microsoft.com/office/officeart/2005/8/layout/hierarchy1"/>
    <dgm:cxn modelId="{44D7DD54-4408-4C6D-92A1-AADE4ACC84C1}" type="presParOf" srcId="{1D583A46-3255-462C-BF65-D472C191BFEF}" destId="{298B94FB-A02C-48B1-BD69-7BD85D313E0C}" srcOrd="0" destOrd="0" presId="urn:microsoft.com/office/officeart/2005/8/layout/hierarchy1"/>
    <dgm:cxn modelId="{3280BEC1-15DD-41F4-8BDF-A6810E3789BA}" type="presParOf" srcId="{1D583A46-3255-462C-BF65-D472C191BFEF}" destId="{79A95AC8-C9C7-4ABD-9C25-49E045C8493C}" srcOrd="1" destOrd="0" presId="urn:microsoft.com/office/officeart/2005/8/layout/hierarchy1"/>
    <dgm:cxn modelId="{5B085541-088E-4737-88EE-7EE3EB699E94}" type="presParOf" srcId="{79A95AC8-C9C7-4ABD-9C25-49E045C8493C}" destId="{29AD0F1F-2D04-459E-B10D-A23FF6E014FD}" srcOrd="0" destOrd="0" presId="urn:microsoft.com/office/officeart/2005/8/layout/hierarchy1"/>
    <dgm:cxn modelId="{099688D6-BC1C-4064-A7F8-932B2CCBA073}" type="presParOf" srcId="{29AD0F1F-2D04-459E-B10D-A23FF6E014FD}" destId="{FDD5CC8B-9359-4DE4-8C7A-45345C1B2298}" srcOrd="0" destOrd="0" presId="urn:microsoft.com/office/officeart/2005/8/layout/hierarchy1"/>
    <dgm:cxn modelId="{56AF3027-2D1C-447F-8DE4-DD120BB1F1E3}" type="presParOf" srcId="{29AD0F1F-2D04-459E-B10D-A23FF6E014FD}" destId="{496D331B-D61A-41FB-98A7-79D5D3861C0F}" srcOrd="1" destOrd="0" presId="urn:microsoft.com/office/officeart/2005/8/layout/hierarchy1"/>
    <dgm:cxn modelId="{BF0EF2CF-7273-489F-BE9F-1C88E2C3153A}" type="presParOf" srcId="{79A95AC8-C9C7-4ABD-9C25-49E045C8493C}" destId="{55F5262E-3F91-419B-986F-72EFF87B5C72}" srcOrd="1" destOrd="0" presId="urn:microsoft.com/office/officeart/2005/8/layout/hierarchy1"/>
    <dgm:cxn modelId="{D2B7E595-930B-48E3-B47C-6BE9FB4ECFFE}" type="presParOf" srcId="{1D583A46-3255-462C-BF65-D472C191BFEF}" destId="{D386248F-AA56-46B5-AFCF-C0CBF06FF67B}" srcOrd="2" destOrd="0" presId="urn:microsoft.com/office/officeart/2005/8/layout/hierarchy1"/>
    <dgm:cxn modelId="{85275FBE-EDA7-46C5-A554-304641858D3F}" type="presParOf" srcId="{1D583A46-3255-462C-BF65-D472C191BFEF}" destId="{21F46A76-049A-44BA-98EB-968A8D614A4B}" srcOrd="3" destOrd="0" presId="urn:microsoft.com/office/officeart/2005/8/layout/hierarchy1"/>
    <dgm:cxn modelId="{F5697F85-ADA0-48F7-9CE6-25D4D3469C0E}" type="presParOf" srcId="{21F46A76-049A-44BA-98EB-968A8D614A4B}" destId="{E38DFAE7-9B12-49B1-AC41-D8CCA9A95375}" srcOrd="0" destOrd="0" presId="urn:microsoft.com/office/officeart/2005/8/layout/hierarchy1"/>
    <dgm:cxn modelId="{B724A3EF-6AFE-44F0-932A-9D16B409F457}" type="presParOf" srcId="{E38DFAE7-9B12-49B1-AC41-D8CCA9A95375}" destId="{B3B3ABB8-E0D3-4EE7-822E-5BDB2AB5F6E2}" srcOrd="0" destOrd="0" presId="urn:microsoft.com/office/officeart/2005/8/layout/hierarchy1"/>
    <dgm:cxn modelId="{D1353BF7-1EE9-48E1-BB04-25D62582B5E2}" type="presParOf" srcId="{E38DFAE7-9B12-49B1-AC41-D8CCA9A95375}" destId="{7377983B-BFE5-437B-AAA7-C025ECD1A466}" srcOrd="1" destOrd="0" presId="urn:microsoft.com/office/officeart/2005/8/layout/hierarchy1"/>
    <dgm:cxn modelId="{D76DEF0B-ADB4-4A6C-AEFE-F04D9BC30F2B}" type="presParOf" srcId="{21F46A76-049A-44BA-98EB-968A8D614A4B}" destId="{FD42CEAF-49D0-431A-8A35-D4287F1B451D}" srcOrd="1" destOrd="0" presId="urn:microsoft.com/office/officeart/2005/8/layout/hierarchy1"/>
    <dgm:cxn modelId="{7578A137-0DD8-48F8-A405-9EFC33607234}" type="presParOf" srcId="{1D583A46-3255-462C-BF65-D472C191BFEF}" destId="{BCB8DB61-5368-4F44-BED8-1D1954CAE2E0}" srcOrd="4" destOrd="0" presId="urn:microsoft.com/office/officeart/2005/8/layout/hierarchy1"/>
    <dgm:cxn modelId="{04A8622B-C74D-4281-8555-16B6AC0F5B15}" type="presParOf" srcId="{1D583A46-3255-462C-BF65-D472C191BFEF}" destId="{41EA18DA-AD58-403A-8668-7EBE84333654}" srcOrd="5" destOrd="0" presId="urn:microsoft.com/office/officeart/2005/8/layout/hierarchy1"/>
    <dgm:cxn modelId="{7E2285B2-6C14-4956-8649-CFDE6C925F03}" type="presParOf" srcId="{41EA18DA-AD58-403A-8668-7EBE84333654}" destId="{F456C5C7-EDCC-4BBF-B0A4-59645CF2CAB4}" srcOrd="0" destOrd="0" presId="urn:microsoft.com/office/officeart/2005/8/layout/hierarchy1"/>
    <dgm:cxn modelId="{209331DA-4DD6-4522-ADC4-E4F1BF162109}" type="presParOf" srcId="{F456C5C7-EDCC-4BBF-B0A4-59645CF2CAB4}" destId="{3B425C6D-4DFA-4DC9-B843-52CA5B7227D9}" srcOrd="0" destOrd="0" presId="urn:microsoft.com/office/officeart/2005/8/layout/hierarchy1"/>
    <dgm:cxn modelId="{8FB427B8-673B-431E-A1D8-23EEBECC210A}" type="presParOf" srcId="{F456C5C7-EDCC-4BBF-B0A4-59645CF2CAB4}" destId="{4B5C64F6-7B47-48BC-8769-EBA20E82AE97}" srcOrd="1" destOrd="0" presId="urn:microsoft.com/office/officeart/2005/8/layout/hierarchy1"/>
    <dgm:cxn modelId="{85FDE3B8-3737-4C1B-A5B2-1D556A6190DF}" type="presParOf" srcId="{41EA18DA-AD58-403A-8668-7EBE84333654}" destId="{E76CFF87-5653-4A89-B6CF-17209597E80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C42B93D-AC1E-4124-BC1A-181A5B9D749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5B6C0C3-3124-4981-AB7F-9514348182E9}">
      <dgm:prSet phldrT="[文字]"/>
      <dgm:spPr/>
      <dgm:t>
        <a:bodyPr/>
        <a:lstStyle/>
        <a:p>
          <a:r>
            <a:rPr lang="zh-TW" altLang="en-US" dirty="0" smtClean="0"/>
            <a:t>登入頁面</a:t>
          </a:r>
          <a:endParaRPr lang="en-US" altLang="zh-TW" dirty="0" smtClean="0"/>
        </a:p>
      </dgm:t>
    </dgm:pt>
    <dgm:pt modelId="{10CC08C0-6195-45CC-A906-0263B7DAC5A9}" type="parTrans" cxnId="{3673D034-3FCC-472C-B968-9F2A22DFFEAF}">
      <dgm:prSet/>
      <dgm:spPr/>
      <dgm:t>
        <a:bodyPr/>
        <a:lstStyle/>
        <a:p>
          <a:endParaRPr lang="zh-TW" altLang="en-US"/>
        </a:p>
      </dgm:t>
    </dgm:pt>
    <dgm:pt modelId="{1EC0447F-3545-4627-BCA8-B1A91B246AF8}" type="sibTrans" cxnId="{3673D034-3FCC-472C-B968-9F2A22DFFEAF}">
      <dgm:prSet/>
      <dgm:spPr/>
      <dgm:t>
        <a:bodyPr/>
        <a:lstStyle/>
        <a:p>
          <a:endParaRPr lang="zh-TW" altLang="en-US"/>
        </a:p>
      </dgm:t>
    </dgm:pt>
    <dgm:pt modelId="{27F8F70F-FD56-42F6-A698-BD626878A2C9}">
      <dgm:prSet phldrT="[文字]"/>
      <dgm:spPr/>
      <dgm:t>
        <a:bodyPr/>
        <a:lstStyle/>
        <a:p>
          <a:r>
            <a:rPr lang="zh-TW" altLang="en-US" dirty="0" smtClean="0"/>
            <a:t>主頁面</a:t>
          </a:r>
          <a:endParaRPr lang="zh-TW" altLang="en-US" dirty="0"/>
        </a:p>
      </dgm:t>
    </dgm:pt>
    <dgm:pt modelId="{4FA0FE70-FB07-4A73-A4E1-1A8E8E74A879}" type="parTrans" cxnId="{B428C14A-E9E4-4D59-A8D0-1ADB5103682D}">
      <dgm:prSet/>
      <dgm:spPr/>
      <dgm:t>
        <a:bodyPr/>
        <a:lstStyle/>
        <a:p>
          <a:endParaRPr lang="zh-TW" altLang="en-US"/>
        </a:p>
      </dgm:t>
    </dgm:pt>
    <dgm:pt modelId="{45C1B8A9-AECA-4C45-9447-3EB5985A6EA7}" type="sibTrans" cxnId="{B428C14A-E9E4-4D59-A8D0-1ADB5103682D}">
      <dgm:prSet/>
      <dgm:spPr/>
      <dgm:t>
        <a:bodyPr/>
        <a:lstStyle/>
        <a:p>
          <a:endParaRPr lang="zh-TW" altLang="en-US"/>
        </a:p>
      </dgm:t>
    </dgm:pt>
    <dgm:pt modelId="{1422F4C2-4E7E-4486-B5DA-A822A4CAFD3F}">
      <dgm:prSet phldrT="[文字]" custT="1"/>
      <dgm:spPr/>
      <dgm:t>
        <a:bodyPr/>
        <a:lstStyle/>
        <a:p>
          <a:r>
            <a:rPr lang="zh-TW" altLang="en-US" sz="2000" dirty="0" smtClean="0"/>
            <a:t>股票走勢圖</a:t>
          </a:r>
          <a:endParaRPr lang="zh-TW" altLang="en-US" sz="2000" dirty="0"/>
        </a:p>
      </dgm:t>
    </dgm:pt>
    <dgm:pt modelId="{25DCA0E8-3AE3-425B-9B31-A5E1FA33D5A2}" type="parTrans" cxnId="{4F26C909-629E-4D92-9D32-B88EA761A0BE}">
      <dgm:prSet/>
      <dgm:spPr/>
      <dgm:t>
        <a:bodyPr/>
        <a:lstStyle/>
        <a:p>
          <a:endParaRPr lang="zh-TW" altLang="en-US"/>
        </a:p>
      </dgm:t>
    </dgm:pt>
    <dgm:pt modelId="{F76B8EC1-4F02-4531-B35B-432FD02ED201}" type="sibTrans" cxnId="{4F26C909-629E-4D92-9D32-B88EA761A0BE}">
      <dgm:prSet/>
      <dgm:spPr/>
      <dgm:t>
        <a:bodyPr/>
        <a:lstStyle/>
        <a:p>
          <a:endParaRPr lang="zh-TW" altLang="en-US"/>
        </a:p>
      </dgm:t>
    </dgm:pt>
    <dgm:pt modelId="{95C8024C-4CE6-4A4F-B293-38EABA8FA39C}">
      <dgm:prSet phldrT="[文字]" custT="1"/>
      <dgm:spPr/>
      <dgm:t>
        <a:bodyPr/>
        <a:lstStyle/>
        <a:p>
          <a:r>
            <a:rPr lang="zh-TW" altLang="en-US" sz="2000" dirty="0" smtClean="0"/>
            <a:t>昨日圖表</a:t>
          </a:r>
          <a:endParaRPr lang="zh-TW" altLang="en-US" sz="2000" dirty="0"/>
        </a:p>
      </dgm:t>
    </dgm:pt>
    <dgm:pt modelId="{81DF5E7D-B1D7-424D-A678-5E44FD52E153}" type="parTrans" cxnId="{63FECAA3-80D0-4C00-9F32-3038CF87F212}">
      <dgm:prSet/>
      <dgm:spPr/>
      <dgm:t>
        <a:bodyPr/>
        <a:lstStyle/>
        <a:p>
          <a:endParaRPr lang="zh-TW" altLang="en-US"/>
        </a:p>
      </dgm:t>
    </dgm:pt>
    <dgm:pt modelId="{1A0BC15E-C0A4-4A17-9591-4416F5E72D18}" type="sibTrans" cxnId="{63FECAA3-80D0-4C00-9F32-3038CF87F212}">
      <dgm:prSet/>
      <dgm:spPr/>
      <dgm:t>
        <a:bodyPr/>
        <a:lstStyle/>
        <a:p>
          <a:endParaRPr lang="zh-TW" altLang="en-US"/>
        </a:p>
      </dgm:t>
    </dgm:pt>
    <dgm:pt modelId="{5665A47C-7ECE-486A-91FE-9ADBC3C5A291}">
      <dgm:prSet phldrT="[文字]" custT="1"/>
      <dgm:spPr/>
      <dgm:t>
        <a:bodyPr/>
        <a:lstStyle/>
        <a:p>
          <a:r>
            <a:rPr lang="zh-TW" altLang="en-US" sz="2000" dirty="0" smtClean="0"/>
            <a:t>今日圖表</a:t>
          </a:r>
          <a:endParaRPr lang="zh-TW" altLang="en-US" sz="2000" dirty="0"/>
        </a:p>
      </dgm:t>
    </dgm:pt>
    <dgm:pt modelId="{8AFA9B3E-6B07-4971-9216-ED8117727851}" type="parTrans" cxnId="{1E414D47-D11A-4549-BB65-4E5A9BC178CE}">
      <dgm:prSet/>
      <dgm:spPr/>
      <dgm:t>
        <a:bodyPr/>
        <a:lstStyle/>
        <a:p>
          <a:endParaRPr lang="zh-TW" altLang="en-US"/>
        </a:p>
      </dgm:t>
    </dgm:pt>
    <dgm:pt modelId="{4803A4E4-2C07-4BEE-B87F-9549476D42C7}" type="sibTrans" cxnId="{1E414D47-D11A-4549-BB65-4E5A9BC178CE}">
      <dgm:prSet/>
      <dgm:spPr/>
      <dgm:t>
        <a:bodyPr/>
        <a:lstStyle/>
        <a:p>
          <a:endParaRPr lang="zh-TW" altLang="en-US"/>
        </a:p>
      </dgm:t>
    </dgm:pt>
    <dgm:pt modelId="{9AA648B4-A75E-48CF-BD09-87225008ECFC}">
      <dgm:prSet phldrT="[文字]" custT="1"/>
      <dgm:spPr/>
      <dgm:t>
        <a:bodyPr/>
        <a:lstStyle/>
        <a:p>
          <a:r>
            <a:rPr lang="zh-TW" altLang="en-US" sz="2000" dirty="0" smtClean="0"/>
            <a:t>未來</a:t>
          </a:r>
          <a:r>
            <a:rPr lang="en-US" altLang="zh-TW" sz="2000" dirty="0" smtClean="0"/>
            <a:t>7</a:t>
          </a:r>
          <a:r>
            <a:rPr lang="zh-TW" altLang="en-US" sz="2000" dirty="0" smtClean="0"/>
            <a:t>日</a:t>
          </a:r>
          <a:endParaRPr lang="zh-TW" altLang="en-US" sz="2000" dirty="0"/>
        </a:p>
      </dgm:t>
    </dgm:pt>
    <dgm:pt modelId="{3C0355FD-7C9C-4329-B2B0-261801ADA363}" type="parTrans" cxnId="{AA13A033-4276-4DEC-9414-F733550FBB46}">
      <dgm:prSet/>
      <dgm:spPr/>
      <dgm:t>
        <a:bodyPr/>
        <a:lstStyle/>
        <a:p>
          <a:endParaRPr lang="zh-TW" altLang="en-US"/>
        </a:p>
      </dgm:t>
    </dgm:pt>
    <dgm:pt modelId="{B2A200FC-5C87-4B83-8EA8-55D1779FE540}" type="sibTrans" cxnId="{AA13A033-4276-4DEC-9414-F733550FBB46}">
      <dgm:prSet/>
      <dgm:spPr/>
      <dgm:t>
        <a:bodyPr/>
        <a:lstStyle/>
        <a:p>
          <a:endParaRPr lang="zh-TW" altLang="en-US"/>
        </a:p>
      </dgm:t>
    </dgm:pt>
    <dgm:pt modelId="{F2458A4E-B7F5-4EE7-879B-D4C8281B7139}">
      <dgm:prSet phldrT="[文字]" custT="1"/>
      <dgm:spPr/>
      <dgm:t>
        <a:bodyPr/>
        <a:lstStyle/>
        <a:p>
          <a:r>
            <a:rPr lang="en-US" altLang="zh-TW" sz="2000" dirty="0" smtClean="0"/>
            <a:t>K</a:t>
          </a:r>
          <a:r>
            <a:rPr lang="zh-TW" altLang="en-US" sz="2000" dirty="0" smtClean="0"/>
            <a:t>線</a:t>
          </a:r>
          <a:r>
            <a:rPr lang="en-US" altLang="zh-TW" sz="2000" dirty="0" smtClean="0"/>
            <a:t/>
          </a:r>
          <a:br>
            <a:rPr lang="en-US" altLang="zh-TW" sz="2000" dirty="0" smtClean="0"/>
          </a:br>
          <a:r>
            <a:rPr lang="zh-TW" altLang="en-US" sz="2000" dirty="0" smtClean="0"/>
            <a:t>走勢圖</a:t>
          </a:r>
          <a:endParaRPr lang="zh-TW" altLang="en-US" sz="2000" dirty="0"/>
        </a:p>
      </dgm:t>
    </dgm:pt>
    <dgm:pt modelId="{B1774C5F-42A9-4146-B8DC-05E0B45D952C}" type="parTrans" cxnId="{E4B093A0-8337-4339-B1AA-6C6992863EC9}">
      <dgm:prSet/>
      <dgm:spPr/>
      <dgm:t>
        <a:bodyPr/>
        <a:lstStyle/>
        <a:p>
          <a:endParaRPr lang="zh-TW" altLang="en-US"/>
        </a:p>
      </dgm:t>
    </dgm:pt>
    <dgm:pt modelId="{4873EE8F-FE0E-4D40-98C7-C50DC459F6F3}" type="sibTrans" cxnId="{E4B093A0-8337-4339-B1AA-6C6992863EC9}">
      <dgm:prSet/>
      <dgm:spPr/>
      <dgm:t>
        <a:bodyPr/>
        <a:lstStyle/>
        <a:p>
          <a:endParaRPr lang="zh-TW" altLang="en-US"/>
        </a:p>
      </dgm:t>
    </dgm:pt>
    <dgm:pt modelId="{448331A0-D3AF-479B-BB0E-C767C3B3C070}" type="pres">
      <dgm:prSet presAssocID="{6C42B93D-AC1E-4124-BC1A-181A5B9D749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FA5C993D-11D1-46D2-89F0-9DB58F673643}" type="pres">
      <dgm:prSet presAssocID="{D5B6C0C3-3124-4981-AB7F-9514348182E9}" presName="hierRoot1" presStyleCnt="0"/>
      <dgm:spPr/>
    </dgm:pt>
    <dgm:pt modelId="{1F9307E7-78F4-4E86-9DCF-99EC5B1F1CD2}" type="pres">
      <dgm:prSet presAssocID="{D5B6C0C3-3124-4981-AB7F-9514348182E9}" presName="composite" presStyleCnt="0"/>
      <dgm:spPr/>
    </dgm:pt>
    <dgm:pt modelId="{CE684695-9713-4A54-A68E-5B40960F2E00}" type="pres">
      <dgm:prSet presAssocID="{D5B6C0C3-3124-4981-AB7F-9514348182E9}" presName="background" presStyleLbl="node0" presStyleIdx="0" presStyleCnt="1"/>
      <dgm:spPr/>
    </dgm:pt>
    <dgm:pt modelId="{4C294C49-A197-4FA9-B6E2-72FB4EE6CFB9}" type="pres">
      <dgm:prSet presAssocID="{D5B6C0C3-3124-4981-AB7F-9514348182E9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608D0AA-C5AF-42BD-9361-EBBDDA2C8D47}" type="pres">
      <dgm:prSet presAssocID="{D5B6C0C3-3124-4981-AB7F-9514348182E9}" presName="hierChild2" presStyleCnt="0"/>
      <dgm:spPr/>
    </dgm:pt>
    <dgm:pt modelId="{25610AFB-945D-48B3-BEBE-40A126F8A733}" type="pres">
      <dgm:prSet presAssocID="{4FA0FE70-FB07-4A73-A4E1-1A8E8E74A879}" presName="Name10" presStyleLbl="parChTrans1D2" presStyleIdx="0" presStyleCnt="1"/>
      <dgm:spPr/>
      <dgm:t>
        <a:bodyPr/>
        <a:lstStyle/>
        <a:p>
          <a:endParaRPr lang="zh-TW" altLang="en-US"/>
        </a:p>
      </dgm:t>
    </dgm:pt>
    <dgm:pt modelId="{AFE6CB32-BA0A-4846-BF0B-637300C3E2B8}" type="pres">
      <dgm:prSet presAssocID="{27F8F70F-FD56-42F6-A698-BD626878A2C9}" presName="hierRoot2" presStyleCnt="0"/>
      <dgm:spPr/>
    </dgm:pt>
    <dgm:pt modelId="{D8A171E6-9879-43DE-BD8C-BEAF98B77BB8}" type="pres">
      <dgm:prSet presAssocID="{27F8F70F-FD56-42F6-A698-BD626878A2C9}" presName="composite2" presStyleCnt="0"/>
      <dgm:spPr/>
    </dgm:pt>
    <dgm:pt modelId="{D7A1AD65-73D3-4A1E-9972-0F3453A376D5}" type="pres">
      <dgm:prSet presAssocID="{27F8F70F-FD56-42F6-A698-BD626878A2C9}" presName="background2" presStyleLbl="node2" presStyleIdx="0" presStyleCnt="1"/>
      <dgm:spPr/>
    </dgm:pt>
    <dgm:pt modelId="{8BFA8E22-CB49-4FFE-B753-92A641C69C3F}" type="pres">
      <dgm:prSet presAssocID="{27F8F70F-FD56-42F6-A698-BD626878A2C9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48EF178-3277-4EBE-9762-0E693F2EDA61}" type="pres">
      <dgm:prSet presAssocID="{27F8F70F-FD56-42F6-A698-BD626878A2C9}" presName="hierChild3" presStyleCnt="0"/>
      <dgm:spPr/>
    </dgm:pt>
    <dgm:pt modelId="{05301631-D758-45EF-9708-3AAEC3C8A731}" type="pres">
      <dgm:prSet presAssocID="{25DCA0E8-3AE3-425B-9B31-A5E1FA33D5A2}" presName="Name17" presStyleLbl="parChTrans1D3" presStyleIdx="0" presStyleCnt="1"/>
      <dgm:spPr/>
      <dgm:t>
        <a:bodyPr/>
        <a:lstStyle/>
        <a:p>
          <a:endParaRPr lang="zh-TW" altLang="en-US"/>
        </a:p>
      </dgm:t>
    </dgm:pt>
    <dgm:pt modelId="{2695C322-4DD2-43D0-B286-D34FDED502FA}" type="pres">
      <dgm:prSet presAssocID="{1422F4C2-4E7E-4486-B5DA-A822A4CAFD3F}" presName="hierRoot3" presStyleCnt="0"/>
      <dgm:spPr/>
    </dgm:pt>
    <dgm:pt modelId="{BAB77BD2-70D6-413C-B24D-FB7F49B45CC8}" type="pres">
      <dgm:prSet presAssocID="{1422F4C2-4E7E-4486-B5DA-A822A4CAFD3F}" presName="composite3" presStyleCnt="0"/>
      <dgm:spPr/>
    </dgm:pt>
    <dgm:pt modelId="{36F29CB1-5E75-4AAB-8588-64363028FBFF}" type="pres">
      <dgm:prSet presAssocID="{1422F4C2-4E7E-4486-B5DA-A822A4CAFD3F}" presName="background3" presStyleLbl="node3" presStyleIdx="0" presStyleCnt="1"/>
      <dgm:spPr/>
    </dgm:pt>
    <dgm:pt modelId="{1FA1144A-402B-442B-9B21-9DD7DF88E090}" type="pres">
      <dgm:prSet presAssocID="{1422F4C2-4E7E-4486-B5DA-A822A4CAFD3F}" presName="text3" presStyleLbl="fgAcc3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D583A46-3255-462C-BF65-D472C191BFEF}" type="pres">
      <dgm:prSet presAssocID="{1422F4C2-4E7E-4486-B5DA-A822A4CAFD3F}" presName="hierChild4" presStyleCnt="0"/>
      <dgm:spPr/>
    </dgm:pt>
    <dgm:pt modelId="{2AD5622F-CB0A-468C-8C14-833B545C258C}" type="pres">
      <dgm:prSet presAssocID="{81DF5E7D-B1D7-424D-A678-5E44FD52E153}" presName="Name23" presStyleLbl="parChTrans1D4" presStyleIdx="0" presStyleCnt="4"/>
      <dgm:spPr/>
    </dgm:pt>
    <dgm:pt modelId="{BAE3CCA8-328C-43D0-A8D8-62E8BAA545B6}" type="pres">
      <dgm:prSet presAssocID="{95C8024C-4CE6-4A4F-B293-38EABA8FA39C}" presName="hierRoot4" presStyleCnt="0"/>
      <dgm:spPr/>
    </dgm:pt>
    <dgm:pt modelId="{0960AE0F-B06A-4F4B-AA41-D9EC689055E5}" type="pres">
      <dgm:prSet presAssocID="{95C8024C-4CE6-4A4F-B293-38EABA8FA39C}" presName="composite4" presStyleCnt="0"/>
      <dgm:spPr/>
    </dgm:pt>
    <dgm:pt modelId="{772ADC03-929D-499F-A3F4-56D2F040E51E}" type="pres">
      <dgm:prSet presAssocID="{95C8024C-4CE6-4A4F-B293-38EABA8FA39C}" presName="background4" presStyleLbl="node4" presStyleIdx="0" presStyleCnt="4"/>
      <dgm:spPr/>
    </dgm:pt>
    <dgm:pt modelId="{98B365A2-EB77-49B6-AFF3-0CC9855A4B20}" type="pres">
      <dgm:prSet presAssocID="{95C8024C-4CE6-4A4F-B293-38EABA8FA39C}" presName="text4" presStyleLbl="fgAcc4" presStyleIdx="0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4D2DCB0-FDF7-44F6-897F-235E1FA27490}" type="pres">
      <dgm:prSet presAssocID="{95C8024C-4CE6-4A4F-B293-38EABA8FA39C}" presName="hierChild5" presStyleCnt="0"/>
      <dgm:spPr/>
    </dgm:pt>
    <dgm:pt modelId="{C9D4659C-A55D-4CFE-A8FF-0CC498D01385}" type="pres">
      <dgm:prSet presAssocID="{8AFA9B3E-6B07-4971-9216-ED8117727851}" presName="Name23" presStyleLbl="parChTrans1D4" presStyleIdx="1" presStyleCnt="4"/>
      <dgm:spPr/>
    </dgm:pt>
    <dgm:pt modelId="{4357ABE5-91DC-4953-B435-9EF79DA46D4F}" type="pres">
      <dgm:prSet presAssocID="{5665A47C-7ECE-486A-91FE-9ADBC3C5A291}" presName="hierRoot4" presStyleCnt="0"/>
      <dgm:spPr/>
    </dgm:pt>
    <dgm:pt modelId="{4880FC1C-7229-4662-8E1E-03F17E37752F}" type="pres">
      <dgm:prSet presAssocID="{5665A47C-7ECE-486A-91FE-9ADBC3C5A291}" presName="composite4" presStyleCnt="0"/>
      <dgm:spPr/>
    </dgm:pt>
    <dgm:pt modelId="{7843DCFB-9F2F-4D20-8C40-82F099D72D69}" type="pres">
      <dgm:prSet presAssocID="{5665A47C-7ECE-486A-91FE-9ADBC3C5A291}" presName="background4" presStyleLbl="node4" presStyleIdx="1" presStyleCnt="4"/>
      <dgm:spPr/>
    </dgm:pt>
    <dgm:pt modelId="{CF872EF9-CA8B-493B-8787-AD7EF1C17F99}" type="pres">
      <dgm:prSet presAssocID="{5665A47C-7ECE-486A-91FE-9ADBC3C5A291}" presName="text4" presStyleLbl="fgAcc4" presStyleIdx="1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A4D16B4-FB05-4473-8CD0-920B519BF548}" type="pres">
      <dgm:prSet presAssocID="{5665A47C-7ECE-486A-91FE-9ADBC3C5A291}" presName="hierChild5" presStyleCnt="0"/>
      <dgm:spPr/>
    </dgm:pt>
    <dgm:pt modelId="{1530A742-4B01-47D1-B0B1-EF70107BA569}" type="pres">
      <dgm:prSet presAssocID="{3C0355FD-7C9C-4329-B2B0-261801ADA363}" presName="Name23" presStyleLbl="parChTrans1D4" presStyleIdx="2" presStyleCnt="4"/>
      <dgm:spPr/>
    </dgm:pt>
    <dgm:pt modelId="{33BB4661-D435-458D-8F4E-007E9A4BC093}" type="pres">
      <dgm:prSet presAssocID="{9AA648B4-A75E-48CF-BD09-87225008ECFC}" presName="hierRoot4" presStyleCnt="0"/>
      <dgm:spPr/>
    </dgm:pt>
    <dgm:pt modelId="{A606A4E0-7A25-4B2F-8363-A20E2E16E387}" type="pres">
      <dgm:prSet presAssocID="{9AA648B4-A75E-48CF-BD09-87225008ECFC}" presName="composite4" presStyleCnt="0"/>
      <dgm:spPr/>
    </dgm:pt>
    <dgm:pt modelId="{D25F7ED4-818E-4F9C-84F5-A96FE70B84F4}" type="pres">
      <dgm:prSet presAssocID="{9AA648B4-A75E-48CF-BD09-87225008ECFC}" presName="background4" presStyleLbl="node4" presStyleIdx="2" presStyleCnt="4"/>
      <dgm:spPr/>
    </dgm:pt>
    <dgm:pt modelId="{B93E8E6A-06E6-4BD5-A840-E140662A2461}" type="pres">
      <dgm:prSet presAssocID="{9AA648B4-A75E-48CF-BD09-87225008ECFC}" presName="text4" presStyleLbl="fgAcc4" presStyleIdx="2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8B2092C-7110-4DDD-807B-C053CF5060B9}" type="pres">
      <dgm:prSet presAssocID="{9AA648B4-A75E-48CF-BD09-87225008ECFC}" presName="hierChild5" presStyleCnt="0"/>
      <dgm:spPr/>
    </dgm:pt>
    <dgm:pt modelId="{C2197C23-6737-40EB-A50E-797F44B68D84}" type="pres">
      <dgm:prSet presAssocID="{B1774C5F-42A9-4146-B8DC-05E0B45D952C}" presName="Name23" presStyleLbl="parChTrans1D4" presStyleIdx="3" presStyleCnt="4"/>
      <dgm:spPr/>
    </dgm:pt>
    <dgm:pt modelId="{8E602729-09C7-4E6F-94DB-BC239FB44041}" type="pres">
      <dgm:prSet presAssocID="{F2458A4E-B7F5-4EE7-879B-D4C8281B7139}" presName="hierRoot4" presStyleCnt="0"/>
      <dgm:spPr/>
    </dgm:pt>
    <dgm:pt modelId="{2ABF371C-C2AE-4BD2-90F8-2CB64D84EB12}" type="pres">
      <dgm:prSet presAssocID="{F2458A4E-B7F5-4EE7-879B-D4C8281B7139}" presName="composite4" presStyleCnt="0"/>
      <dgm:spPr/>
    </dgm:pt>
    <dgm:pt modelId="{FF8A3E4A-C9E6-4B84-A633-E775F2876AE6}" type="pres">
      <dgm:prSet presAssocID="{F2458A4E-B7F5-4EE7-879B-D4C8281B7139}" presName="background4" presStyleLbl="node4" presStyleIdx="3" presStyleCnt="4"/>
      <dgm:spPr/>
    </dgm:pt>
    <dgm:pt modelId="{A5B4FA07-69D3-4869-8A5A-438A11C35792}" type="pres">
      <dgm:prSet presAssocID="{F2458A4E-B7F5-4EE7-879B-D4C8281B7139}" presName="text4" presStyleLbl="fgAcc4" presStyleIdx="3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03DC6D0-53C0-415D-8F3E-6B256D395F98}" type="pres">
      <dgm:prSet presAssocID="{F2458A4E-B7F5-4EE7-879B-D4C8281B7139}" presName="hierChild5" presStyleCnt="0"/>
      <dgm:spPr/>
    </dgm:pt>
  </dgm:ptLst>
  <dgm:cxnLst>
    <dgm:cxn modelId="{1E414D47-D11A-4549-BB65-4E5A9BC178CE}" srcId="{1422F4C2-4E7E-4486-B5DA-A822A4CAFD3F}" destId="{5665A47C-7ECE-486A-91FE-9ADBC3C5A291}" srcOrd="1" destOrd="0" parTransId="{8AFA9B3E-6B07-4971-9216-ED8117727851}" sibTransId="{4803A4E4-2C07-4BEE-B87F-9549476D42C7}"/>
    <dgm:cxn modelId="{3B8AD9F9-1D2C-49CC-8734-F789DD1FE498}" type="presOf" srcId="{1422F4C2-4E7E-4486-B5DA-A822A4CAFD3F}" destId="{1FA1144A-402B-442B-9B21-9DD7DF88E090}" srcOrd="0" destOrd="0" presId="urn:microsoft.com/office/officeart/2005/8/layout/hierarchy1"/>
    <dgm:cxn modelId="{535BD487-57C7-4D0C-916B-A064A63CEBC6}" type="presOf" srcId="{5665A47C-7ECE-486A-91FE-9ADBC3C5A291}" destId="{CF872EF9-CA8B-493B-8787-AD7EF1C17F99}" srcOrd="0" destOrd="0" presId="urn:microsoft.com/office/officeart/2005/8/layout/hierarchy1"/>
    <dgm:cxn modelId="{7CC11621-CBE4-4788-A0FA-01E86C432DA5}" type="presOf" srcId="{8AFA9B3E-6B07-4971-9216-ED8117727851}" destId="{C9D4659C-A55D-4CFE-A8FF-0CC498D01385}" srcOrd="0" destOrd="0" presId="urn:microsoft.com/office/officeart/2005/8/layout/hierarchy1"/>
    <dgm:cxn modelId="{14EBA76D-3310-4D86-A967-85785735EFD2}" type="presOf" srcId="{27F8F70F-FD56-42F6-A698-BD626878A2C9}" destId="{8BFA8E22-CB49-4FFE-B753-92A641C69C3F}" srcOrd="0" destOrd="0" presId="urn:microsoft.com/office/officeart/2005/8/layout/hierarchy1"/>
    <dgm:cxn modelId="{3673D034-3FCC-472C-B968-9F2A22DFFEAF}" srcId="{6C42B93D-AC1E-4124-BC1A-181A5B9D749C}" destId="{D5B6C0C3-3124-4981-AB7F-9514348182E9}" srcOrd="0" destOrd="0" parTransId="{10CC08C0-6195-45CC-A906-0263B7DAC5A9}" sibTransId="{1EC0447F-3545-4627-BCA8-B1A91B246AF8}"/>
    <dgm:cxn modelId="{E4B093A0-8337-4339-B1AA-6C6992863EC9}" srcId="{1422F4C2-4E7E-4486-B5DA-A822A4CAFD3F}" destId="{F2458A4E-B7F5-4EE7-879B-D4C8281B7139}" srcOrd="3" destOrd="0" parTransId="{B1774C5F-42A9-4146-B8DC-05E0B45D952C}" sibTransId="{4873EE8F-FE0E-4D40-98C7-C50DC459F6F3}"/>
    <dgm:cxn modelId="{B428C14A-E9E4-4D59-A8D0-1ADB5103682D}" srcId="{D5B6C0C3-3124-4981-AB7F-9514348182E9}" destId="{27F8F70F-FD56-42F6-A698-BD626878A2C9}" srcOrd="0" destOrd="0" parTransId="{4FA0FE70-FB07-4A73-A4E1-1A8E8E74A879}" sibTransId="{45C1B8A9-AECA-4C45-9447-3EB5985A6EA7}"/>
    <dgm:cxn modelId="{27D630F2-992F-4196-8534-CA0521C0FFE2}" type="presOf" srcId="{9AA648B4-A75E-48CF-BD09-87225008ECFC}" destId="{B93E8E6A-06E6-4BD5-A840-E140662A2461}" srcOrd="0" destOrd="0" presId="urn:microsoft.com/office/officeart/2005/8/layout/hierarchy1"/>
    <dgm:cxn modelId="{439DDE44-A0BA-487D-BDCB-257058C58392}" type="presOf" srcId="{25DCA0E8-3AE3-425B-9B31-A5E1FA33D5A2}" destId="{05301631-D758-45EF-9708-3AAEC3C8A731}" srcOrd="0" destOrd="0" presId="urn:microsoft.com/office/officeart/2005/8/layout/hierarchy1"/>
    <dgm:cxn modelId="{AA13A033-4276-4DEC-9414-F733550FBB46}" srcId="{1422F4C2-4E7E-4486-B5DA-A822A4CAFD3F}" destId="{9AA648B4-A75E-48CF-BD09-87225008ECFC}" srcOrd="2" destOrd="0" parTransId="{3C0355FD-7C9C-4329-B2B0-261801ADA363}" sibTransId="{B2A200FC-5C87-4B83-8EA8-55D1779FE540}"/>
    <dgm:cxn modelId="{C8459344-3DB5-4572-8A87-7A64DDD34915}" type="presOf" srcId="{F2458A4E-B7F5-4EE7-879B-D4C8281B7139}" destId="{A5B4FA07-69D3-4869-8A5A-438A11C35792}" srcOrd="0" destOrd="0" presId="urn:microsoft.com/office/officeart/2005/8/layout/hierarchy1"/>
    <dgm:cxn modelId="{BA750061-90B2-43DB-B7C4-071D973FF6A1}" type="presOf" srcId="{95C8024C-4CE6-4A4F-B293-38EABA8FA39C}" destId="{98B365A2-EB77-49B6-AFF3-0CC9855A4B20}" srcOrd="0" destOrd="0" presId="urn:microsoft.com/office/officeart/2005/8/layout/hierarchy1"/>
    <dgm:cxn modelId="{4F26C909-629E-4D92-9D32-B88EA761A0BE}" srcId="{27F8F70F-FD56-42F6-A698-BD626878A2C9}" destId="{1422F4C2-4E7E-4486-B5DA-A822A4CAFD3F}" srcOrd="0" destOrd="0" parTransId="{25DCA0E8-3AE3-425B-9B31-A5E1FA33D5A2}" sibTransId="{F76B8EC1-4F02-4531-B35B-432FD02ED201}"/>
    <dgm:cxn modelId="{9B2B20B9-74CD-4CE3-866A-889D42534305}" type="presOf" srcId="{B1774C5F-42A9-4146-B8DC-05E0B45D952C}" destId="{C2197C23-6737-40EB-A50E-797F44B68D84}" srcOrd="0" destOrd="0" presId="urn:microsoft.com/office/officeart/2005/8/layout/hierarchy1"/>
    <dgm:cxn modelId="{692D5C97-50FD-4692-A5E5-917C8C663901}" type="presOf" srcId="{6C42B93D-AC1E-4124-BC1A-181A5B9D749C}" destId="{448331A0-D3AF-479B-BB0E-C767C3B3C070}" srcOrd="0" destOrd="0" presId="urn:microsoft.com/office/officeart/2005/8/layout/hierarchy1"/>
    <dgm:cxn modelId="{02202F2A-2FF1-4DD9-9139-FDCCF6B4B092}" type="presOf" srcId="{D5B6C0C3-3124-4981-AB7F-9514348182E9}" destId="{4C294C49-A197-4FA9-B6E2-72FB4EE6CFB9}" srcOrd="0" destOrd="0" presId="urn:microsoft.com/office/officeart/2005/8/layout/hierarchy1"/>
    <dgm:cxn modelId="{E3401759-91ED-416B-AC16-C286C3E0B07C}" type="presOf" srcId="{3C0355FD-7C9C-4329-B2B0-261801ADA363}" destId="{1530A742-4B01-47D1-B0B1-EF70107BA569}" srcOrd="0" destOrd="0" presId="urn:microsoft.com/office/officeart/2005/8/layout/hierarchy1"/>
    <dgm:cxn modelId="{CED3B94B-246E-4F47-BDB4-135E6A463344}" type="presOf" srcId="{81DF5E7D-B1D7-424D-A678-5E44FD52E153}" destId="{2AD5622F-CB0A-468C-8C14-833B545C258C}" srcOrd="0" destOrd="0" presId="urn:microsoft.com/office/officeart/2005/8/layout/hierarchy1"/>
    <dgm:cxn modelId="{BE897EE9-E05D-49DA-A5C9-4858FDAF48FB}" type="presOf" srcId="{4FA0FE70-FB07-4A73-A4E1-1A8E8E74A879}" destId="{25610AFB-945D-48B3-BEBE-40A126F8A733}" srcOrd="0" destOrd="0" presId="urn:microsoft.com/office/officeart/2005/8/layout/hierarchy1"/>
    <dgm:cxn modelId="{63FECAA3-80D0-4C00-9F32-3038CF87F212}" srcId="{1422F4C2-4E7E-4486-B5DA-A822A4CAFD3F}" destId="{95C8024C-4CE6-4A4F-B293-38EABA8FA39C}" srcOrd="0" destOrd="0" parTransId="{81DF5E7D-B1D7-424D-A678-5E44FD52E153}" sibTransId="{1A0BC15E-C0A4-4A17-9591-4416F5E72D18}"/>
    <dgm:cxn modelId="{7B1C5B70-D584-4C60-B4C8-9D151EFF7DC2}" type="presParOf" srcId="{448331A0-D3AF-479B-BB0E-C767C3B3C070}" destId="{FA5C993D-11D1-46D2-89F0-9DB58F673643}" srcOrd="0" destOrd="0" presId="urn:microsoft.com/office/officeart/2005/8/layout/hierarchy1"/>
    <dgm:cxn modelId="{0B2C6522-0E71-4B40-A39E-BC7B8428F5D0}" type="presParOf" srcId="{FA5C993D-11D1-46D2-89F0-9DB58F673643}" destId="{1F9307E7-78F4-4E86-9DCF-99EC5B1F1CD2}" srcOrd="0" destOrd="0" presId="urn:microsoft.com/office/officeart/2005/8/layout/hierarchy1"/>
    <dgm:cxn modelId="{2E108876-0BC1-4857-9901-7F524262F5C0}" type="presParOf" srcId="{1F9307E7-78F4-4E86-9DCF-99EC5B1F1CD2}" destId="{CE684695-9713-4A54-A68E-5B40960F2E00}" srcOrd="0" destOrd="0" presId="urn:microsoft.com/office/officeart/2005/8/layout/hierarchy1"/>
    <dgm:cxn modelId="{CA69287A-6AB1-4EC4-903C-96B88DE0757B}" type="presParOf" srcId="{1F9307E7-78F4-4E86-9DCF-99EC5B1F1CD2}" destId="{4C294C49-A197-4FA9-B6E2-72FB4EE6CFB9}" srcOrd="1" destOrd="0" presId="urn:microsoft.com/office/officeart/2005/8/layout/hierarchy1"/>
    <dgm:cxn modelId="{A20D4AA7-697A-4383-BC5B-6B2FD4D9F776}" type="presParOf" srcId="{FA5C993D-11D1-46D2-89F0-9DB58F673643}" destId="{F608D0AA-C5AF-42BD-9361-EBBDDA2C8D47}" srcOrd="1" destOrd="0" presId="urn:microsoft.com/office/officeart/2005/8/layout/hierarchy1"/>
    <dgm:cxn modelId="{5941C885-6B24-40FA-BFC8-5105C0238E9A}" type="presParOf" srcId="{F608D0AA-C5AF-42BD-9361-EBBDDA2C8D47}" destId="{25610AFB-945D-48B3-BEBE-40A126F8A733}" srcOrd="0" destOrd="0" presId="urn:microsoft.com/office/officeart/2005/8/layout/hierarchy1"/>
    <dgm:cxn modelId="{D16F6B9C-3B65-48CD-A6A2-63CC8D57A98D}" type="presParOf" srcId="{F608D0AA-C5AF-42BD-9361-EBBDDA2C8D47}" destId="{AFE6CB32-BA0A-4846-BF0B-637300C3E2B8}" srcOrd="1" destOrd="0" presId="urn:microsoft.com/office/officeart/2005/8/layout/hierarchy1"/>
    <dgm:cxn modelId="{519DAB94-746B-4F3F-BAAD-C32CF993CFCD}" type="presParOf" srcId="{AFE6CB32-BA0A-4846-BF0B-637300C3E2B8}" destId="{D8A171E6-9879-43DE-BD8C-BEAF98B77BB8}" srcOrd="0" destOrd="0" presId="urn:microsoft.com/office/officeart/2005/8/layout/hierarchy1"/>
    <dgm:cxn modelId="{3A648377-1E21-4178-996C-3E86994A1584}" type="presParOf" srcId="{D8A171E6-9879-43DE-BD8C-BEAF98B77BB8}" destId="{D7A1AD65-73D3-4A1E-9972-0F3453A376D5}" srcOrd="0" destOrd="0" presId="urn:microsoft.com/office/officeart/2005/8/layout/hierarchy1"/>
    <dgm:cxn modelId="{27BFFEEA-6260-4051-A665-C5E26436BD4C}" type="presParOf" srcId="{D8A171E6-9879-43DE-BD8C-BEAF98B77BB8}" destId="{8BFA8E22-CB49-4FFE-B753-92A641C69C3F}" srcOrd="1" destOrd="0" presId="urn:microsoft.com/office/officeart/2005/8/layout/hierarchy1"/>
    <dgm:cxn modelId="{63C6651C-597E-4258-9331-6943904318A0}" type="presParOf" srcId="{AFE6CB32-BA0A-4846-BF0B-637300C3E2B8}" destId="{A48EF178-3277-4EBE-9762-0E693F2EDA61}" srcOrd="1" destOrd="0" presId="urn:microsoft.com/office/officeart/2005/8/layout/hierarchy1"/>
    <dgm:cxn modelId="{12625D03-E44F-4C58-882C-E8EC8884814E}" type="presParOf" srcId="{A48EF178-3277-4EBE-9762-0E693F2EDA61}" destId="{05301631-D758-45EF-9708-3AAEC3C8A731}" srcOrd="0" destOrd="0" presId="urn:microsoft.com/office/officeart/2005/8/layout/hierarchy1"/>
    <dgm:cxn modelId="{E4F3C49B-0258-4DB0-A109-E82AD973D30C}" type="presParOf" srcId="{A48EF178-3277-4EBE-9762-0E693F2EDA61}" destId="{2695C322-4DD2-43D0-B286-D34FDED502FA}" srcOrd="1" destOrd="0" presId="urn:microsoft.com/office/officeart/2005/8/layout/hierarchy1"/>
    <dgm:cxn modelId="{B04CC204-494E-4B59-9B30-9B3D991F8766}" type="presParOf" srcId="{2695C322-4DD2-43D0-B286-D34FDED502FA}" destId="{BAB77BD2-70D6-413C-B24D-FB7F49B45CC8}" srcOrd="0" destOrd="0" presId="urn:microsoft.com/office/officeart/2005/8/layout/hierarchy1"/>
    <dgm:cxn modelId="{94A6B1BB-2D6E-45C6-813C-D39BE5CACA9F}" type="presParOf" srcId="{BAB77BD2-70D6-413C-B24D-FB7F49B45CC8}" destId="{36F29CB1-5E75-4AAB-8588-64363028FBFF}" srcOrd="0" destOrd="0" presId="urn:microsoft.com/office/officeart/2005/8/layout/hierarchy1"/>
    <dgm:cxn modelId="{944F696D-FEB6-461C-9ECC-0FB360468B42}" type="presParOf" srcId="{BAB77BD2-70D6-413C-B24D-FB7F49B45CC8}" destId="{1FA1144A-402B-442B-9B21-9DD7DF88E090}" srcOrd="1" destOrd="0" presId="urn:microsoft.com/office/officeart/2005/8/layout/hierarchy1"/>
    <dgm:cxn modelId="{E60E96BD-48F1-408D-8C73-5AFEA341106A}" type="presParOf" srcId="{2695C322-4DD2-43D0-B286-D34FDED502FA}" destId="{1D583A46-3255-462C-BF65-D472C191BFEF}" srcOrd="1" destOrd="0" presId="urn:microsoft.com/office/officeart/2005/8/layout/hierarchy1"/>
    <dgm:cxn modelId="{0FABE95B-E9D0-419C-9312-8A331AF4683F}" type="presParOf" srcId="{1D583A46-3255-462C-BF65-D472C191BFEF}" destId="{2AD5622F-CB0A-468C-8C14-833B545C258C}" srcOrd="0" destOrd="0" presId="urn:microsoft.com/office/officeart/2005/8/layout/hierarchy1"/>
    <dgm:cxn modelId="{ABBEE548-E28B-4A25-9835-85332921C3E0}" type="presParOf" srcId="{1D583A46-3255-462C-BF65-D472C191BFEF}" destId="{BAE3CCA8-328C-43D0-A8D8-62E8BAA545B6}" srcOrd="1" destOrd="0" presId="urn:microsoft.com/office/officeart/2005/8/layout/hierarchy1"/>
    <dgm:cxn modelId="{340952AE-05AD-4B7E-9D4A-D58E19263A1E}" type="presParOf" srcId="{BAE3CCA8-328C-43D0-A8D8-62E8BAA545B6}" destId="{0960AE0F-B06A-4F4B-AA41-D9EC689055E5}" srcOrd="0" destOrd="0" presId="urn:microsoft.com/office/officeart/2005/8/layout/hierarchy1"/>
    <dgm:cxn modelId="{1A9782AB-86C6-4644-B71B-24B2DDA5EF98}" type="presParOf" srcId="{0960AE0F-B06A-4F4B-AA41-D9EC689055E5}" destId="{772ADC03-929D-499F-A3F4-56D2F040E51E}" srcOrd="0" destOrd="0" presId="urn:microsoft.com/office/officeart/2005/8/layout/hierarchy1"/>
    <dgm:cxn modelId="{006F7088-7A45-45D2-B962-B3B8692102EF}" type="presParOf" srcId="{0960AE0F-B06A-4F4B-AA41-D9EC689055E5}" destId="{98B365A2-EB77-49B6-AFF3-0CC9855A4B20}" srcOrd="1" destOrd="0" presId="urn:microsoft.com/office/officeart/2005/8/layout/hierarchy1"/>
    <dgm:cxn modelId="{A69AAC27-CA3D-4D55-8A00-420BF59909D9}" type="presParOf" srcId="{BAE3CCA8-328C-43D0-A8D8-62E8BAA545B6}" destId="{34D2DCB0-FDF7-44F6-897F-235E1FA27490}" srcOrd="1" destOrd="0" presId="urn:microsoft.com/office/officeart/2005/8/layout/hierarchy1"/>
    <dgm:cxn modelId="{F67F2BC9-11F4-4F7F-9C97-6EB13416C45D}" type="presParOf" srcId="{1D583A46-3255-462C-BF65-D472C191BFEF}" destId="{C9D4659C-A55D-4CFE-A8FF-0CC498D01385}" srcOrd="2" destOrd="0" presId="urn:microsoft.com/office/officeart/2005/8/layout/hierarchy1"/>
    <dgm:cxn modelId="{1D924CD4-DE41-48B9-A01A-819693D648DD}" type="presParOf" srcId="{1D583A46-3255-462C-BF65-D472C191BFEF}" destId="{4357ABE5-91DC-4953-B435-9EF79DA46D4F}" srcOrd="3" destOrd="0" presId="urn:microsoft.com/office/officeart/2005/8/layout/hierarchy1"/>
    <dgm:cxn modelId="{BFFF60CD-ED1C-4DE9-BC28-6963EE2EF113}" type="presParOf" srcId="{4357ABE5-91DC-4953-B435-9EF79DA46D4F}" destId="{4880FC1C-7229-4662-8E1E-03F17E37752F}" srcOrd="0" destOrd="0" presId="urn:microsoft.com/office/officeart/2005/8/layout/hierarchy1"/>
    <dgm:cxn modelId="{4386E3B5-7589-41C4-A9F1-09E659ECA868}" type="presParOf" srcId="{4880FC1C-7229-4662-8E1E-03F17E37752F}" destId="{7843DCFB-9F2F-4D20-8C40-82F099D72D69}" srcOrd="0" destOrd="0" presId="urn:microsoft.com/office/officeart/2005/8/layout/hierarchy1"/>
    <dgm:cxn modelId="{B1052141-57BF-4EC6-A8A9-B5F83C0A6B2D}" type="presParOf" srcId="{4880FC1C-7229-4662-8E1E-03F17E37752F}" destId="{CF872EF9-CA8B-493B-8787-AD7EF1C17F99}" srcOrd="1" destOrd="0" presId="urn:microsoft.com/office/officeart/2005/8/layout/hierarchy1"/>
    <dgm:cxn modelId="{246A5404-E1CC-4ED8-8383-708ABFAE3C20}" type="presParOf" srcId="{4357ABE5-91DC-4953-B435-9EF79DA46D4F}" destId="{9A4D16B4-FB05-4473-8CD0-920B519BF548}" srcOrd="1" destOrd="0" presId="urn:microsoft.com/office/officeart/2005/8/layout/hierarchy1"/>
    <dgm:cxn modelId="{2CBE36F9-3933-4B6B-B86F-9DC1AE7E3BEA}" type="presParOf" srcId="{1D583A46-3255-462C-BF65-D472C191BFEF}" destId="{1530A742-4B01-47D1-B0B1-EF70107BA569}" srcOrd="4" destOrd="0" presId="urn:microsoft.com/office/officeart/2005/8/layout/hierarchy1"/>
    <dgm:cxn modelId="{BFB9A05D-17A5-42B8-BE68-14A5D947E68F}" type="presParOf" srcId="{1D583A46-3255-462C-BF65-D472C191BFEF}" destId="{33BB4661-D435-458D-8F4E-007E9A4BC093}" srcOrd="5" destOrd="0" presId="urn:microsoft.com/office/officeart/2005/8/layout/hierarchy1"/>
    <dgm:cxn modelId="{7380A0F8-1EDF-4BA6-88FE-56F2CDAECBBE}" type="presParOf" srcId="{33BB4661-D435-458D-8F4E-007E9A4BC093}" destId="{A606A4E0-7A25-4B2F-8363-A20E2E16E387}" srcOrd="0" destOrd="0" presId="urn:microsoft.com/office/officeart/2005/8/layout/hierarchy1"/>
    <dgm:cxn modelId="{4868B519-209F-4D9C-A17B-03E722E208FF}" type="presParOf" srcId="{A606A4E0-7A25-4B2F-8363-A20E2E16E387}" destId="{D25F7ED4-818E-4F9C-84F5-A96FE70B84F4}" srcOrd="0" destOrd="0" presId="urn:microsoft.com/office/officeart/2005/8/layout/hierarchy1"/>
    <dgm:cxn modelId="{431BEEAE-05FF-4883-9395-3E519339C09A}" type="presParOf" srcId="{A606A4E0-7A25-4B2F-8363-A20E2E16E387}" destId="{B93E8E6A-06E6-4BD5-A840-E140662A2461}" srcOrd="1" destOrd="0" presId="urn:microsoft.com/office/officeart/2005/8/layout/hierarchy1"/>
    <dgm:cxn modelId="{DE676BA6-6AE0-425C-A2EA-2408A4BB1629}" type="presParOf" srcId="{33BB4661-D435-458D-8F4E-007E9A4BC093}" destId="{78B2092C-7110-4DDD-807B-C053CF5060B9}" srcOrd="1" destOrd="0" presId="urn:microsoft.com/office/officeart/2005/8/layout/hierarchy1"/>
    <dgm:cxn modelId="{3D85C962-7674-4C36-BA6F-1C7E8225E09B}" type="presParOf" srcId="{1D583A46-3255-462C-BF65-D472C191BFEF}" destId="{C2197C23-6737-40EB-A50E-797F44B68D84}" srcOrd="6" destOrd="0" presId="urn:microsoft.com/office/officeart/2005/8/layout/hierarchy1"/>
    <dgm:cxn modelId="{6DEA0526-6EE0-4FD5-A724-0B9CD97FB458}" type="presParOf" srcId="{1D583A46-3255-462C-BF65-D472C191BFEF}" destId="{8E602729-09C7-4E6F-94DB-BC239FB44041}" srcOrd="7" destOrd="0" presId="urn:microsoft.com/office/officeart/2005/8/layout/hierarchy1"/>
    <dgm:cxn modelId="{D7D21712-2D0B-4F8A-B691-DEBF4B80DD88}" type="presParOf" srcId="{8E602729-09C7-4E6F-94DB-BC239FB44041}" destId="{2ABF371C-C2AE-4BD2-90F8-2CB64D84EB12}" srcOrd="0" destOrd="0" presId="urn:microsoft.com/office/officeart/2005/8/layout/hierarchy1"/>
    <dgm:cxn modelId="{964C2016-7EDD-423F-B8E9-0029EADD40EF}" type="presParOf" srcId="{2ABF371C-C2AE-4BD2-90F8-2CB64D84EB12}" destId="{FF8A3E4A-C9E6-4B84-A633-E775F2876AE6}" srcOrd="0" destOrd="0" presId="urn:microsoft.com/office/officeart/2005/8/layout/hierarchy1"/>
    <dgm:cxn modelId="{1A6244D5-96EB-4B9B-A10A-B96F54E52005}" type="presParOf" srcId="{2ABF371C-C2AE-4BD2-90F8-2CB64D84EB12}" destId="{A5B4FA07-69D3-4869-8A5A-438A11C35792}" srcOrd="1" destOrd="0" presId="urn:microsoft.com/office/officeart/2005/8/layout/hierarchy1"/>
    <dgm:cxn modelId="{3906B570-79BB-4921-8503-46089C8EDCFD}" type="presParOf" srcId="{8E602729-09C7-4E6F-94DB-BC239FB44041}" destId="{903DC6D0-53C0-415D-8F3E-6B256D395F9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949FF0A-4DA3-450C-86DE-FC4901A2A7E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5D58C63F-B597-4971-AEF8-A444059806E9}">
      <dgm:prSet phldrT="[文字]"/>
      <dgm:spPr/>
      <dgm:t>
        <a:bodyPr/>
        <a:lstStyle/>
        <a:p>
          <a:r>
            <a:rPr lang="zh-TW" altLang="en-US" dirty="0" smtClean="0"/>
            <a:t>登入頁面</a:t>
          </a:r>
          <a:endParaRPr lang="zh-TW" altLang="en-US" dirty="0"/>
        </a:p>
      </dgm:t>
    </dgm:pt>
    <dgm:pt modelId="{F717ADE4-833E-4C38-B9A0-13BF65CEAE53}" type="parTrans" cxnId="{4F320C48-56B3-440B-BBB8-3414D673CACB}">
      <dgm:prSet/>
      <dgm:spPr/>
      <dgm:t>
        <a:bodyPr/>
        <a:lstStyle/>
        <a:p>
          <a:endParaRPr lang="zh-TW" altLang="en-US"/>
        </a:p>
      </dgm:t>
    </dgm:pt>
    <dgm:pt modelId="{BBEF80DD-30EA-4045-B016-64C548A81E02}" type="sibTrans" cxnId="{4F320C48-56B3-440B-BBB8-3414D673CACB}">
      <dgm:prSet/>
      <dgm:spPr/>
      <dgm:t>
        <a:bodyPr/>
        <a:lstStyle/>
        <a:p>
          <a:endParaRPr lang="zh-TW" altLang="en-US"/>
        </a:p>
      </dgm:t>
    </dgm:pt>
    <dgm:pt modelId="{AE73CDC0-972E-4065-9873-26FBC564740A}">
      <dgm:prSet phldrT="[文字]"/>
      <dgm:spPr/>
      <dgm:t>
        <a:bodyPr/>
        <a:lstStyle/>
        <a:p>
          <a:r>
            <a:rPr lang="zh-TW" altLang="en-US" dirty="0" smtClean="0"/>
            <a:t>主頁面</a:t>
          </a:r>
          <a:endParaRPr lang="zh-TW" altLang="en-US" dirty="0"/>
        </a:p>
      </dgm:t>
    </dgm:pt>
    <dgm:pt modelId="{8D9E96EF-C464-4198-8E69-1DED010BB250}" type="parTrans" cxnId="{A1CDE4B1-08B6-4D37-86E8-38DA5F8728F7}">
      <dgm:prSet/>
      <dgm:spPr/>
      <dgm:t>
        <a:bodyPr/>
        <a:lstStyle/>
        <a:p>
          <a:endParaRPr lang="zh-TW" altLang="en-US"/>
        </a:p>
      </dgm:t>
    </dgm:pt>
    <dgm:pt modelId="{20613DDF-A3D9-48BD-BD19-73D33193DEDF}" type="sibTrans" cxnId="{A1CDE4B1-08B6-4D37-86E8-38DA5F8728F7}">
      <dgm:prSet/>
      <dgm:spPr/>
      <dgm:t>
        <a:bodyPr/>
        <a:lstStyle/>
        <a:p>
          <a:endParaRPr lang="zh-TW" altLang="en-US"/>
        </a:p>
      </dgm:t>
    </dgm:pt>
    <dgm:pt modelId="{D91DDA78-6E9E-4ACE-B1F9-4ED688935F1D}">
      <dgm:prSet phldrT="[文字]"/>
      <dgm:spPr/>
      <dgm:t>
        <a:bodyPr/>
        <a:lstStyle/>
        <a:p>
          <a:r>
            <a:rPr lang="zh-TW" altLang="en-US" dirty="0" smtClean="0"/>
            <a:t>股票指標分析</a:t>
          </a:r>
          <a:endParaRPr lang="zh-TW" altLang="en-US" dirty="0"/>
        </a:p>
      </dgm:t>
    </dgm:pt>
    <dgm:pt modelId="{5D0EBD90-745F-4EAE-B0F8-F04ECECEC387}" type="parTrans" cxnId="{00AFCACD-F40E-40E5-9CFA-DD973ABB26C2}">
      <dgm:prSet/>
      <dgm:spPr/>
      <dgm:t>
        <a:bodyPr/>
        <a:lstStyle/>
        <a:p>
          <a:endParaRPr lang="zh-TW" altLang="en-US"/>
        </a:p>
      </dgm:t>
    </dgm:pt>
    <dgm:pt modelId="{779D6E39-DF32-41B0-8C08-03EB59092E86}" type="sibTrans" cxnId="{00AFCACD-F40E-40E5-9CFA-DD973ABB26C2}">
      <dgm:prSet/>
      <dgm:spPr/>
      <dgm:t>
        <a:bodyPr/>
        <a:lstStyle/>
        <a:p>
          <a:endParaRPr lang="zh-TW" altLang="en-US"/>
        </a:p>
      </dgm:t>
    </dgm:pt>
    <dgm:pt modelId="{4FD3D7A8-1126-4780-B972-D0AD0D5B9427}">
      <dgm:prSet phldrT="[文字]"/>
      <dgm:spPr/>
      <dgm:t>
        <a:bodyPr/>
        <a:lstStyle/>
        <a:p>
          <a:r>
            <a:rPr lang="en-US" altLang="zh-TW" dirty="0" smtClean="0"/>
            <a:t>MA</a:t>
          </a:r>
          <a:endParaRPr lang="zh-TW" altLang="en-US" dirty="0"/>
        </a:p>
      </dgm:t>
    </dgm:pt>
    <dgm:pt modelId="{57480F9C-501B-42D1-AEA3-355BE251B9C9}" type="parTrans" cxnId="{01F07EE3-85EE-4E17-8193-264DE0A8FEA2}">
      <dgm:prSet/>
      <dgm:spPr/>
      <dgm:t>
        <a:bodyPr/>
        <a:lstStyle/>
        <a:p>
          <a:endParaRPr lang="zh-TW" altLang="en-US"/>
        </a:p>
      </dgm:t>
    </dgm:pt>
    <dgm:pt modelId="{2143E4B1-0D33-4A21-B534-7114076B1ED4}" type="sibTrans" cxnId="{01F07EE3-85EE-4E17-8193-264DE0A8FEA2}">
      <dgm:prSet/>
      <dgm:spPr/>
      <dgm:t>
        <a:bodyPr/>
        <a:lstStyle/>
        <a:p>
          <a:endParaRPr lang="zh-TW" altLang="en-US"/>
        </a:p>
      </dgm:t>
    </dgm:pt>
    <dgm:pt modelId="{468461ED-E8DF-4F29-BC1E-1229F31658C6}">
      <dgm:prSet phldrT="[文字]"/>
      <dgm:spPr/>
      <dgm:t>
        <a:bodyPr/>
        <a:lstStyle/>
        <a:p>
          <a:r>
            <a:rPr lang="en-US" altLang="zh-TW" dirty="0" smtClean="0"/>
            <a:t>KD</a:t>
          </a:r>
          <a:endParaRPr lang="zh-TW" altLang="en-US" dirty="0"/>
        </a:p>
      </dgm:t>
    </dgm:pt>
    <dgm:pt modelId="{B3E32ECD-EA65-4358-B60D-E00477D41893}" type="parTrans" cxnId="{F58B249D-CEE8-40F9-9D25-478162FD4A9A}">
      <dgm:prSet/>
      <dgm:spPr/>
      <dgm:t>
        <a:bodyPr/>
        <a:lstStyle/>
        <a:p>
          <a:endParaRPr lang="zh-TW" altLang="en-US"/>
        </a:p>
      </dgm:t>
    </dgm:pt>
    <dgm:pt modelId="{72A26CF1-760B-4EFB-8A97-966A812257CC}" type="sibTrans" cxnId="{F58B249D-CEE8-40F9-9D25-478162FD4A9A}">
      <dgm:prSet/>
      <dgm:spPr/>
      <dgm:t>
        <a:bodyPr/>
        <a:lstStyle/>
        <a:p>
          <a:endParaRPr lang="zh-TW" altLang="en-US"/>
        </a:p>
      </dgm:t>
    </dgm:pt>
    <dgm:pt modelId="{B09C2016-7C1B-46C3-AF60-52B78938D34D}">
      <dgm:prSet phldrT="[文字]"/>
      <dgm:spPr/>
      <dgm:t>
        <a:bodyPr/>
        <a:lstStyle/>
        <a:p>
          <a:r>
            <a:rPr lang="en-US" altLang="zh-TW" dirty="0" smtClean="0"/>
            <a:t>RSI</a:t>
          </a:r>
          <a:endParaRPr lang="zh-TW" altLang="en-US" dirty="0"/>
        </a:p>
      </dgm:t>
    </dgm:pt>
    <dgm:pt modelId="{186BA5C2-1B39-4F64-ACAF-F520858C8C1C}" type="parTrans" cxnId="{68BEFF2B-60BF-42B6-82F4-F2281109338C}">
      <dgm:prSet/>
      <dgm:spPr/>
      <dgm:t>
        <a:bodyPr/>
        <a:lstStyle/>
        <a:p>
          <a:endParaRPr lang="zh-TW" altLang="en-US"/>
        </a:p>
      </dgm:t>
    </dgm:pt>
    <dgm:pt modelId="{6AA95326-615B-4924-85A1-242BB46EC54E}" type="sibTrans" cxnId="{68BEFF2B-60BF-42B6-82F4-F2281109338C}">
      <dgm:prSet/>
      <dgm:spPr/>
      <dgm:t>
        <a:bodyPr/>
        <a:lstStyle/>
        <a:p>
          <a:endParaRPr lang="zh-TW" altLang="en-US"/>
        </a:p>
      </dgm:t>
    </dgm:pt>
    <dgm:pt modelId="{A9AFC5FA-E9CF-48FC-A6CF-EC123E4CABA3}">
      <dgm:prSet phldrT="[文字]"/>
      <dgm:spPr/>
      <dgm:t>
        <a:bodyPr/>
        <a:lstStyle/>
        <a:p>
          <a:r>
            <a:rPr lang="en-US" altLang="zh-TW" dirty="0" smtClean="0"/>
            <a:t>MACD</a:t>
          </a:r>
          <a:endParaRPr lang="zh-TW" altLang="en-US" dirty="0"/>
        </a:p>
      </dgm:t>
    </dgm:pt>
    <dgm:pt modelId="{1BF715DB-DC1C-4A5A-8049-7BD643DEE4B6}" type="parTrans" cxnId="{182F1ED7-1AED-4FA2-95AB-1CF4184D345A}">
      <dgm:prSet/>
      <dgm:spPr/>
      <dgm:t>
        <a:bodyPr/>
        <a:lstStyle/>
        <a:p>
          <a:endParaRPr lang="zh-TW" altLang="en-US"/>
        </a:p>
      </dgm:t>
    </dgm:pt>
    <dgm:pt modelId="{F24783D9-A160-456D-AB76-47E3734E083E}" type="sibTrans" cxnId="{182F1ED7-1AED-4FA2-95AB-1CF4184D345A}">
      <dgm:prSet/>
      <dgm:spPr/>
      <dgm:t>
        <a:bodyPr/>
        <a:lstStyle/>
        <a:p>
          <a:endParaRPr lang="zh-TW" altLang="en-US"/>
        </a:p>
      </dgm:t>
    </dgm:pt>
    <dgm:pt modelId="{19466FE6-0F3A-4EEB-9C1B-17697A04781B}">
      <dgm:prSet phldrT="[文字]"/>
      <dgm:spPr/>
      <dgm:t>
        <a:bodyPr/>
        <a:lstStyle/>
        <a:p>
          <a:r>
            <a:rPr lang="en-US" altLang="zh-TW" dirty="0" smtClean="0"/>
            <a:t>BIAS</a:t>
          </a:r>
          <a:endParaRPr lang="zh-TW" altLang="en-US" dirty="0"/>
        </a:p>
      </dgm:t>
    </dgm:pt>
    <dgm:pt modelId="{B26D4C28-B26B-42CF-A8D8-8C7041921328}" type="parTrans" cxnId="{CBD4D0CC-F6E5-4D04-B7BD-40A862190F05}">
      <dgm:prSet/>
      <dgm:spPr/>
      <dgm:t>
        <a:bodyPr/>
        <a:lstStyle/>
        <a:p>
          <a:endParaRPr lang="zh-TW" altLang="en-US"/>
        </a:p>
      </dgm:t>
    </dgm:pt>
    <dgm:pt modelId="{4F3AA5A8-B7D8-437C-AB83-A0AE62E4C9EF}" type="sibTrans" cxnId="{CBD4D0CC-F6E5-4D04-B7BD-40A862190F05}">
      <dgm:prSet/>
      <dgm:spPr/>
      <dgm:t>
        <a:bodyPr/>
        <a:lstStyle/>
        <a:p>
          <a:endParaRPr lang="zh-TW" altLang="en-US"/>
        </a:p>
      </dgm:t>
    </dgm:pt>
    <dgm:pt modelId="{92FC599C-0418-4600-80FD-8296C644C612}">
      <dgm:prSet phldrT="[文字]"/>
      <dgm:spPr/>
      <dgm:t>
        <a:bodyPr/>
        <a:lstStyle/>
        <a:p>
          <a:r>
            <a:rPr lang="en-US" b="0" i="0" dirty="0" smtClean="0"/>
            <a:t>Bollinger Bands</a:t>
          </a:r>
          <a:endParaRPr lang="zh-TW" altLang="en-US" dirty="0"/>
        </a:p>
      </dgm:t>
    </dgm:pt>
    <dgm:pt modelId="{81598A09-D88E-4B47-BAEE-2CE369BBA2F0}" type="parTrans" cxnId="{075E5886-A431-4E7D-AA36-96D657B9424E}">
      <dgm:prSet/>
      <dgm:spPr/>
      <dgm:t>
        <a:bodyPr/>
        <a:lstStyle/>
        <a:p>
          <a:endParaRPr lang="zh-TW" altLang="en-US"/>
        </a:p>
      </dgm:t>
    </dgm:pt>
    <dgm:pt modelId="{977C31D8-CFD4-4E22-954E-4B04A509AC2F}" type="sibTrans" cxnId="{075E5886-A431-4E7D-AA36-96D657B9424E}">
      <dgm:prSet/>
      <dgm:spPr/>
      <dgm:t>
        <a:bodyPr/>
        <a:lstStyle/>
        <a:p>
          <a:endParaRPr lang="zh-TW" altLang="en-US"/>
        </a:p>
      </dgm:t>
    </dgm:pt>
    <dgm:pt modelId="{64108D98-CF10-41A1-9DA0-1BAD33388F33}" type="pres">
      <dgm:prSet presAssocID="{1949FF0A-4DA3-450C-86DE-FC4901A2A7E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AA1891C-8F8D-45FD-B2D9-75E517DD8071}" type="pres">
      <dgm:prSet presAssocID="{5D58C63F-B597-4971-AEF8-A444059806E9}" presName="hierRoot1" presStyleCnt="0"/>
      <dgm:spPr/>
    </dgm:pt>
    <dgm:pt modelId="{039E2648-1E91-4EF5-A1AB-CEF67BF6C0FE}" type="pres">
      <dgm:prSet presAssocID="{5D58C63F-B597-4971-AEF8-A444059806E9}" presName="composite" presStyleCnt="0"/>
      <dgm:spPr/>
    </dgm:pt>
    <dgm:pt modelId="{DA2E666A-C049-4319-8123-2BFB838F0167}" type="pres">
      <dgm:prSet presAssocID="{5D58C63F-B597-4971-AEF8-A444059806E9}" presName="background" presStyleLbl="node0" presStyleIdx="0" presStyleCnt="1"/>
      <dgm:spPr/>
    </dgm:pt>
    <dgm:pt modelId="{CFA5BB34-1C33-4A4E-8814-975806FD9DCC}" type="pres">
      <dgm:prSet presAssocID="{5D58C63F-B597-4971-AEF8-A444059806E9}" presName="text" presStyleLbl="fgAcc0" presStyleIdx="0" presStyleCnt="1">
        <dgm:presLayoutVars>
          <dgm:chPref val="3"/>
        </dgm:presLayoutVars>
      </dgm:prSet>
      <dgm:spPr/>
    </dgm:pt>
    <dgm:pt modelId="{4CF8F3B5-14EE-4132-8627-0DD652B2A2F0}" type="pres">
      <dgm:prSet presAssocID="{5D58C63F-B597-4971-AEF8-A444059806E9}" presName="hierChild2" presStyleCnt="0"/>
      <dgm:spPr/>
    </dgm:pt>
    <dgm:pt modelId="{FE8718FB-3F45-4BFA-AA50-38F34460F3EC}" type="pres">
      <dgm:prSet presAssocID="{8D9E96EF-C464-4198-8E69-1DED010BB250}" presName="Name10" presStyleLbl="parChTrans1D2" presStyleIdx="0" presStyleCnt="1"/>
      <dgm:spPr/>
    </dgm:pt>
    <dgm:pt modelId="{84C295A0-4D51-4119-A929-DACF01D2BC96}" type="pres">
      <dgm:prSet presAssocID="{AE73CDC0-972E-4065-9873-26FBC564740A}" presName="hierRoot2" presStyleCnt="0"/>
      <dgm:spPr/>
    </dgm:pt>
    <dgm:pt modelId="{C8332C38-165B-422A-8A8E-DA8FFE0BEDD8}" type="pres">
      <dgm:prSet presAssocID="{AE73CDC0-972E-4065-9873-26FBC564740A}" presName="composite2" presStyleCnt="0"/>
      <dgm:spPr/>
    </dgm:pt>
    <dgm:pt modelId="{038531D1-5954-4A20-916E-414DD9C8462C}" type="pres">
      <dgm:prSet presAssocID="{AE73CDC0-972E-4065-9873-26FBC564740A}" presName="background2" presStyleLbl="node2" presStyleIdx="0" presStyleCnt="1"/>
      <dgm:spPr/>
    </dgm:pt>
    <dgm:pt modelId="{9F07CF94-EDFB-4AF4-80DC-9AD4F18D9D6F}" type="pres">
      <dgm:prSet presAssocID="{AE73CDC0-972E-4065-9873-26FBC564740A}" presName="text2" presStyleLbl="fgAcc2" presStyleIdx="0" presStyleCnt="1">
        <dgm:presLayoutVars>
          <dgm:chPref val="3"/>
        </dgm:presLayoutVars>
      </dgm:prSet>
      <dgm:spPr/>
    </dgm:pt>
    <dgm:pt modelId="{C3C60A8D-9435-47BD-9D8F-F8CE35C136DB}" type="pres">
      <dgm:prSet presAssocID="{AE73CDC0-972E-4065-9873-26FBC564740A}" presName="hierChild3" presStyleCnt="0"/>
      <dgm:spPr/>
    </dgm:pt>
    <dgm:pt modelId="{45E103B8-F5A0-4ADD-8E0A-0AB27B50D6FF}" type="pres">
      <dgm:prSet presAssocID="{5D0EBD90-745F-4EAE-B0F8-F04ECECEC387}" presName="Name17" presStyleLbl="parChTrans1D3" presStyleIdx="0" presStyleCnt="1"/>
      <dgm:spPr/>
    </dgm:pt>
    <dgm:pt modelId="{4623321B-8299-42C6-BA5A-17CB4CF0D060}" type="pres">
      <dgm:prSet presAssocID="{D91DDA78-6E9E-4ACE-B1F9-4ED688935F1D}" presName="hierRoot3" presStyleCnt="0"/>
      <dgm:spPr/>
    </dgm:pt>
    <dgm:pt modelId="{B006B90E-D556-4076-B2F1-F911E290448E}" type="pres">
      <dgm:prSet presAssocID="{D91DDA78-6E9E-4ACE-B1F9-4ED688935F1D}" presName="composite3" presStyleCnt="0"/>
      <dgm:spPr/>
    </dgm:pt>
    <dgm:pt modelId="{FE372369-6A19-4E64-9226-965E45AEACE8}" type="pres">
      <dgm:prSet presAssocID="{D91DDA78-6E9E-4ACE-B1F9-4ED688935F1D}" presName="background3" presStyleLbl="node3" presStyleIdx="0" presStyleCnt="1"/>
      <dgm:spPr/>
    </dgm:pt>
    <dgm:pt modelId="{16E87F8D-242B-42C4-AEA8-22AF12A6682A}" type="pres">
      <dgm:prSet presAssocID="{D91DDA78-6E9E-4ACE-B1F9-4ED688935F1D}" presName="text3" presStyleLbl="fgAcc3" presStyleIdx="0" presStyleCnt="1">
        <dgm:presLayoutVars>
          <dgm:chPref val="3"/>
        </dgm:presLayoutVars>
      </dgm:prSet>
      <dgm:spPr/>
    </dgm:pt>
    <dgm:pt modelId="{BBB7F9A1-FFA9-4CB9-9720-EFE0F3C82C22}" type="pres">
      <dgm:prSet presAssocID="{D91DDA78-6E9E-4ACE-B1F9-4ED688935F1D}" presName="hierChild4" presStyleCnt="0"/>
      <dgm:spPr/>
    </dgm:pt>
    <dgm:pt modelId="{F68D031E-4EC5-49D9-A544-F7910E328B35}" type="pres">
      <dgm:prSet presAssocID="{57480F9C-501B-42D1-AEA3-355BE251B9C9}" presName="Name23" presStyleLbl="parChTrans1D4" presStyleIdx="0" presStyleCnt="6"/>
      <dgm:spPr/>
    </dgm:pt>
    <dgm:pt modelId="{7CD26043-0ED7-4BE2-8A98-24F64EF40B80}" type="pres">
      <dgm:prSet presAssocID="{4FD3D7A8-1126-4780-B972-D0AD0D5B9427}" presName="hierRoot4" presStyleCnt="0"/>
      <dgm:spPr/>
    </dgm:pt>
    <dgm:pt modelId="{33F76BF2-5E70-4187-97A3-A4BF9BB4E242}" type="pres">
      <dgm:prSet presAssocID="{4FD3D7A8-1126-4780-B972-D0AD0D5B9427}" presName="composite4" presStyleCnt="0"/>
      <dgm:spPr/>
    </dgm:pt>
    <dgm:pt modelId="{AD6E0715-6D9F-44E9-8666-39833E510DE9}" type="pres">
      <dgm:prSet presAssocID="{4FD3D7A8-1126-4780-B972-D0AD0D5B9427}" presName="background4" presStyleLbl="node4" presStyleIdx="0" presStyleCnt="6"/>
      <dgm:spPr/>
    </dgm:pt>
    <dgm:pt modelId="{34E7DE09-EC41-47CE-B9A1-8580B8C6C0DE}" type="pres">
      <dgm:prSet presAssocID="{4FD3D7A8-1126-4780-B972-D0AD0D5B9427}" presName="text4" presStyleLbl="fgAcc4" presStyleIdx="0" presStyleCnt="6">
        <dgm:presLayoutVars>
          <dgm:chPref val="3"/>
        </dgm:presLayoutVars>
      </dgm:prSet>
      <dgm:spPr/>
    </dgm:pt>
    <dgm:pt modelId="{AD52FB11-6B69-4B5A-A2B4-8E303EC36FC4}" type="pres">
      <dgm:prSet presAssocID="{4FD3D7A8-1126-4780-B972-D0AD0D5B9427}" presName="hierChild5" presStyleCnt="0"/>
      <dgm:spPr/>
    </dgm:pt>
    <dgm:pt modelId="{27D059F7-95FF-4546-96E5-E963F422ECEE}" type="pres">
      <dgm:prSet presAssocID="{B3E32ECD-EA65-4358-B60D-E00477D41893}" presName="Name23" presStyleLbl="parChTrans1D4" presStyleIdx="1" presStyleCnt="6"/>
      <dgm:spPr/>
    </dgm:pt>
    <dgm:pt modelId="{7C53DFFB-3E04-491F-9999-81F39253629C}" type="pres">
      <dgm:prSet presAssocID="{468461ED-E8DF-4F29-BC1E-1229F31658C6}" presName="hierRoot4" presStyleCnt="0"/>
      <dgm:spPr/>
    </dgm:pt>
    <dgm:pt modelId="{A178E155-A38E-4783-B649-B122013B431B}" type="pres">
      <dgm:prSet presAssocID="{468461ED-E8DF-4F29-BC1E-1229F31658C6}" presName="composite4" presStyleCnt="0"/>
      <dgm:spPr/>
    </dgm:pt>
    <dgm:pt modelId="{512EFD5D-7C43-4C33-B7DD-F816A8256EED}" type="pres">
      <dgm:prSet presAssocID="{468461ED-E8DF-4F29-BC1E-1229F31658C6}" presName="background4" presStyleLbl="node4" presStyleIdx="1" presStyleCnt="6"/>
      <dgm:spPr/>
    </dgm:pt>
    <dgm:pt modelId="{6FA51220-CB15-411C-BA42-888876CE47A5}" type="pres">
      <dgm:prSet presAssocID="{468461ED-E8DF-4F29-BC1E-1229F31658C6}" presName="text4" presStyleLbl="fgAcc4" presStyleIdx="1" presStyleCnt="6">
        <dgm:presLayoutVars>
          <dgm:chPref val="3"/>
        </dgm:presLayoutVars>
      </dgm:prSet>
      <dgm:spPr/>
    </dgm:pt>
    <dgm:pt modelId="{3BD4176A-F8D4-4160-A717-512584517470}" type="pres">
      <dgm:prSet presAssocID="{468461ED-E8DF-4F29-BC1E-1229F31658C6}" presName="hierChild5" presStyleCnt="0"/>
      <dgm:spPr/>
    </dgm:pt>
    <dgm:pt modelId="{43205489-C8FC-4EBA-B047-58253C75CCAC}" type="pres">
      <dgm:prSet presAssocID="{186BA5C2-1B39-4F64-ACAF-F520858C8C1C}" presName="Name23" presStyleLbl="parChTrans1D4" presStyleIdx="2" presStyleCnt="6"/>
      <dgm:spPr/>
    </dgm:pt>
    <dgm:pt modelId="{F43A73DC-E22B-4503-B60F-BD6045AF5C5E}" type="pres">
      <dgm:prSet presAssocID="{B09C2016-7C1B-46C3-AF60-52B78938D34D}" presName="hierRoot4" presStyleCnt="0"/>
      <dgm:spPr/>
    </dgm:pt>
    <dgm:pt modelId="{8F209181-41FB-4103-B29F-1E6E44CA6F99}" type="pres">
      <dgm:prSet presAssocID="{B09C2016-7C1B-46C3-AF60-52B78938D34D}" presName="composite4" presStyleCnt="0"/>
      <dgm:spPr/>
    </dgm:pt>
    <dgm:pt modelId="{B8417D6A-C253-4E0E-A3D3-929256A4A2BA}" type="pres">
      <dgm:prSet presAssocID="{B09C2016-7C1B-46C3-AF60-52B78938D34D}" presName="background4" presStyleLbl="node4" presStyleIdx="2" presStyleCnt="6"/>
      <dgm:spPr/>
    </dgm:pt>
    <dgm:pt modelId="{AF7BCA38-3A9C-40D3-BBBD-2E4AB7910BA4}" type="pres">
      <dgm:prSet presAssocID="{B09C2016-7C1B-46C3-AF60-52B78938D34D}" presName="text4" presStyleLbl="fgAcc4" presStyleIdx="2" presStyleCnt="6">
        <dgm:presLayoutVars>
          <dgm:chPref val="3"/>
        </dgm:presLayoutVars>
      </dgm:prSet>
      <dgm:spPr/>
    </dgm:pt>
    <dgm:pt modelId="{73EB2633-A599-46C3-90BF-1E13C791E5B9}" type="pres">
      <dgm:prSet presAssocID="{B09C2016-7C1B-46C3-AF60-52B78938D34D}" presName="hierChild5" presStyleCnt="0"/>
      <dgm:spPr/>
    </dgm:pt>
    <dgm:pt modelId="{263783F6-F33B-427B-98D8-69B636CFE25D}" type="pres">
      <dgm:prSet presAssocID="{1BF715DB-DC1C-4A5A-8049-7BD643DEE4B6}" presName="Name23" presStyleLbl="parChTrans1D4" presStyleIdx="3" presStyleCnt="6"/>
      <dgm:spPr/>
    </dgm:pt>
    <dgm:pt modelId="{429B328E-B15A-4189-BB92-5EA37F76EF1D}" type="pres">
      <dgm:prSet presAssocID="{A9AFC5FA-E9CF-48FC-A6CF-EC123E4CABA3}" presName="hierRoot4" presStyleCnt="0"/>
      <dgm:spPr/>
    </dgm:pt>
    <dgm:pt modelId="{0D1E6574-A59E-4ADB-A0FC-B7FBD323A9C6}" type="pres">
      <dgm:prSet presAssocID="{A9AFC5FA-E9CF-48FC-A6CF-EC123E4CABA3}" presName="composite4" presStyleCnt="0"/>
      <dgm:spPr/>
    </dgm:pt>
    <dgm:pt modelId="{92270888-0902-4C38-AE0A-4F933D110276}" type="pres">
      <dgm:prSet presAssocID="{A9AFC5FA-E9CF-48FC-A6CF-EC123E4CABA3}" presName="background4" presStyleLbl="node4" presStyleIdx="3" presStyleCnt="6"/>
      <dgm:spPr/>
    </dgm:pt>
    <dgm:pt modelId="{EDDC1FA3-E542-4E7A-8046-8953CDA9DDEF}" type="pres">
      <dgm:prSet presAssocID="{A9AFC5FA-E9CF-48FC-A6CF-EC123E4CABA3}" presName="text4" presStyleLbl="fgAcc4" presStyleIdx="3" presStyleCnt="6">
        <dgm:presLayoutVars>
          <dgm:chPref val="3"/>
        </dgm:presLayoutVars>
      </dgm:prSet>
      <dgm:spPr/>
    </dgm:pt>
    <dgm:pt modelId="{CCCA546D-1511-4419-B84B-EE69B4C90FE9}" type="pres">
      <dgm:prSet presAssocID="{A9AFC5FA-E9CF-48FC-A6CF-EC123E4CABA3}" presName="hierChild5" presStyleCnt="0"/>
      <dgm:spPr/>
    </dgm:pt>
    <dgm:pt modelId="{713491F0-FA84-439B-B46D-638FA264C686}" type="pres">
      <dgm:prSet presAssocID="{B26D4C28-B26B-42CF-A8D8-8C7041921328}" presName="Name23" presStyleLbl="parChTrans1D4" presStyleIdx="4" presStyleCnt="6"/>
      <dgm:spPr/>
    </dgm:pt>
    <dgm:pt modelId="{9AA322B6-BD5E-426C-B4D2-6CEF863CC4F2}" type="pres">
      <dgm:prSet presAssocID="{19466FE6-0F3A-4EEB-9C1B-17697A04781B}" presName="hierRoot4" presStyleCnt="0"/>
      <dgm:spPr/>
    </dgm:pt>
    <dgm:pt modelId="{D848A191-8388-44D7-A4AF-05402848BC04}" type="pres">
      <dgm:prSet presAssocID="{19466FE6-0F3A-4EEB-9C1B-17697A04781B}" presName="composite4" presStyleCnt="0"/>
      <dgm:spPr/>
    </dgm:pt>
    <dgm:pt modelId="{B36A6F1D-03BE-4786-825D-11AAA3EBBF3F}" type="pres">
      <dgm:prSet presAssocID="{19466FE6-0F3A-4EEB-9C1B-17697A04781B}" presName="background4" presStyleLbl="node4" presStyleIdx="4" presStyleCnt="6"/>
      <dgm:spPr/>
    </dgm:pt>
    <dgm:pt modelId="{AA7737D2-B303-4811-8BF0-DEC88D6EF78B}" type="pres">
      <dgm:prSet presAssocID="{19466FE6-0F3A-4EEB-9C1B-17697A04781B}" presName="text4" presStyleLbl="fgAcc4" presStyleIdx="4" presStyleCnt="6">
        <dgm:presLayoutVars>
          <dgm:chPref val="3"/>
        </dgm:presLayoutVars>
      </dgm:prSet>
      <dgm:spPr/>
    </dgm:pt>
    <dgm:pt modelId="{2FEEB852-20F5-41CA-81E2-734A65A4229A}" type="pres">
      <dgm:prSet presAssocID="{19466FE6-0F3A-4EEB-9C1B-17697A04781B}" presName="hierChild5" presStyleCnt="0"/>
      <dgm:spPr/>
    </dgm:pt>
    <dgm:pt modelId="{27E6CF18-4034-467E-82EF-F56F7A6B939B}" type="pres">
      <dgm:prSet presAssocID="{81598A09-D88E-4B47-BAEE-2CE369BBA2F0}" presName="Name23" presStyleLbl="parChTrans1D4" presStyleIdx="5" presStyleCnt="6"/>
      <dgm:spPr/>
    </dgm:pt>
    <dgm:pt modelId="{0790DC50-3783-4CAB-90C3-FA2D0BE69480}" type="pres">
      <dgm:prSet presAssocID="{92FC599C-0418-4600-80FD-8296C644C612}" presName="hierRoot4" presStyleCnt="0"/>
      <dgm:spPr/>
    </dgm:pt>
    <dgm:pt modelId="{C06C4EFB-AF83-454E-8CB8-C4D2504D2419}" type="pres">
      <dgm:prSet presAssocID="{92FC599C-0418-4600-80FD-8296C644C612}" presName="composite4" presStyleCnt="0"/>
      <dgm:spPr/>
    </dgm:pt>
    <dgm:pt modelId="{EE5FB1BD-B409-4F32-8A8F-8967B6228537}" type="pres">
      <dgm:prSet presAssocID="{92FC599C-0418-4600-80FD-8296C644C612}" presName="background4" presStyleLbl="node4" presStyleIdx="5" presStyleCnt="6"/>
      <dgm:spPr/>
    </dgm:pt>
    <dgm:pt modelId="{C37F8F9F-CE46-4303-B298-AEB83D1CCC40}" type="pres">
      <dgm:prSet presAssocID="{92FC599C-0418-4600-80FD-8296C644C612}" presName="text4" presStyleLbl="fgAcc4" presStyleIdx="5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14FC809-6DCA-4DCE-8ED6-ADA32EF05C4A}" type="pres">
      <dgm:prSet presAssocID="{92FC599C-0418-4600-80FD-8296C644C612}" presName="hierChild5" presStyleCnt="0"/>
      <dgm:spPr/>
    </dgm:pt>
  </dgm:ptLst>
  <dgm:cxnLst>
    <dgm:cxn modelId="{4F320C48-56B3-440B-BBB8-3414D673CACB}" srcId="{1949FF0A-4DA3-450C-86DE-FC4901A2A7EE}" destId="{5D58C63F-B597-4971-AEF8-A444059806E9}" srcOrd="0" destOrd="0" parTransId="{F717ADE4-833E-4C38-B9A0-13BF65CEAE53}" sibTransId="{BBEF80DD-30EA-4045-B016-64C548A81E02}"/>
    <dgm:cxn modelId="{343850F3-71ED-4876-9E53-F384F53A5378}" type="presOf" srcId="{1BF715DB-DC1C-4A5A-8049-7BD643DEE4B6}" destId="{263783F6-F33B-427B-98D8-69B636CFE25D}" srcOrd="0" destOrd="0" presId="urn:microsoft.com/office/officeart/2005/8/layout/hierarchy1"/>
    <dgm:cxn modelId="{D9D64E3D-7D06-498F-9C45-8B6E3D19C0FF}" type="presOf" srcId="{8D9E96EF-C464-4198-8E69-1DED010BB250}" destId="{FE8718FB-3F45-4BFA-AA50-38F34460F3EC}" srcOrd="0" destOrd="0" presId="urn:microsoft.com/office/officeart/2005/8/layout/hierarchy1"/>
    <dgm:cxn modelId="{00AFCACD-F40E-40E5-9CFA-DD973ABB26C2}" srcId="{AE73CDC0-972E-4065-9873-26FBC564740A}" destId="{D91DDA78-6E9E-4ACE-B1F9-4ED688935F1D}" srcOrd="0" destOrd="0" parTransId="{5D0EBD90-745F-4EAE-B0F8-F04ECECEC387}" sibTransId="{779D6E39-DF32-41B0-8C08-03EB59092E86}"/>
    <dgm:cxn modelId="{44C8EA34-CAFD-4774-A933-875DEBC43156}" type="presOf" srcId="{B26D4C28-B26B-42CF-A8D8-8C7041921328}" destId="{713491F0-FA84-439B-B46D-638FA264C686}" srcOrd="0" destOrd="0" presId="urn:microsoft.com/office/officeart/2005/8/layout/hierarchy1"/>
    <dgm:cxn modelId="{20BB36BA-C13B-4363-8284-400A557AE6E9}" type="presOf" srcId="{5D0EBD90-745F-4EAE-B0F8-F04ECECEC387}" destId="{45E103B8-F5A0-4ADD-8E0A-0AB27B50D6FF}" srcOrd="0" destOrd="0" presId="urn:microsoft.com/office/officeart/2005/8/layout/hierarchy1"/>
    <dgm:cxn modelId="{12692450-F102-4EA0-AC5F-946B0A68C843}" type="presOf" srcId="{468461ED-E8DF-4F29-BC1E-1229F31658C6}" destId="{6FA51220-CB15-411C-BA42-888876CE47A5}" srcOrd="0" destOrd="0" presId="urn:microsoft.com/office/officeart/2005/8/layout/hierarchy1"/>
    <dgm:cxn modelId="{AA5DF43E-617A-4A66-AD9B-CD666B3DFA33}" type="presOf" srcId="{A9AFC5FA-E9CF-48FC-A6CF-EC123E4CABA3}" destId="{EDDC1FA3-E542-4E7A-8046-8953CDA9DDEF}" srcOrd="0" destOrd="0" presId="urn:microsoft.com/office/officeart/2005/8/layout/hierarchy1"/>
    <dgm:cxn modelId="{414D81E7-5B58-4CBC-8994-C978511B5D6B}" type="presOf" srcId="{81598A09-D88E-4B47-BAEE-2CE369BBA2F0}" destId="{27E6CF18-4034-467E-82EF-F56F7A6B939B}" srcOrd="0" destOrd="0" presId="urn:microsoft.com/office/officeart/2005/8/layout/hierarchy1"/>
    <dgm:cxn modelId="{CC11AC83-F78A-4C8A-AEBD-20CA693E2EBB}" type="presOf" srcId="{AE73CDC0-972E-4065-9873-26FBC564740A}" destId="{9F07CF94-EDFB-4AF4-80DC-9AD4F18D9D6F}" srcOrd="0" destOrd="0" presId="urn:microsoft.com/office/officeart/2005/8/layout/hierarchy1"/>
    <dgm:cxn modelId="{EF912157-5C4D-4B77-9E5F-F76EBF49140D}" type="presOf" srcId="{19466FE6-0F3A-4EEB-9C1B-17697A04781B}" destId="{AA7737D2-B303-4811-8BF0-DEC88D6EF78B}" srcOrd="0" destOrd="0" presId="urn:microsoft.com/office/officeart/2005/8/layout/hierarchy1"/>
    <dgm:cxn modelId="{9D821050-4950-4250-8DE1-A757F08DA667}" type="presOf" srcId="{B3E32ECD-EA65-4358-B60D-E00477D41893}" destId="{27D059F7-95FF-4546-96E5-E963F422ECEE}" srcOrd="0" destOrd="0" presId="urn:microsoft.com/office/officeart/2005/8/layout/hierarchy1"/>
    <dgm:cxn modelId="{B4EB7C88-11E7-4EDD-A15A-5FDE24E0F537}" type="presOf" srcId="{92FC599C-0418-4600-80FD-8296C644C612}" destId="{C37F8F9F-CE46-4303-B298-AEB83D1CCC40}" srcOrd="0" destOrd="0" presId="urn:microsoft.com/office/officeart/2005/8/layout/hierarchy1"/>
    <dgm:cxn modelId="{0598E624-E459-4F56-AAAC-10D8B6DC6A7F}" type="presOf" srcId="{1949FF0A-4DA3-450C-86DE-FC4901A2A7EE}" destId="{64108D98-CF10-41A1-9DA0-1BAD33388F33}" srcOrd="0" destOrd="0" presId="urn:microsoft.com/office/officeart/2005/8/layout/hierarchy1"/>
    <dgm:cxn modelId="{182F1ED7-1AED-4FA2-95AB-1CF4184D345A}" srcId="{D91DDA78-6E9E-4ACE-B1F9-4ED688935F1D}" destId="{A9AFC5FA-E9CF-48FC-A6CF-EC123E4CABA3}" srcOrd="3" destOrd="0" parTransId="{1BF715DB-DC1C-4A5A-8049-7BD643DEE4B6}" sibTransId="{F24783D9-A160-456D-AB76-47E3734E083E}"/>
    <dgm:cxn modelId="{3F458CD8-2575-40CB-B1D2-769FAB257938}" type="presOf" srcId="{D91DDA78-6E9E-4ACE-B1F9-4ED688935F1D}" destId="{16E87F8D-242B-42C4-AEA8-22AF12A6682A}" srcOrd="0" destOrd="0" presId="urn:microsoft.com/office/officeart/2005/8/layout/hierarchy1"/>
    <dgm:cxn modelId="{075E5886-A431-4E7D-AA36-96D657B9424E}" srcId="{D91DDA78-6E9E-4ACE-B1F9-4ED688935F1D}" destId="{92FC599C-0418-4600-80FD-8296C644C612}" srcOrd="5" destOrd="0" parTransId="{81598A09-D88E-4B47-BAEE-2CE369BBA2F0}" sibTransId="{977C31D8-CFD4-4E22-954E-4B04A509AC2F}"/>
    <dgm:cxn modelId="{3965ADDF-AA4D-4D07-9F6A-40AB4DF0F3BA}" type="presOf" srcId="{186BA5C2-1B39-4F64-ACAF-F520858C8C1C}" destId="{43205489-C8FC-4EBA-B047-58253C75CCAC}" srcOrd="0" destOrd="0" presId="urn:microsoft.com/office/officeart/2005/8/layout/hierarchy1"/>
    <dgm:cxn modelId="{070F974D-BE25-4C71-AA85-D18E61953E7A}" type="presOf" srcId="{B09C2016-7C1B-46C3-AF60-52B78938D34D}" destId="{AF7BCA38-3A9C-40D3-BBBD-2E4AB7910BA4}" srcOrd="0" destOrd="0" presId="urn:microsoft.com/office/officeart/2005/8/layout/hierarchy1"/>
    <dgm:cxn modelId="{F58B249D-CEE8-40F9-9D25-478162FD4A9A}" srcId="{D91DDA78-6E9E-4ACE-B1F9-4ED688935F1D}" destId="{468461ED-E8DF-4F29-BC1E-1229F31658C6}" srcOrd="1" destOrd="0" parTransId="{B3E32ECD-EA65-4358-B60D-E00477D41893}" sibTransId="{72A26CF1-760B-4EFB-8A97-966A812257CC}"/>
    <dgm:cxn modelId="{A1CDE4B1-08B6-4D37-86E8-38DA5F8728F7}" srcId="{5D58C63F-B597-4971-AEF8-A444059806E9}" destId="{AE73CDC0-972E-4065-9873-26FBC564740A}" srcOrd="0" destOrd="0" parTransId="{8D9E96EF-C464-4198-8E69-1DED010BB250}" sibTransId="{20613DDF-A3D9-48BD-BD19-73D33193DEDF}"/>
    <dgm:cxn modelId="{CBF52E66-7B83-42B2-9765-783B4B945FC1}" type="presOf" srcId="{4FD3D7A8-1126-4780-B972-D0AD0D5B9427}" destId="{34E7DE09-EC41-47CE-B9A1-8580B8C6C0DE}" srcOrd="0" destOrd="0" presId="urn:microsoft.com/office/officeart/2005/8/layout/hierarchy1"/>
    <dgm:cxn modelId="{2A5FF721-A8BC-43DF-8304-62159ABABE3A}" type="presOf" srcId="{5D58C63F-B597-4971-AEF8-A444059806E9}" destId="{CFA5BB34-1C33-4A4E-8814-975806FD9DCC}" srcOrd="0" destOrd="0" presId="urn:microsoft.com/office/officeart/2005/8/layout/hierarchy1"/>
    <dgm:cxn modelId="{01F07EE3-85EE-4E17-8193-264DE0A8FEA2}" srcId="{D91DDA78-6E9E-4ACE-B1F9-4ED688935F1D}" destId="{4FD3D7A8-1126-4780-B972-D0AD0D5B9427}" srcOrd="0" destOrd="0" parTransId="{57480F9C-501B-42D1-AEA3-355BE251B9C9}" sibTransId="{2143E4B1-0D33-4A21-B534-7114076B1ED4}"/>
    <dgm:cxn modelId="{68BEFF2B-60BF-42B6-82F4-F2281109338C}" srcId="{D91DDA78-6E9E-4ACE-B1F9-4ED688935F1D}" destId="{B09C2016-7C1B-46C3-AF60-52B78938D34D}" srcOrd="2" destOrd="0" parTransId="{186BA5C2-1B39-4F64-ACAF-F520858C8C1C}" sibTransId="{6AA95326-615B-4924-85A1-242BB46EC54E}"/>
    <dgm:cxn modelId="{CBD4D0CC-F6E5-4D04-B7BD-40A862190F05}" srcId="{D91DDA78-6E9E-4ACE-B1F9-4ED688935F1D}" destId="{19466FE6-0F3A-4EEB-9C1B-17697A04781B}" srcOrd="4" destOrd="0" parTransId="{B26D4C28-B26B-42CF-A8D8-8C7041921328}" sibTransId="{4F3AA5A8-B7D8-437C-AB83-A0AE62E4C9EF}"/>
    <dgm:cxn modelId="{8D75E658-CD67-43F0-B99C-16D7C13156E5}" type="presOf" srcId="{57480F9C-501B-42D1-AEA3-355BE251B9C9}" destId="{F68D031E-4EC5-49D9-A544-F7910E328B35}" srcOrd="0" destOrd="0" presId="urn:microsoft.com/office/officeart/2005/8/layout/hierarchy1"/>
    <dgm:cxn modelId="{69536B3B-4F2C-4996-B610-CD3B718F7511}" type="presParOf" srcId="{64108D98-CF10-41A1-9DA0-1BAD33388F33}" destId="{6AA1891C-8F8D-45FD-B2D9-75E517DD8071}" srcOrd="0" destOrd="0" presId="urn:microsoft.com/office/officeart/2005/8/layout/hierarchy1"/>
    <dgm:cxn modelId="{7A8C89E8-8194-4B2D-BDCD-AF6FB2C9BDCD}" type="presParOf" srcId="{6AA1891C-8F8D-45FD-B2D9-75E517DD8071}" destId="{039E2648-1E91-4EF5-A1AB-CEF67BF6C0FE}" srcOrd="0" destOrd="0" presId="urn:microsoft.com/office/officeart/2005/8/layout/hierarchy1"/>
    <dgm:cxn modelId="{026BE81B-142F-4CCC-AE1E-199CDBC381C1}" type="presParOf" srcId="{039E2648-1E91-4EF5-A1AB-CEF67BF6C0FE}" destId="{DA2E666A-C049-4319-8123-2BFB838F0167}" srcOrd="0" destOrd="0" presId="urn:microsoft.com/office/officeart/2005/8/layout/hierarchy1"/>
    <dgm:cxn modelId="{38E2523D-DEB9-473F-8F8C-A1A56AECD9DC}" type="presParOf" srcId="{039E2648-1E91-4EF5-A1AB-CEF67BF6C0FE}" destId="{CFA5BB34-1C33-4A4E-8814-975806FD9DCC}" srcOrd="1" destOrd="0" presId="urn:microsoft.com/office/officeart/2005/8/layout/hierarchy1"/>
    <dgm:cxn modelId="{468C6FC5-4B21-4A4E-8340-4571A89082B0}" type="presParOf" srcId="{6AA1891C-8F8D-45FD-B2D9-75E517DD8071}" destId="{4CF8F3B5-14EE-4132-8627-0DD652B2A2F0}" srcOrd="1" destOrd="0" presId="urn:microsoft.com/office/officeart/2005/8/layout/hierarchy1"/>
    <dgm:cxn modelId="{71323538-50AF-436D-A416-F02FB98EAEAC}" type="presParOf" srcId="{4CF8F3B5-14EE-4132-8627-0DD652B2A2F0}" destId="{FE8718FB-3F45-4BFA-AA50-38F34460F3EC}" srcOrd="0" destOrd="0" presId="urn:microsoft.com/office/officeart/2005/8/layout/hierarchy1"/>
    <dgm:cxn modelId="{89E8471C-F092-4696-B02C-2961B983C6DD}" type="presParOf" srcId="{4CF8F3B5-14EE-4132-8627-0DD652B2A2F0}" destId="{84C295A0-4D51-4119-A929-DACF01D2BC96}" srcOrd="1" destOrd="0" presId="urn:microsoft.com/office/officeart/2005/8/layout/hierarchy1"/>
    <dgm:cxn modelId="{9B1D2ECB-41F6-40A0-B35B-70831790DDDD}" type="presParOf" srcId="{84C295A0-4D51-4119-A929-DACF01D2BC96}" destId="{C8332C38-165B-422A-8A8E-DA8FFE0BEDD8}" srcOrd="0" destOrd="0" presId="urn:microsoft.com/office/officeart/2005/8/layout/hierarchy1"/>
    <dgm:cxn modelId="{60150A6F-8B16-41ED-8D48-EDDD9FDCB672}" type="presParOf" srcId="{C8332C38-165B-422A-8A8E-DA8FFE0BEDD8}" destId="{038531D1-5954-4A20-916E-414DD9C8462C}" srcOrd="0" destOrd="0" presId="urn:microsoft.com/office/officeart/2005/8/layout/hierarchy1"/>
    <dgm:cxn modelId="{9206F234-CEAD-4419-BF5A-989EF3E013ED}" type="presParOf" srcId="{C8332C38-165B-422A-8A8E-DA8FFE0BEDD8}" destId="{9F07CF94-EDFB-4AF4-80DC-9AD4F18D9D6F}" srcOrd="1" destOrd="0" presId="urn:microsoft.com/office/officeart/2005/8/layout/hierarchy1"/>
    <dgm:cxn modelId="{E5840FAC-9BFA-4293-9037-491236A1209F}" type="presParOf" srcId="{84C295A0-4D51-4119-A929-DACF01D2BC96}" destId="{C3C60A8D-9435-47BD-9D8F-F8CE35C136DB}" srcOrd="1" destOrd="0" presId="urn:microsoft.com/office/officeart/2005/8/layout/hierarchy1"/>
    <dgm:cxn modelId="{DFCA6336-8B56-4C89-ADB7-BBBE1F0B279D}" type="presParOf" srcId="{C3C60A8D-9435-47BD-9D8F-F8CE35C136DB}" destId="{45E103B8-F5A0-4ADD-8E0A-0AB27B50D6FF}" srcOrd="0" destOrd="0" presId="urn:microsoft.com/office/officeart/2005/8/layout/hierarchy1"/>
    <dgm:cxn modelId="{BAD445A4-D7E1-4952-A371-C3E15DE172DF}" type="presParOf" srcId="{C3C60A8D-9435-47BD-9D8F-F8CE35C136DB}" destId="{4623321B-8299-42C6-BA5A-17CB4CF0D060}" srcOrd="1" destOrd="0" presId="urn:microsoft.com/office/officeart/2005/8/layout/hierarchy1"/>
    <dgm:cxn modelId="{8270CB02-0E11-47DF-8083-EDDFBF379592}" type="presParOf" srcId="{4623321B-8299-42C6-BA5A-17CB4CF0D060}" destId="{B006B90E-D556-4076-B2F1-F911E290448E}" srcOrd="0" destOrd="0" presId="urn:microsoft.com/office/officeart/2005/8/layout/hierarchy1"/>
    <dgm:cxn modelId="{8B402747-DE1E-429B-8610-803034C9E09C}" type="presParOf" srcId="{B006B90E-D556-4076-B2F1-F911E290448E}" destId="{FE372369-6A19-4E64-9226-965E45AEACE8}" srcOrd="0" destOrd="0" presId="urn:microsoft.com/office/officeart/2005/8/layout/hierarchy1"/>
    <dgm:cxn modelId="{2D34579D-1D83-4374-BA01-720D2A015949}" type="presParOf" srcId="{B006B90E-D556-4076-B2F1-F911E290448E}" destId="{16E87F8D-242B-42C4-AEA8-22AF12A6682A}" srcOrd="1" destOrd="0" presId="urn:microsoft.com/office/officeart/2005/8/layout/hierarchy1"/>
    <dgm:cxn modelId="{F8780CB0-8ADE-4771-81AC-7A6D475B1F04}" type="presParOf" srcId="{4623321B-8299-42C6-BA5A-17CB4CF0D060}" destId="{BBB7F9A1-FFA9-4CB9-9720-EFE0F3C82C22}" srcOrd="1" destOrd="0" presId="urn:microsoft.com/office/officeart/2005/8/layout/hierarchy1"/>
    <dgm:cxn modelId="{D1ACB3D5-6ECC-4400-AC22-4D649B112B36}" type="presParOf" srcId="{BBB7F9A1-FFA9-4CB9-9720-EFE0F3C82C22}" destId="{F68D031E-4EC5-49D9-A544-F7910E328B35}" srcOrd="0" destOrd="0" presId="urn:microsoft.com/office/officeart/2005/8/layout/hierarchy1"/>
    <dgm:cxn modelId="{B165F198-E4A7-4B2D-8C06-6703533C852B}" type="presParOf" srcId="{BBB7F9A1-FFA9-4CB9-9720-EFE0F3C82C22}" destId="{7CD26043-0ED7-4BE2-8A98-24F64EF40B80}" srcOrd="1" destOrd="0" presId="urn:microsoft.com/office/officeart/2005/8/layout/hierarchy1"/>
    <dgm:cxn modelId="{778DBEC7-87BD-4E16-B430-99ED8EC2E073}" type="presParOf" srcId="{7CD26043-0ED7-4BE2-8A98-24F64EF40B80}" destId="{33F76BF2-5E70-4187-97A3-A4BF9BB4E242}" srcOrd="0" destOrd="0" presId="urn:microsoft.com/office/officeart/2005/8/layout/hierarchy1"/>
    <dgm:cxn modelId="{5644D36C-A313-48AE-B3E2-35F600C5EB21}" type="presParOf" srcId="{33F76BF2-5E70-4187-97A3-A4BF9BB4E242}" destId="{AD6E0715-6D9F-44E9-8666-39833E510DE9}" srcOrd="0" destOrd="0" presId="urn:microsoft.com/office/officeart/2005/8/layout/hierarchy1"/>
    <dgm:cxn modelId="{B3C61843-102A-4EA1-A8FF-3E9679756632}" type="presParOf" srcId="{33F76BF2-5E70-4187-97A3-A4BF9BB4E242}" destId="{34E7DE09-EC41-47CE-B9A1-8580B8C6C0DE}" srcOrd="1" destOrd="0" presId="urn:microsoft.com/office/officeart/2005/8/layout/hierarchy1"/>
    <dgm:cxn modelId="{01CE13C9-6155-4F35-8BE9-51EC1F5B8B6C}" type="presParOf" srcId="{7CD26043-0ED7-4BE2-8A98-24F64EF40B80}" destId="{AD52FB11-6B69-4B5A-A2B4-8E303EC36FC4}" srcOrd="1" destOrd="0" presId="urn:microsoft.com/office/officeart/2005/8/layout/hierarchy1"/>
    <dgm:cxn modelId="{9B7861BD-9911-4756-A053-FB9B3C09CBB4}" type="presParOf" srcId="{BBB7F9A1-FFA9-4CB9-9720-EFE0F3C82C22}" destId="{27D059F7-95FF-4546-96E5-E963F422ECEE}" srcOrd="2" destOrd="0" presId="urn:microsoft.com/office/officeart/2005/8/layout/hierarchy1"/>
    <dgm:cxn modelId="{2A7BA5FD-6268-496A-9EE1-84F3E14B73CA}" type="presParOf" srcId="{BBB7F9A1-FFA9-4CB9-9720-EFE0F3C82C22}" destId="{7C53DFFB-3E04-491F-9999-81F39253629C}" srcOrd="3" destOrd="0" presId="urn:microsoft.com/office/officeart/2005/8/layout/hierarchy1"/>
    <dgm:cxn modelId="{30301E9F-5432-4661-AD1C-63A2F3D5A753}" type="presParOf" srcId="{7C53DFFB-3E04-491F-9999-81F39253629C}" destId="{A178E155-A38E-4783-B649-B122013B431B}" srcOrd="0" destOrd="0" presId="urn:microsoft.com/office/officeart/2005/8/layout/hierarchy1"/>
    <dgm:cxn modelId="{8C7A0583-913C-42A6-851E-B1E1DD2E9300}" type="presParOf" srcId="{A178E155-A38E-4783-B649-B122013B431B}" destId="{512EFD5D-7C43-4C33-B7DD-F816A8256EED}" srcOrd="0" destOrd="0" presId="urn:microsoft.com/office/officeart/2005/8/layout/hierarchy1"/>
    <dgm:cxn modelId="{7FAD58DF-BD24-49E5-A25D-2A092063739A}" type="presParOf" srcId="{A178E155-A38E-4783-B649-B122013B431B}" destId="{6FA51220-CB15-411C-BA42-888876CE47A5}" srcOrd="1" destOrd="0" presId="urn:microsoft.com/office/officeart/2005/8/layout/hierarchy1"/>
    <dgm:cxn modelId="{CF8B6EC9-698C-4383-B0E0-F467447CC7C9}" type="presParOf" srcId="{7C53DFFB-3E04-491F-9999-81F39253629C}" destId="{3BD4176A-F8D4-4160-A717-512584517470}" srcOrd="1" destOrd="0" presId="urn:microsoft.com/office/officeart/2005/8/layout/hierarchy1"/>
    <dgm:cxn modelId="{730FB48F-BBEA-4165-A63D-20D8B35BB8DA}" type="presParOf" srcId="{BBB7F9A1-FFA9-4CB9-9720-EFE0F3C82C22}" destId="{43205489-C8FC-4EBA-B047-58253C75CCAC}" srcOrd="4" destOrd="0" presId="urn:microsoft.com/office/officeart/2005/8/layout/hierarchy1"/>
    <dgm:cxn modelId="{FEF7789A-4EC3-4B7E-920B-9C0020912D15}" type="presParOf" srcId="{BBB7F9A1-FFA9-4CB9-9720-EFE0F3C82C22}" destId="{F43A73DC-E22B-4503-B60F-BD6045AF5C5E}" srcOrd="5" destOrd="0" presId="urn:microsoft.com/office/officeart/2005/8/layout/hierarchy1"/>
    <dgm:cxn modelId="{46C98B9A-5504-43FE-B6DA-CCB453E78143}" type="presParOf" srcId="{F43A73DC-E22B-4503-B60F-BD6045AF5C5E}" destId="{8F209181-41FB-4103-B29F-1E6E44CA6F99}" srcOrd="0" destOrd="0" presId="urn:microsoft.com/office/officeart/2005/8/layout/hierarchy1"/>
    <dgm:cxn modelId="{CA0C24CA-B492-4421-BE17-D4431EC3AC36}" type="presParOf" srcId="{8F209181-41FB-4103-B29F-1E6E44CA6F99}" destId="{B8417D6A-C253-4E0E-A3D3-929256A4A2BA}" srcOrd="0" destOrd="0" presId="urn:microsoft.com/office/officeart/2005/8/layout/hierarchy1"/>
    <dgm:cxn modelId="{2EDC1B86-C648-4876-9719-F25A209A06D2}" type="presParOf" srcId="{8F209181-41FB-4103-B29F-1E6E44CA6F99}" destId="{AF7BCA38-3A9C-40D3-BBBD-2E4AB7910BA4}" srcOrd="1" destOrd="0" presId="urn:microsoft.com/office/officeart/2005/8/layout/hierarchy1"/>
    <dgm:cxn modelId="{F9A07D15-01DF-45A5-A51D-A8ECE82F0FCE}" type="presParOf" srcId="{F43A73DC-E22B-4503-B60F-BD6045AF5C5E}" destId="{73EB2633-A599-46C3-90BF-1E13C791E5B9}" srcOrd="1" destOrd="0" presId="urn:microsoft.com/office/officeart/2005/8/layout/hierarchy1"/>
    <dgm:cxn modelId="{CFC76EBC-F20D-4DAD-931E-3E991F0B387C}" type="presParOf" srcId="{BBB7F9A1-FFA9-4CB9-9720-EFE0F3C82C22}" destId="{263783F6-F33B-427B-98D8-69B636CFE25D}" srcOrd="6" destOrd="0" presId="urn:microsoft.com/office/officeart/2005/8/layout/hierarchy1"/>
    <dgm:cxn modelId="{0A82B28A-D4D1-4D84-8CD5-8C564A894D76}" type="presParOf" srcId="{BBB7F9A1-FFA9-4CB9-9720-EFE0F3C82C22}" destId="{429B328E-B15A-4189-BB92-5EA37F76EF1D}" srcOrd="7" destOrd="0" presId="urn:microsoft.com/office/officeart/2005/8/layout/hierarchy1"/>
    <dgm:cxn modelId="{272EE213-BEF4-4825-AA68-A957DD9CB68D}" type="presParOf" srcId="{429B328E-B15A-4189-BB92-5EA37F76EF1D}" destId="{0D1E6574-A59E-4ADB-A0FC-B7FBD323A9C6}" srcOrd="0" destOrd="0" presId="urn:microsoft.com/office/officeart/2005/8/layout/hierarchy1"/>
    <dgm:cxn modelId="{CCCDE5A9-5386-40DB-8EEF-B785996F79F0}" type="presParOf" srcId="{0D1E6574-A59E-4ADB-A0FC-B7FBD323A9C6}" destId="{92270888-0902-4C38-AE0A-4F933D110276}" srcOrd="0" destOrd="0" presId="urn:microsoft.com/office/officeart/2005/8/layout/hierarchy1"/>
    <dgm:cxn modelId="{DA8D211E-651B-4CEF-B278-B4101DA1444A}" type="presParOf" srcId="{0D1E6574-A59E-4ADB-A0FC-B7FBD323A9C6}" destId="{EDDC1FA3-E542-4E7A-8046-8953CDA9DDEF}" srcOrd="1" destOrd="0" presId="urn:microsoft.com/office/officeart/2005/8/layout/hierarchy1"/>
    <dgm:cxn modelId="{3360B61A-E49F-4DA7-BAAD-6780C792415A}" type="presParOf" srcId="{429B328E-B15A-4189-BB92-5EA37F76EF1D}" destId="{CCCA546D-1511-4419-B84B-EE69B4C90FE9}" srcOrd="1" destOrd="0" presId="urn:microsoft.com/office/officeart/2005/8/layout/hierarchy1"/>
    <dgm:cxn modelId="{30A4B76A-62C5-4AFD-845F-F4AC725F048F}" type="presParOf" srcId="{BBB7F9A1-FFA9-4CB9-9720-EFE0F3C82C22}" destId="{713491F0-FA84-439B-B46D-638FA264C686}" srcOrd="8" destOrd="0" presId="urn:microsoft.com/office/officeart/2005/8/layout/hierarchy1"/>
    <dgm:cxn modelId="{F988F3F2-104C-4B98-8DFE-A2BF22491208}" type="presParOf" srcId="{BBB7F9A1-FFA9-4CB9-9720-EFE0F3C82C22}" destId="{9AA322B6-BD5E-426C-B4D2-6CEF863CC4F2}" srcOrd="9" destOrd="0" presId="urn:microsoft.com/office/officeart/2005/8/layout/hierarchy1"/>
    <dgm:cxn modelId="{DCD625B3-7CEE-4FFF-8979-DBDA06085CDF}" type="presParOf" srcId="{9AA322B6-BD5E-426C-B4D2-6CEF863CC4F2}" destId="{D848A191-8388-44D7-A4AF-05402848BC04}" srcOrd="0" destOrd="0" presId="urn:microsoft.com/office/officeart/2005/8/layout/hierarchy1"/>
    <dgm:cxn modelId="{6190D691-02E3-41D1-A598-5E91AFD0A080}" type="presParOf" srcId="{D848A191-8388-44D7-A4AF-05402848BC04}" destId="{B36A6F1D-03BE-4786-825D-11AAA3EBBF3F}" srcOrd="0" destOrd="0" presId="urn:microsoft.com/office/officeart/2005/8/layout/hierarchy1"/>
    <dgm:cxn modelId="{E9A610D7-30D4-42F5-ACA2-B0183C5B1561}" type="presParOf" srcId="{D848A191-8388-44D7-A4AF-05402848BC04}" destId="{AA7737D2-B303-4811-8BF0-DEC88D6EF78B}" srcOrd="1" destOrd="0" presId="urn:microsoft.com/office/officeart/2005/8/layout/hierarchy1"/>
    <dgm:cxn modelId="{DA3BF266-2071-4627-8C89-70A2E3A4DA8E}" type="presParOf" srcId="{9AA322B6-BD5E-426C-B4D2-6CEF863CC4F2}" destId="{2FEEB852-20F5-41CA-81E2-734A65A4229A}" srcOrd="1" destOrd="0" presId="urn:microsoft.com/office/officeart/2005/8/layout/hierarchy1"/>
    <dgm:cxn modelId="{F3C0C94F-6821-463D-AD55-2A611171A5E7}" type="presParOf" srcId="{BBB7F9A1-FFA9-4CB9-9720-EFE0F3C82C22}" destId="{27E6CF18-4034-467E-82EF-F56F7A6B939B}" srcOrd="10" destOrd="0" presId="urn:microsoft.com/office/officeart/2005/8/layout/hierarchy1"/>
    <dgm:cxn modelId="{E89821EF-26D0-4BBA-9D91-09853A649F88}" type="presParOf" srcId="{BBB7F9A1-FFA9-4CB9-9720-EFE0F3C82C22}" destId="{0790DC50-3783-4CAB-90C3-FA2D0BE69480}" srcOrd="11" destOrd="0" presId="urn:microsoft.com/office/officeart/2005/8/layout/hierarchy1"/>
    <dgm:cxn modelId="{74B66730-A1C5-4DD6-A5AB-F9E07368D3CC}" type="presParOf" srcId="{0790DC50-3783-4CAB-90C3-FA2D0BE69480}" destId="{C06C4EFB-AF83-454E-8CB8-C4D2504D2419}" srcOrd="0" destOrd="0" presId="urn:microsoft.com/office/officeart/2005/8/layout/hierarchy1"/>
    <dgm:cxn modelId="{2B9185CC-F11F-4BCC-BFB2-55E2D5196486}" type="presParOf" srcId="{C06C4EFB-AF83-454E-8CB8-C4D2504D2419}" destId="{EE5FB1BD-B409-4F32-8A8F-8967B6228537}" srcOrd="0" destOrd="0" presId="urn:microsoft.com/office/officeart/2005/8/layout/hierarchy1"/>
    <dgm:cxn modelId="{9EE4B063-AECB-4B69-BE61-5C43102A6A34}" type="presParOf" srcId="{C06C4EFB-AF83-454E-8CB8-C4D2504D2419}" destId="{C37F8F9F-CE46-4303-B298-AEB83D1CCC40}" srcOrd="1" destOrd="0" presId="urn:microsoft.com/office/officeart/2005/8/layout/hierarchy1"/>
    <dgm:cxn modelId="{5641F17E-9E09-4276-84A7-C31AE8CFAC67}" type="presParOf" srcId="{0790DC50-3783-4CAB-90C3-FA2D0BE69480}" destId="{F14FC809-6DCA-4DCE-8ED6-ADA32EF05C4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92E6FBB-F208-48AE-9398-1350560962A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696910D3-3A6E-4431-B6F3-692E1D6F415A}">
      <dgm:prSet phldrT="[文字]"/>
      <dgm:spPr/>
      <dgm:t>
        <a:bodyPr/>
        <a:lstStyle/>
        <a:p>
          <a:r>
            <a:rPr lang="zh-TW" altLang="en-US" dirty="0" smtClean="0"/>
            <a:t>登入頁面</a:t>
          </a:r>
          <a:endParaRPr lang="zh-TW" altLang="en-US" dirty="0"/>
        </a:p>
      </dgm:t>
    </dgm:pt>
    <dgm:pt modelId="{B5A4795C-8C0B-4CBB-A2F7-E7B93ABE45B1}" type="parTrans" cxnId="{E3F770C7-5AF3-4602-99EE-3E142116F5CB}">
      <dgm:prSet/>
      <dgm:spPr/>
      <dgm:t>
        <a:bodyPr/>
        <a:lstStyle/>
        <a:p>
          <a:endParaRPr lang="zh-TW" altLang="en-US"/>
        </a:p>
      </dgm:t>
    </dgm:pt>
    <dgm:pt modelId="{AF05D22A-1FAF-4970-AC36-D30F0F5763B9}" type="sibTrans" cxnId="{E3F770C7-5AF3-4602-99EE-3E142116F5CB}">
      <dgm:prSet/>
      <dgm:spPr/>
      <dgm:t>
        <a:bodyPr/>
        <a:lstStyle/>
        <a:p>
          <a:endParaRPr lang="zh-TW" altLang="en-US"/>
        </a:p>
      </dgm:t>
    </dgm:pt>
    <dgm:pt modelId="{CF9415A7-5490-4F50-8350-F7D03427BF63}">
      <dgm:prSet phldrT="[文字]"/>
      <dgm:spPr/>
      <dgm:t>
        <a:bodyPr/>
        <a:lstStyle/>
        <a:p>
          <a:r>
            <a:rPr lang="zh-TW" altLang="en-US" dirty="0" smtClean="0"/>
            <a:t>主頁面</a:t>
          </a:r>
          <a:endParaRPr lang="zh-TW" altLang="en-US" dirty="0"/>
        </a:p>
      </dgm:t>
    </dgm:pt>
    <dgm:pt modelId="{5881FC4F-13C6-4D2D-90CB-2E4FE6D2BD01}" type="parTrans" cxnId="{14DF9EEC-12A9-4803-8231-B83A1661C860}">
      <dgm:prSet/>
      <dgm:spPr/>
      <dgm:t>
        <a:bodyPr/>
        <a:lstStyle/>
        <a:p>
          <a:endParaRPr lang="zh-TW" altLang="en-US"/>
        </a:p>
      </dgm:t>
    </dgm:pt>
    <dgm:pt modelId="{9AEBBB32-56F3-4DE7-A1A0-D7C27A71FCC6}" type="sibTrans" cxnId="{14DF9EEC-12A9-4803-8231-B83A1661C860}">
      <dgm:prSet/>
      <dgm:spPr/>
      <dgm:t>
        <a:bodyPr/>
        <a:lstStyle/>
        <a:p>
          <a:endParaRPr lang="zh-TW" altLang="en-US"/>
        </a:p>
      </dgm:t>
    </dgm:pt>
    <dgm:pt modelId="{0C150E0F-E3BC-4213-8834-634112991605}">
      <dgm:prSet phldrT="[文字]"/>
      <dgm:spPr/>
      <dgm:t>
        <a:bodyPr/>
        <a:lstStyle/>
        <a:p>
          <a:r>
            <a:rPr lang="zh-TW" altLang="en-US" dirty="0" smtClean="0"/>
            <a:t>交流區</a:t>
          </a:r>
          <a:endParaRPr lang="zh-TW" altLang="en-US" dirty="0"/>
        </a:p>
      </dgm:t>
    </dgm:pt>
    <dgm:pt modelId="{6EEC54A0-F47E-49AB-AA94-4F1132E66FAB}" type="parTrans" cxnId="{E1A4C7CE-5CC3-4ED6-81E8-D7BC612A8088}">
      <dgm:prSet/>
      <dgm:spPr/>
      <dgm:t>
        <a:bodyPr/>
        <a:lstStyle/>
        <a:p>
          <a:endParaRPr lang="zh-TW" altLang="en-US"/>
        </a:p>
      </dgm:t>
    </dgm:pt>
    <dgm:pt modelId="{A0CD5D35-A306-4AE5-9DBA-1069AB56816E}" type="sibTrans" cxnId="{E1A4C7CE-5CC3-4ED6-81E8-D7BC612A8088}">
      <dgm:prSet/>
      <dgm:spPr/>
      <dgm:t>
        <a:bodyPr/>
        <a:lstStyle/>
        <a:p>
          <a:endParaRPr lang="zh-TW" altLang="en-US"/>
        </a:p>
      </dgm:t>
    </dgm:pt>
    <dgm:pt modelId="{166DF9CA-9F82-4EF3-8CD0-375337D0AE67}">
      <dgm:prSet phldrT="[文字]"/>
      <dgm:spPr/>
      <dgm:t>
        <a:bodyPr/>
        <a:lstStyle/>
        <a:p>
          <a:r>
            <a:rPr lang="zh-TW" altLang="en-US" dirty="0" smtClean="0"/>
            <a:t>發文</a:t>
          </a:r>
          <a:endParaRPr lang="zh-TW" altLang="en-US" dirty="0"/>
        </a:p>
      </dgm:t>
    </dgm:pt>
    <dgm:pt modelId="{465F46C1-E8E9-4682-9454-3F870C761583}" type="parTrans" cxnId="{052DF366-FC7D-4262-AE78-5B67BF0D3E17}">
      <dgm:prSet/>
      <dgm:spPr/>
      <dgm:t>
        <a:bodyPr/>
        <a:lstStyle/>
        <a:p>
          <a:endParaRPr lang="zh-TW" altLang="en-US"/>
        </a:p>
      </dgm:t>
    </dgm:pt>
    <dgm:pt modelId="{AB8E96C9-5175-4CB6-8F92-AE0BA15F8288}" type="sibTrans" cxnId="{052DF366-FC7D-4262-AE78-5B67BF0D3E17}">
      <dgm:prSet/>
      <dgm:spPr/>
      <dgm:t>
        <a:bodyPr/>
        <a:lstStyle/>
        <a:p>
          <a:endParaRPr lang="zh-TW" altLang="en-US"/>
        </a:p>
      </dgm:t>
    </dgm:pt>
    <dgm:pt modelId="{3131EED1-0CDD-42B3-871A-4459F269BB9D}">
      <dgm:prSet phldrT="[文字]"/>
      <dgm:spPr/>
      <dgm:t>
        <a:bodyPr/>
        <a:lstStyle/>
        <a:p>
          <a:r>
            <a:rPr lang="zh-TW" altLang="en-US" dirty="0" smtClean="0"/>
            <a:t>貼文</a:t>
          </a:r>
          <a:endParaRPr lang="zh-TW" altLang="en-US" dirty="0"/>
        </a:p>
      </dgm:t>
    </dgm:pt>
    <dgm:pt modelId="{89DF1060-1EAB-4471-98E7-F2ACACE99B82}" type="parTrans" cxnId="{C385A7C8-CD41-4E3E-B1F6-0275252F13F5}">
      <dgm:prSet/>
      <dgm:spPr/>
      <dgm:t>
        <a:bodyPr/>
        <a:lstStyle/>
        <a:p>
          <a:endParaRPr lang="zh-TW" altLang="en-US"/>
        </a:p>
      </dgm:t>
    </dgm:pt>
    <dgm:pt modelId="{09A50A52-D040-4D4F-BB94-C05142385437}" type="sibTrans" cxnId="{C385A7C8-CD41-4E3E-B1F6-0275252F13F5}">
      <dgm:prSet/>
      <dgm:spPr/>
      <dgm:t>
        <a:bodyPr/>
        <a:lstStyle/>
        <a:p>
          <a:endParaRPr lang="zh-TW" altLang="en-US"/>
        </a:p>
      </dgm:t>
    </dgm:pt>
    <dgm:pt modelId="{4391C3B6-3A37-44D6-B03F-1C723B48A0B1}">
      <dgm:prSet phldrT="[文字]"/>
      <dgm:spPr/>
      <dgm:t>
        <a:bodyPr/>
        <a:lstStyle/>
        <a:p>
          <a:r>
            <a:rPr lang="zh-TW" altLang="en-US" dirty="0" smtClean="0"/>
            <a:t>發送</a:t>
          </a:r>
          <a:endParaRPr lang="zh-TW" altLang="en-US" dirty="0"/>
        </a:p>
      </dgm:t>
    </dgm:pt>
    <dgm:pt modelId="{8E4614DA-3875-48C6-B6E4-10A3C45A9E84}" type="parTrans" cxnId="{57F0B15E-AD81-49C3-8151-C4AAA2C4029B}">
      <dgm:prSet/>
      <dgm:spPr/>
      <dgm:t>
        <a:bodyPr/>
        <a:lstStyle/>
        <a:p>
          <a:endParaRPr lang="zh-TW" altLang="en-US"/>
        </a:p>
      </dgm:t>
    </dgm:pt>
    <dgm:pt modelId="{8C15C87B-86AA-48FF-857C-A9C285A8B1AF}" type="sibTrans" cxnId="{57F0B15E-AD81-49C3-8151-C4AAA2C4029B}">
      <dgm:prSet/>
      <dgm:spPr/>
      <dgm:t>
        <a:bodyPr/>
        <a:lstStyle/>
        <a:p>
          <a:endParaRPr lang="zh-TW" altLang="en-US"/>
        </a:p>
      </dgm:t>
    </dgm:pt>
    <dgm:pt modelId="{957D17A8-AC3B-46ED-A751-448067057E09}">
      <dgm:prSet phldrT="[文字]"/>
      <dgm:spPr/>
      <dgm:t>
        <a:bodyPr/>
        <a:lstStyle/>
        <a:p>
          <a:r>
            <a:rPr lang="zh-TW" altLang="en-US" dirty="0" smtClean="0"/>
            <a:t>瀏覽</a:t>
          </a:r>
          <a:endParaRPr lang="zh-TW" altLang="en-US" dirty="0"/>
        </a:p>
      </dgm:t>
    </dgm:pt>
    <dgm:pt modelId="{81041C99-4BC7-43BD-863D-465A1A326081}" type="parTrans" cxnId="{4F6406C3-C46E-4728-9FCB-8DA814F51B68}">
      <dgm:prSet/>
      <dgm:spPr/>
      <dgm:t>
        <a:bodyPr/>
        <a:lstStyle/>
        <a:p>
          <a:endParaRPr lang="zh-TW" altLang="en-US"/>
        </a:p>
      </dgm:t>
    </dgm:pt>
    <dgm:pt modelId="{995B5260-E8B6-4AB3-9451-890B84C78129}" type="sibTrans" cxnId="{4F6406C3-C46E-4728-9FCB-8DA814F51B68}">
      <dgm:prSet/>
      <dgm:spPr/>
      <dgm:t>
        <a:bodyPr/>
        <a:lstStyle/>
        <a:p>
          <a:endParaRPr lang="zh-TW" altLang="en-US"/>
        </a:p>
      </dgm:t>
    </dgm:pt>
    <dgm:pt modelId="{FA7BFB8F-4C39-4462-A583-2C90A8746762}">
      <dgm:prSet phldrT="[文字]"/>
      <dgm:spPr/>
      <dgm:t>
        <a:bodyPr/>
        <a:lstStyle/>
        <a:p>
          <a:r>
            <a:rPr lang="zh-TW" altLang="en-US" dirty="0" smtClean="0"/>
            <a:t>編輯</a:t>
          </a:r>
          <a:endParaRPr lang="zh-TW" altLang="en-US" dirty="0"/>
        </a:p>
      </dgm:t>
    </dgm:pt>
    <dgm:pt modelId="{1F3D9525-B471-4CF1-85E9-82BD37459C13}" type="parTrans" cxnId="{8A3CC049-6CB1-4419-9015-8CAE70C49B98}">
      <dgm:prSet/>
      <dgm:spPr/>
      <dgm:t>
        <a:bodyPr/>
        <a:lstStyle/>
        <a:p>
          <a:endParaRPr lang="zh-TW" altLang="en-US"/>
        </a:p>
      </dgm:t>
    </dgm:pt>
    <dgm:pt modelId="{A30BB3CC-58D0-4958-A39B-5BE56183A848}" type="sibTrans" cxnId="{8A3CC049-6CB1-4419-9015-8CAE70C49B98}">
      <dgm:prSet/>
      <dgm:spPr/>
      <dgm:t>
        <a:bodyPr/>
        <a:lstStyle/>
        <a:p>
          <a:endParaRPr lang="zh-TW" altLang="en-US"/>
        </a:p>
      </dgm:t>
    </dgm:pt>
    <dgm:pt modelId="{CB1A6623-C3A2-446B-B63C-40345BE52C15}">
      <dgm:prSet phldrT="[文字]"/>
      <dgm:spPr/>
      <dgm:t>
        <a:bodyPr/>
        <a:lstStyle/>
        <a:p>
          <a:r>
            <a:rPr lang="zh-TW" altLang="en-US" dirty="0" smtClean="0"/>
            <a:t>留言</a:t>
          </a:r>
          <a:endParaRPr lang="zh-TW" altLang="en-US" dirty="0"/>
        </a:p>
      </dgm:t>
    </dgm:pt>
    <dgm:pt modelId="{6C2F7F17-34A3-4BAE-AAA3-000F70B26598}" type="parTrans" cxnId="{CE6E1EF9-946B-4E7E-88F8-5FB4D6EA1857}">
      <dgm:prSet/>
      <dgm:spPr/>
      <dgm:t>
        <a:bodyPr/>
        <a:lstStyle/>
        <a:p>
          <a:endParaRPr lang="zh-TW" altLang="en-US"/>
        </a:p>
      </dgm:t>
    </dgm:pt>
    <dgm:pt modelId="{99F8ED73-B8C4-4249-ACF0-A895C7287BAD}" type="sibTrans" cxnId="{CE6E1EF9-946B-4E7E-88F8-5FB4D6EA1857}">
      <dgm:prSet/>
      <dgm:spPr/>
      <dgm:t>
        <a:bodyPr/>
        <a:lstStyle/>
        <a:p>
          <a:endParaRPr lang="zh-TW" altLang="en-US"/>
        </a:p>
      </dgm:t>
    </dgm:pt>
    <dgm:pt modelId="{2A579198-A2BE-4983-AA41-5696E07F506F}">
      <dgm:prSet phldrT="[文字]"/>
      <dgm:spPr/>
      <dgm:t>
        <a:bodyPr/>
        <a:lstStyle/>
        <a:p>
          <a:r>
            <a:rPr lang="zh-TW" altLang="en-US" dirty="0" smtClean="0"/>
            <a:t>收藏</a:t>
          </a:r>
          <a:endParaRPr lang="zh-TW" altLang="en-US" dirty="0"/>
        </a:p>
      </dgm:t>
    </dgm:pt>
    <dgm:pt modelId="{AFF70FBB-DF45-4909-8C45-1C7009E0C735}" type="parTrans" cxnId="{D19018AA-681E-469B-9912-88F04D5E1EAC}">
      <dgm:prSet/>
      <dgm:spPr/>
      <dgm:t>
        <a:bodyPr/>
        <a:lstStyle/>
        <a:p>
          <a:endParaRPr lang="zh-TW" altLang="en-US"/>
        </a:p>
      </dgm:t>
    </dgm:pt>
    <dgm:pt modelId="{26344FEA-4070-4EE3-A169-1D9157E773D7}" type="sibTrans" cxnId="{D19018AA-681E-469B-9912-88F04D5E1EAC}">
      <dgm:prSet/>
      <dgm:spPr/>
      <dgm:t>
        <a:bodyPr/>
        <a:lstStyle/>
        <a:p>
          <a:endParaRPr lang="zh-TW" altLang="en-US"/>
        </a:p>
      </dgm:t>
    </dgm:pt>
    <dgm:pt modelId="{7E8FD737-0870-4928-BD4F-9E336F4970A7}">
      <dgm:prSet phldrT="[文字]"/>
      <dgm:spPr/>
      <dgm:t>
        <a:bodyPr/>
        <a:lstStyle/>
        <a:p>
          <a:r>
            <a:rPr lang="zh-TW" altLang="en-US" dirty="0" smtClean="0"/>
            <a:t>回復</a:t>
          </a:r>
          <a:endParaRPr lang="zh-TW" altLang="en-US" dirty="0"/>
        </a:p>
      </dgm:t>
    </dgm:pt>
    <dgm:pt modelId="{A8D2A379-DAE6-44FE-8F0A-D63D71CBCC96}" type="parTrans" cxnId="{3254DEEF-2221-4BA3-AF2C-11BA33F43D61}">
      <dgm:prSet/>
      <dgm:spPr/>
      <dgm:t>
        <a:bodyPr/>
        <a:lstStyle/>
        <a:p>
          <a:endParaRPr lang="zh-TW" altLang="en-US"/>
        </a:p>
      </dgm:t>
    </dgm:pt>
    <dgm:pt modelId="{3F4B4ABD-B663-47AB-9A22-35AEAD7A4971}" type="sibTrans" cxnId="{3254DEEF-2221-4BA3-AF2C-11BA33F43D61}">
      <dgm:prSet/>
      <dgm:spPr/>
      <dgm:t>
        <a:bodyPr/>
        <a:lstStyle/>
        <a:p>
          <a:endParaRPr lang="zh-TW" altLang="en-US"/>
        </a:p>
      </dgm:t>
    </dgm:pt>
    <dgm:pt modelId="{E4AB95C9-0B0E-4880-84C9-0DE1A6A8DB2A}" type="pres">
      <dgm:prSet presAssocID="{492E6FBB-F208-48AE-9398-1350560962A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F2C21C5-5FAB-4E0A-9CAE-35E2A4974C14}" type="pres">
      <dgm:prSet presAssocID="{696910D3-3A6E-4431-B6F3-692E1D6F415A}" presName="hierRoot1" presStyleCnt="0"/>
      <dgm:spPr/>
    </dgm:pt>
    <dgm:pt modelId="{4D76780F-D0D0-4389-9FD6-8BEA817D7A69}" type="pres">
      <dgm:prSet presAssocID="{696910D3-3A6E-4431-B6F3-692E1D6F415A}" presName="composite" presStyleCnt="0"/>
      <dgm:spPr/>
    </dgm:pt>
    <dgm:pt modelId="{7FDF7094-F9FB-48AF-9613-BD427E27BB65}" type="pres">
      <dgm:prSet presAssocID="{696910D3-3A6E-4431-B6F3-692E1D6F415A}" presName="background" presStyleLbl="node0" presStyleIdx="0" presStyleCnt="1"/>
      <dgm:spPr/>
    </dgm:pt>
    <dgm:pt modelId="{FC3A6F70-A546-403E-9885-3454E1183EF1}" type="pres">
      <dgm:prSet presAssocID="{696910D3-3A6E-4431-B6F3-692E1D6F415A}" presName="text" presStyleLbl="fgAcc0" presStyleIdx="0" presStyleCnt="1">
        <dgm:presLayoutVars>
          <dgm:chPref val="3"/>
        </dgm:presLayoutVars>
      </dgm:prSet>
      <dgm:spPr/>
    </dgm:pt>
    <dgm:pt modelId="{0A8B4E65-E211-4828-BCDD-E6EB632A5A7A}" type="pres">
      <dgm:prSet presAssocID="{696910D3-3A6E-4431-B6F3-692E1D6F415A}" presName="hierChild2" presStyleCnt="0"/>
      <dgm:spPr/>
    </dgm:pt>
    <dgm:pt modelId="{5E2DA5F9-18AA-4981-8699-9CCA54744D47}" type="pres">
      <dgm:prSet presAssocID="{5881FC4F-13C6-4D2D-90CB-2E4FE6D2BD01}" presName="Name10" presStyleLbl="parChTrans1D2" presStyleIdx="0" presStyleCnt="1"/>
      <dgm:spPr/>
    </dgm:pt>
    <dgm:pt modelId="{15935B6F-2717-4DC5-9253-B0376C3E3A6F}" type="pres">
      <dgm:prSet presAssocID="{CF9415A7-5490-4F50-8350-F7D03427BF63}" presName="hierRoot2" presStyleCnt="0"/>
      <dgm:spPr/>
    </dgm:pt>
    <dgm:pt modelId="{3A0FEA93-551C-4040-9224-2E4EFA16FD0E}" type="pres">
      <dgm:prSet presAssocID="{CF9415A7-5490-4F50-8350-F7D03427BF63}" presName="composite2" presStyleCnt="0"/>
      <dgm:spPr/>
    </dgm:pt>
    <dgm:pt modelId="{FBF2258A-DC6C-4720-B24C-13A7D421DE48}" type="pres">
      <dgm:prSet presAssocID="{CF9415A7-5490-4F50-8350-F7D03427BF63}" presName="background2" presStyleLbl="node2" presStyleIdx="0" presStyleCnt="1"/>
      <dgm:spPr/>
    </dgm:pt>
    <dgm:pt modelId="{C4300D99-477C-4D8E-85F6-2FFB7E35F5A3}" type="pres">
      <dgm:prSet presAssocID="{CF9415A7-5490-4F50-8350-F7D03427BF63}" presName="text2" presStyleLbl="fgAcc2" presStyleIdx="0" presStyleCnt="1">
        <dgm:presLayoutVars>
          <dgm:chPref val="3"/>
        </dgm:presLayoutVars>
      </dgm:prSet>
      <dgm:spPr/>
    </dgm:pt>
    <dgm:pt modelId="{237FAA57-0C83-402B-BBC8-0F0BA2AE952D}" type="pres">
      <dgm:prSet presAssocID="{CF9415A7-5490-4F50-8350-F7D03427BF63}" presName="hierChild3" presStyleCnt="0"/>
      <dgm:spPr/>
    </dgm:pt>
    <dgm:pt modelId="{0EC27390-B40B-4B28-9458-40C503B379D1}" type="pres">
      <dgm:prSet presAssocID="{6EEC54A0-F47E-49AB-AA94-4F1132E66FAB}" presName="Name17" presStyleLbl="parChTrans1D3" presStyleIdx="0" presStyleCnt="1"/>
      <dgm:spPr/>
    </dgm:pt>
    <dgm:pt modelId="{583B73CD-5E40-4390-939C-5A1651092E98}" type="pres">
      <dgm:prSet presAssocID="{0C150E0F-E3BC-4213-8834-634112991605}" presName="hierRoot3" presStyleCnt="0"/>
      <dgm:spPr/>
    </dgm:pt>
    <dgm:pt modelId="{324FB577-56F1-4B0D-90B7-3AAA2F322C07}" type="pres">
      <dgm:prSet presAssocID="{0C150E0F-E3BC-4213-8834-634112991605}" presName="composite3" presStyleCnt="0"/>
      <dgm:spPr/>
    </dgm:pt>
    <dgm:pt modelId="{A2C44BDE-74DE-4679-BB4D-0D5B10E01D6E}" type="pres">
      <dgm:prSet presAssocID="{0C150E0F-E3BC-4213-8834-634112991605}" presName="background3" presStyleLbl="node3" presStyleIdx="0" presStyleCnt="1"/>
      <dgm:spPr/>
    </dgm:pt>
    <dgm:pt modelId="{AA6BC1CC-9E6F-4A74-92B9-B5B71F490AB8}" type="pres">
      <dgm:prSet presAssocID="{0C150E0F-E3BC-4213-8834-634112991605}" presName="text3" presStyleLbl="fgAcc3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989AE89-2CF1-4182-8C02-E37FA9A0042A}" type="pres">
      <dgm:prSet presAssocID="{0C150E0F-E3BC-4213-8834-634112991605}" presName="hierChild4" presStyleCnt="0"/>
      <dgm:spPr/>
    </dgm:pt>
    <dgm:pt modelId="{3A95C213-FB54-423D-B2C4-FD946E8D6109}" type="pres">
      <dgm:prSet presAssocID="{465F46C1-E8E9-4682-9454-3F870C761583}" presName="Name23" presStyleLbl="parChTrans1D4" presStyleIdx="0" presStyleCnt="8"/>
      <dgm:spPr/>
    </dgm:pt>
    <dgm:pt modelId="{03A77F40-84FC-4724-9894-4E83D366B8B5}" type="pres">
      <dgm:prSet presAssocID="{166DF9CA-9F82-4EF3-8CD0-375337D0AE67}" presName="hierRoot4" presStyleCnt="0"/>
      <dgm:spPr/>
    </dgm:pt>
    <dgm:pt modelId="{0D9FA01D-170E-435B-8CF5-709B82654035}" type="pres">
      <dgm:prSet presAssocID="{166DF9CA-9F82-4EF3-8CD0-375337D0AE67}" presName="composite4" presStyleCnt="0"/>
      <dgm:spPr/>
    </dgm:pt>
    <dgm:pt modelId="{4CC4DD55-CB1B-4B39-9F19-B4491008A110}" type="pres">
      <dgm:prSet presAssocID="{166DF9CA-9F82-4EF3-8CD0-375337D0AE67}" presName="background4" presStyleLbl="node4" presStyleIdx="0" presStyleCnt="8"/>
      <dgm:spPr/>
    </dgm:pt>
    <dgm:pt modelId="{D7036458-AA77-4421-8A96-AAA08AB600AD}" type="pres">
      <dgm:prSet presAssocID="{166DF9CA-9F82-4EF3-8CD0-375337D0AE67}" presName="text4" presStyleLbl="fgAcc4" presStyleIdx="0" presStyleCnt="8">
        <dgm:presLayoutVars>
          <dgm:chPref val="3"/>
        </dgm:presLayoutVars>
      </dgm:prSet>
      <dgm:spPr/>
    </dgm:pt>
    <dgm:pt modelId="{3642EB07-7731-4EA6-BC12-F7097E598DC2}" type="pres">
      <dgm:prSet presAssocID="{166DF9CA-9F82-4EF3-8CD0-375337D0AE67}" presName="hierChild5" presStyleCnt="0"/>
      <dgm:spPr/>
    </dgm:pt>
    <dgm:pt modelId="{B5962DA4-3435-40F6-9126-781EF89CF8AB}" type="pres">
      <dgm:prSet presAssocID="{8E4614DA-3875-48C6-B6E4-10A3C45A9E84}" presName="Name23" presStyleLbl="parChTrans1D4" presStyleIdx="1" presStyleCnt="8"/>
      <dgm:spPr/>
    </dgm:pt>
    <dgm:pt modelId="{A7271DEC-D4ED-4882-B6CB-2DCF4993450F}" type="pres">
      <dgm:prSet presAssocID="{4391C3B6-3A37-44D6-B03F-1C723B48A0B1}" presName="hierRoot4" presStyleCnt="0"/>
      <dgm:spPr/>
    </dgm:pt>
    <dgm:pt modelId="{53DA84AC-C494-4C7E-A0D4-D7AAA44D4DBC}" type="pres">
      <dgm:prSet presAssocID="{4391C3B6-3A37-44D6-B03F-1C723B48A0B1}" presName="composite4" presStyleCnt="0"/>
      <dgm:spPr/>
    </dgm:pt>
    <dgm:pt modelId="{26E15895-6640-4CA0-85AD-7A11C714423C}" type="pres">
      <dgm:prSet presAssocID="{4391C3B6-3A37-44D6-B03F-1C723B48A0B1}" presName="background4" presStyleLbl="node4" presStyleIdx="1" presStyleCnt="8"/>
      <dgm:spPr/>
    </dgm:pt>
    <dgm:pt modelId="{A542372A-0147-410E-8BDB-5F5521AEB046}" type="pres">
      <dgm:prSet presAssocID="{4391C3B6-3A37-44D6-B03F-1C723B48A0B1}" presName="text4" presStyleLbl="fgAcc4" presStyleIdx="1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E0A39A2-06CC-459B-AE87-05B505592BDB}" type="pres">
      <dgm:prSet presAssocID="{4391C3B6-3A37-44D6-B03F-1C723B48A0B1}" presName="hierChild5" presStyleCnt="0"/>
      <dgm:spPr/>
    </dgm:pt>
    <dgm:pt modelId="{5B7AF424-19CD-4E6E-B1FF-BAE983E74064}" type="pres">
      <dgm:prSet presAssocID="{1F3D9525-B471-4CF1-85E9-82BD37459C13}" presName="Name23" presStyleLbl="parChTrans1D4" presStyleIdx="2" presStyleCnt="8"/>
      <dgm:spPr/>
    </dgm:pt>
    <dgm:pt modelId="{D04E26D3-8552-4FC8-9738-1653C3C6DC79}" type="pres">
      <dgm:prSet presAssocID="{FA7BFB8F-4C39-4462-A583-2C90A8746762}" presName="hierRoot4" presStyleCnt="0"/>
      <dgm:spPr/>
    </dgm:pt>
    <dgm:pt modelId="{B3CAA1A4-2CCA-458A-B23D-5BF393A6495B}" type="pres">
      <dgm:prSet presAssocID="{FA7BFB8F-4C39-4462-A583-2C90A8746762}" presName="composite4" presStyleCnt="0"/>
      <dgm:spPr/>
    </dgm:pt>
    <dgm:pt modelId="{EE36D910-D389-4773-A148-6AE482B2ED43}" type="pres">
      <dgm:prSet presAssocID="{FA7BFB8F-4C39-4462-A583-2C90A8746762}" presName="background4" presStyleLbl="node4" presStyleIdx="2" presStyleCnt="8"/>
      <dgm:spPr/>
    </dgm:pt>
    <dgm:pt modelId="{BA89F755-42FF-417A-BE43-44F5E3FACCB9}" type="pres">
      <dgm:prSet presAssocID="{FA7BFB8F-4C39-4462-A583-2C90A8746762}" presName="text4" presStyleLbl="fgAcc4" presStyleIdx="2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6B7D9C0-20DA-4EDC-93A2-E7DA7A6163E5}" type="pres">
      <dgm:prSet presAssocID="{FA7BFB8F-4C39-4462-A583-2C90A8746762}" presName="hierChild5" presStyleCnt="0"/>
      <dgm:spPr/>
    </dgm:pt>
    <dgm:pt modelId="{7BAFA961-0A67-4FE6-AC52-1AF76BAF1337}" type="pres">
      <dgm:prSet presAssocID="{A8D2A379-DAE6-44FE-8F0A-D63D71CBCC96}" presName="Name23" presStyleLbl="parChTrans1D4" presStyleIdx="3" presStyleCnt="8"/>
      <dgm:spPr/>
    </dgm:pt>
    <dgm:pt modelId="{9474491F-BD6E-4CFC-A79B-8CF43CADDF7F}" type="pres">
      <dgm:prSet presAssocID="{7E8FD737-0870-4928-BD4F-9E336F4970A7}" presName="hierRoot4" presStyleCnt="0"/>
      <dgm:spPr/>
    </dgm:pt>
    <dgm:pt modelId="{D58BDABF-8BB8-4980-B574-741D13DA89C1}" type="pres">
      <dgm:prSet presAssocID="{7E8FD737-0870-4928-BD4F-9E336F4970A7}" presName="composite4" presStyleCnt="0"/>
      <dgm:spPr/>
    </dgm:pt>
    <dgm:pt modelId="{05EB7F84-915A-4024-9EB6-B9AA2D555CFC}" type="pres">
      <dgm:prSet presAssocID="{7E8FD737-0870-4928-BD4F-9E336F4970A7}" presName="background4" presStyleLbl="node4" presStyleIdx="3" presStyleCnt="8"/>
      <dgm:spPr/>
    </dgm:pt>
    <dgm:pt modelId="{4F74CA5A-A2BC-4A02-A982-5BBEEAE65994}" type="pres">
      <dgm:prSet presAssocID="{7E8FD737-0870-4928-BD4F-9E336F4970A7}" presName="text4" presStyleLbl="fgAcc4" presStyleIdx="3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8E0976F-F5B0-4942-82BE-266258FB9423}" type="pres">
      <dgm:prSet presAssocID="{7E8FD737-0870-4928-BD4F-9E336F4970A7}" presName="hierChild5" presStyleCnt="0"/>
      <dgm:spPr/>
    </dgm:pt>
    <dgm:pt modelId="{BD22C2D5-BF4F-4E16-B4AA-853171094405}" type="pres">
      <dgm:prSet presAssocID="{89DF1060-1EAB-4471-98E7-F2ACACE99B82}" presName="Name23" presStyleLbl="parChTrans1D4" presStyleIdx="4" presStyleCnt="8"/>
      <dgm:spPr/>
    </dgm:pt>
    <dgm:pt modelId="{4DF1F702-AB46-4947-959F-EE1A7F6C38D5}" type="pres">
      <dgm:prSet presAssocID="{3131EED1-0CDD-42B3-871A-4459F269BB9D}" presName="hierRoot4" presStyleCnt="0"/>
      <dgm:spPr/>
    </dgm:pt>
    <dgm:pt modelId="{7A7D2A88-CF12-4533-A121-67C2A2712E4C}" type="pres">
      <dgm:prSet presAssocID="{3131EED1-0CDD-42B3-871A-4459F269BB9D}" presName="composite4" presStyleCnt="0"/>
      <dgm:spPr/>
    </dgm:pt>
    <dgm:pt modelId="{7CDE26E3-54EB-42AC-A988-E46E62880FE8}" type="pres">
      <dgm:prSet presAssocID="{3131EED1-0CDD-42B3-871A-4459F269BB9D}" presName="background4" presStyleLbl="node4" presStyleIdx="4" presStyleCnt="8"/>
      <dgm:spPr/>
    </dgm:pt>
    <dgm:pt modelId="{B97D5332-8D76-4527-A2A4-3D7136214B77}" type="pres">
      <dgm:prSet presAssocID="{3131EED1-0CDD-42B3-871A-4459F269BB9D}" presName="text4" presStyleLbl="fgAcc4" presStyleIdx="4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7536815-FF76-414B-9071-348E5F20B3ED}" type="pres">
      <dgm:prSet presAssocID="{3131EED1-0CDD-42B3-871A-4459F269BB9D}" presName="hierChild5" presStyleCnt="0"/>
      <dgm:spPr/>
    </dgm:pt>
    <dgm:pt modelId="{462CC425-B38E-4DD0-850F-4A26AAC1E769}" type="pres">
      <dgm:prSet presAssocID="{81041C99-4BC7-43BD-863D-465A1A326081}" presName="Name23" presStyleLbl="parChTrans1D4" presStyleIdx="5" presStyleCnt="8"/>
      <dgm:spPr/>
    </dgm:pt>
    <dgm:pt modelId="{8ED8662C-190C-4B30-A4CB-77E5200808BD}" type="pres">
      <dgm:prSet presAssocID="{957D17A8-AC3B-46ED-A751-448067057E09}" presName="hierRoot4" presStyleCnt="0"/>
      <dgm:spPr/>
    </dgm:pt>
    <dgm:pt modelId="{D6F6CC52-14AD-4954-AB3B-B0DF5C6FB52D}" type="pres">
      <dgm:prSet presAssocID="{957D17A8-AC3B-46ED-A751-448067057E09}" presName="composite4" presStyleCnt="0"/>
      <dgm:spPr/>
    </dgm:pt>
    <dgm:pt modelId="{379903D5-8954-4375-A292-47D36C6FC397}" type="pres">
      <dgm:prSet presAssocID="{957D17A8-AC3B-46ED-A751-448067057E09}" presName="background4" presStyleLbl="node4" presStyleIdx="5" presStyleCnt="8"/>
      <dgm:spPr/>
    </dgm:pt>
    <dgm:pt modelId="{9A6BADC6-0579-4582-B46F-13A99B81E1ED}" type="pres">
      <dgm:prSet presAssocID="{957D17A8-AC3B-46ED-A751-448067057E09}" presName="text4" presStyleLbl="fgAcc4" presStyleIdx="5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5F85C0B-C340-4B5B-BE70-007AA637586C}" type="pres">
      <dgm:prSet presAssocID="{957D17A8-AC3B-46ED-A751-448067057E09}" presName="hierChild5" presStyleCnt="0"/>
      <dgm:spPr/>
    </dgm:pt>
    <dgm:pt modelId="{B991FFF5-4534-41D9-93AC-4B8AB8F43C0C}" type="pres">
      <dgm:prSet presAssocID="{6C2F7F17-34A3-4BAE-AAA3-000F70B26598}" presName="Name23" presStyleLbl="parChTrans1D4" presStyleIdx="6" presStyleCnt="8"/>
      <dgm:spPr/>
    </dgm:pt>
    <dgm:pt modelId="{D348B7DD-A707-4D4A-8AB2-F3450BE5029D}" type="pres">
      <dgm:prSet presAssocID="{CB1A6623-C3A2-446B-B63C-40345BE52C15}" presName="hierRoot4" presStyleCnt="0"/>
      <dgm:spPr/>
    </dgm:pt>
    <dgm:pt modelId="{9163722A-C268-47D4-8F44-C46A153699C8}" type="pres">
      <dgm:prSet presAssocID="{CB1A6623-C3A2-446B-B63C-40345BE52C15}" presName="composite4" presStyleCnt="0"/>
      <dgm:spPr/>
    </dgm:pt>
    <dgm:pt modelId="{92CF9A77-D811-4356-801C-0CCC2697139A}" type="pres">
      <dgm:prSet presAssocID="{CB1A6623-C3A2-446B-B63C-40345BE52C15}" presName="background4" presStyleLbl="node4" presStyleIdx="6" presStyleCnt="8"/>
      <dgm:spPr/>
    </dgm:pt>
    <dgm:pt modelId="{D00FD176-62F8-48F7-B392-685D845B477B}" type="pres">
      <dgm:prSet presAssocID="{CB1A6623-C3A2-446B-B63C-40345BE52C15}" presName="text4" presStyleLbl="fgAcc4" presStyleIdx="6" presStyleCnt="8">
        <dgm:presLayoutVars>
          <dgm:chPref val="3"/>
        </dgm:presLayoutVars>
      </dgm:prSet>
      <dgm:spPr/>
    </dgm:pt>
    <dgm:pt modelId="{FB9265EF-20D4-49AB-BE35-BB5931BF8BC4}" type="pres">
      <dgm:prSet presAssocID="{CB1A6623-C3A2-446B-B63C-40345BE52C15}" presName="hierChild5" presStyleCnt="0"/>
      <dgm:spPr/>
    </dgm:pt>
    <dgm:pt modelId="{5821DC79-C2F2-44BA-87F0-4DC9BA020BB9}" type="pres">
      <dgm:prSet presAssocID="{AFF70FBB-DF45-4909-8C45-1C7009E0C735}" presName="Name23" presStyleLbl="parChTrans1D4" presStyleIdx="7" presStyleCnt="8"/>
      <dgm:spPr/>
    </dgm:pt>
    <dgm:pt modelId="{35090BAD-3B5A-4059-8672-CCFE30CE9A68}" type="pres">
      <dgm:prSet presAssocID="{2A579198-A2BE-4983-AA41-5696E07F506F}" presName="hierRoot4" presStyleCnt="0"/>
      <dgm:spPr/>
    </dgm:pt>
    <dgm:pt modelId="{A9BC786D-DF25-487A-9F5E-1F5F398CA5C1}" type="pres">
      <dgm:prSet presAssocID="{2A579198-A2BE-4983-AA41-5696E07F506F}" presName="composite4" presStyleCnt="0"/>
      <dgm:spPr/>
    </dgm:pt>
    <dgm:pt modelId="{9E287EFD-5DF5-45AD-AF62-49939DD92770}" type="pres">
      <dgm:prSet presAssocID="{2A579198-A2BE-4983-AA41-5696E07F506F}" presName="background4" presStyleLbl="node4" presStyleIdx="7" presStyleCnt="8"/>
      <dgm:spPr/>
    </dgm:pt>
    <dgm:pt modelId="{FF2294A3-6476-4EA6-8D39-812FE89A0B22}" type="pres">
      <dgm:prSet presAssocID="{2A579198-A2BE-4983-AA41-5696E07F506F}" presName="text4" presStyleLbl="fgAcc4" presStyleIdx="7" presStyleCnt="8">
        <dgm:presLayoutVars>
          <dgm:chPref val="3"/>
        </dgm:presLayoutVars>
      </dgm:prSet>
      <dgm:spPr/>
    </dgm:pt>
    <dgm:pt modelId="{00859317-599D-4014-AEF2-29235E4C6CB1}" type="pres">
      <dgm:prSet presAssocID="{2A579198-A2BE-4983-AA41-5696E07F506F}" presName="hierChild5" presStyleCnt="0"/>
      <dgm:spPr/>
    </dgm:pt>
  </dgm:ptLst>
  <dgm:cxnLst>
    <dgm:cxn modelId="{0E8B6144-07F3-49DF-A8D3-784AB7E4FBED}" type="presOf" srcId="{FA7BFB8F-4C39-4462-A583-2C90A8746762}" destId="{BA89F755-42FF-417A-BE43-44F5E3FACCB9}" srcOrd="0" destOrd="0" presId="urn:microsoft.com/office/officeart/2005/8/layout/hierarchy1"/>
    <dgm:cxn modelId="{BD0BAF87-9EDC-424B-BA78-38E241BE5320}" type="presOf" srcId="{A8D2A379-DAE6-44FE-8F0A-D63D71CBCC96}" destId="{7BAFA961-0A67-4FE6-AC52-1AF76BAF1337}" srcOrd="0" destOrd="0" presId="urn:microsoft.com/office/officeart/2005/8/layout/hierarchy1"/>
    <dgm:cxn modelId="{6C8E43F7-1CE3-4610-85BA-3D25BCE7F7B3}" type="presOf" srcId="{CB1A6623-C3A2-446B-B63C-40345BE52C15}" destId="{D00FD176-62F8-48F7-B392-685D845B477B}" srcOrd="0" destOrd="0" presId="urn:microsoft.com/office/officeart/2005/8/layout/hierarchy1"/>
    <dgm:cxn modelId="{8AB75141-5D9A-40CB-988B-7D8FEC35F060}" type="presOf" srcId="{6EEC54A0-F47E-49AB-AA94-4F1132E66FAB}" destId="{0EC27390-B40B-4B28-9458-40C503B379D1}" srcOrd="0" destOrd="0" presId="urn:microsoft.com/office/officeart/2005/8/layout/hierarchy1"/>
    <dgm:cxn modelId="{E3F770C7-5AF3-4602-99EE-3E142116F5CB}" srcId="{492E6FBB-F208-48AE-9398-1350560962AA}" destId="{696910D3-3A6E-4431-B6F3-692E1D6F415A}" srcOrd="0" destOrd="0" parTransId="{B5A4795C-8C0B-4CBB-A2F7-E7B93ABE45B1}" sibTransId="{AF05D22A-1FAF-4970-AC36-D30F0F5763B9}"/>
    <dgm:cxn modelId="{99CD26BB-5824-49E6-A7F2-9DCABE1CCD62}" type="presOf" srcId="{957D17A8-AC3B-46ED-A751-448067057E09}" destId="{9A6BADC6-0579-4582-B46F-13A99B81E1ED}" srcOrd="0" destOrd="0" presId="urn:microsoft.com/office/officeart/2005/8/layout/hierarchy1"/>
    <dgm:cxn modelId="{C385A7C8-CD41-4E3E-B1F6-0275252F13F5}" srcId="{0C150E0F-E3BC-4213-8834-634112991605}" destId="{3131EED1-0CDD-42B3-871A-4459F269BB9D}" srcOrd="1" destOrd="0" parTransId="{89DF1060-1EAB-4471-98E7-F2ACACE99B82}" sibTransId="{09A50A52-D040-4D4F-BB94-C05142385437}"/>
    <dgm:cxn modelId="{F26D3139-4BF9-4726-AB21-B7D9C5144BD9}" type="presOf" srcId="{1F3D9525-B471-4CF1-85E9-82BD37459C13}" destId="{5B7AF424-19CD-4E6E-B1FF-BAE983E74064}" srcOrd="0" destOrd="0" presId="urn:microsoft.com/office/officeart/2005/8/layout/hierarchy1"/>
    <dgm:cxn modelId="{E1A4C7CE-5CC3-4ED6-81E8-D7BC612A8088}" srcId="{CF9415A7-5490-4F50-8350-F7D03427BF63}" destId="{0C150E0F-E3BC-4213-8834-634112991605}" srcOrd="0" destOrd="0" parTransId="{6EEC54A0-F47E-49AB-AA94-4F1132E66FAB}" sibTransId="{A0CD5D35-A306-4AE5-9DBA-1069AB56816E}"/>
    <dgm:cxn modelId="{4F6406C3-C46E-4728-9FCB-8DA814F51B68}" srcId="{3131EED1-0CDD-42B3-871A-4459F269BB9D}" destId="{957D17A8-AC3B-46ED-A751-448067057E09}" srcOrd="0" destOrd="0" parTransId="{81041C99-4BC7-43BD-863D-465A1A326081}" sibTransId="{995B5260-E8B6-4AB3-9451-890B84C78129}"/>
    <dgm:cxn modelId="{052DF366-FC7D-4262-AE78-5B67BF0D3E17}" srcId="{0C150E0F-E3BC-4213-8834-634112991605}" destId="{166DF9CA-9F82-4EF3-8CD0-375337D0AE67}" srcOrd="0" destOrd="0" parTransId="{465F46C1-E8E9-4682-9454-3F870C761583}" sibTransId="{AB8E96C9-5175-4CB6-8F92-AE0BA15F8288}"/>
    <dgm:cxn modelId="{CE6E1EF9-946B-4E7E-88F8-5FB4D6EA1857}" srcId="{3131EED1-0CDD-42B3-871A-4459F269BB9D}" destId="{CB1A6623-C3A2-446B-B63C-40345BE52C15}" srcOrd="1" destOrd="0" parTransId="{6C2F7F17-34A3-4BAE-AAA3-000F70B26598}" sibTransId="{99F8ED73-B8C4-4249-ACF0-A895C7287BAD}"/>
    <dgm:cxn modelId="{566F81FC-1CF0-4897-A0ED-FBF13D19F775}" type="presOf" srcId="{0C150E0F-E3BC-4213-8834-634112991605}" destId="{AA6BC1CC-9E6F-4A74-92B9-B5B71F490AB8}" srcOrd="0" destOrd="0" presId="urn:microsoft.com/office/officeart/2005/8/layout/hierarchy1"/>
    <dgm:cxn modelId="{5B5CD89E-5B27-44C7-B465-35E7E8ED0BA1}" type="presOf" srcId="{465F46C1-E8E9-4682-9454-3F870C761583}" destId="{3A95C213-FB54-423D-B2C4-FD946E8D6109}" srcOrd="0" destOrd="0" presId="urn:microsoft.com/office/officeart/2005/8/layout/hierarchy1"/>
    <dgm:cxn modelId="{100E6DF1-ED83-4A93-8EFD-637DC9262AB8}" type="presOf" srcId="{89DF1060-1EAB-4471-98E7-F2ACACE99B82}" destId="{BD22C2D5-BF4F-4E16-B4AA-853171094405}" srcOrd="0" destOrd="0" presId="urn:microsoft.com/office/officeart/2005/8/layout/hierarchy1"/>
    <dgm:cxn modelId="{44C48A08-9A6C-42E9-913E-0F0C39A3650E}" type="presOf" srcId="{4391C3B6-3A37-44D6-B03F-1C723B48A0B1}" destId="{A542372A-0147-410E-8BDB-5F5521AEB046}" srcOrd="0" destOrd="0" presId="urn:microsoft.com/office/officeart/2005/8/layout/hierarchy1"/>
    <dgm:cxn modelId="{97F94D11-A8A6-4541-9691-7893E10F5165}" type="presOf" srcId="{81041C99-4BC7-43BD-863D-465A1A326081}" destId="{462CC425-B38E-4DD0-850F-4A26AAC1E769}" srcOrd="0" destOrd="0" presId="urn:microsoft.com/office/officeart/2005/8/layout/hierarchy1"/>
    <dgm:cxn modelId="{C4A4065A-D270-4777-B160-A26A5B4A388A}" type="presOf" srcId="{696910D3-3A6E-4431-B6F3-692E1D6F415A}" destId="{FC3A6F70-A546-403E-9885-3454E1183EF1}" srcOrd="0" destOrd="0" presId="urn:microsoft.com/office/officeart/2005/8/layout/hierarchy1"/>
    <dgm:cxn modelId="{D00A4217-363D-468C-80C6-96D5D750FF18}" type="presOf" srcId="{AFF70FBB-DF45-4909-8C45-1C7009E0C735}" destId="{5821DC79-C2F2-44BA-87F0-4DC9BA020BB9}" srcOrd="0" destOrd="0" presId="urn:microsoft.com/office/officeart/2005/8/layout/hierarchy1"/>
    <dgm:cxn modelId="{7AED2689-3060-42FE-B678-6905486B6635}" type="presOf" srcId="{3131EED1-0CDD-42B3-871A-4459F269BB9D}" destId="{B97D5332-8D76-4527-A2A4-3D7136214B77}" srcOrd="0" destOrd="0" presId="urn:microsoft.com/office/officeart/2005/8/layout/hierarchy1"/>
    <dgm:cxn modelId="{7310C4A8-E574-487C-9560-04460452C4C0}" type="presOf" srcId="{8E4614DA-3875-48C6-B6E4-10A3C45A9E84}" destId="{B5962DA4-3435-40F6-9126-781EF89CF8AB}" srcOrd="0" destOrd="0" presId="urn:microsoft.com/office/officeart/2005/8/layout/hierarchy1"/>
    <dgm:cxn modelId="{E22C9203-04CA-4559-97ED-97EE5C5695BB}" type="presOf" srcId="{492E6FBB-F208-48AE-9398-1350560962AA}" destId="{E4AB95C9-0B0E-4880-84C9-0DE1A6A8DB2A}" srcOrd="0" destOrd="0" presId="urn:microsoft.com/office/officeart/2005/8/layout/hierarchy1"/>
    <dgm:cxn modelId="{A3552C0C-029E-44B1-B9A6-8A0D053C2734}" type="presOf" srcId="{CF9415A7-5490-4F50-8350-F7D03427BF63}" destId="{C4300D99-477C-4D8E-85F6-2FFB7E35F5A3}" srcOrd="0" destOrd="0" presId="urn:microsoft.com/office/officeart/2005/8/layout/hierarchy1"/>
    <dgm:cxn modelId="{592FA8FA-3AB2-4258-A64C-31AA29751962}" type="presOf" srcId="{5881FC4F-13C6-4D2D-90CB-2E4FE6D2BD01}" destId="{5E2DA5F9-18AA-4981-8699-9CCA54744D47}" srcOrd="0" destOrd="0" presId="urn:microsoft.com/office/officeart/2005/8/layout/hierarchy1"/>
    <dgm:cxn modelId="{3254DEEF-2221-4BA3-AF2C-11BA33F43D61}" srcId="{166DF9CA-9F82-4EF3-8CD0-375337D0AE67}" destId="{7E8FD737-0870-4928-BD4F-9E336F4970A7}" srcOrd="2" destOrd="0" parTransId="{A8D2A379-DAE6-44FE-8F0A-D63D71CBCC96}" sibTransId="{3F4B4ABD-B663-47AB-9A22-35AEAD7A4971}"/>
    <dgm:cxn modelId="{57F0B15E-AD81-49C3-8151-C4AAA2C4029B}" srcId="{166DF9CA-9F82-4EF3-8CD0-375337D0AE67}" destId="{4391C3B6-3A37-44D6-B03F-1C723B48A0B1}" srcOrd="0" destOrd="0" parTransId="{8E4614DA-3875-48C6-B6E4-10A3C45A9E84}" sibTransId="{8C15C87B-86AA-48FF-857C-A9C285A8B1AF}"/>
    <dgm:cxn modelId="{23077CFB-07CA-405F-A412-5FE0991387B0}" type="presOf" srcId="{7E8FD737-0870-4928-BD4F-9E336F4970A7}" destId="{4F74CA5A-A2BC-4A02-A982-5BBEEAE65994}" srcOrd="0" destOrd="0" presId="urn:microsoft.com/office/officeart/2005/8/layout/hierarchy1"/>
    <dgm:cxn modelId="{14DF9EEC-12A9-4803-8231-B83A1661C860}" srcId="{696910D3-3A6E-4431-B6F3-692E1D6F415A}" destId="{CF9415A7-5490-4F50-8350-F7D03427BF63}" srcOrd="0" destOrd="0" parTransId="{5881FC4F-13C6-4D2D-90CB-2E4FE6D2BD01}" sibTransId="{9AEBBB32-56F3-4DE7-A1A0-D7C27A71FCC6}"/>
    <dgm:cxn modelId="{5D9C3F05-5F09-4659-9437-0C195B5B84A8}" type="presOf" srcId="{2A579198-A2BE-4983-AA41-5696E07F506F}" destId="{FF2294A3-6476-4EA6-8D39-812FE89A0B22}" srcOrd="0" destOrd="0" presId="urn:microsoft.com/office/officeart/2005/8/layout/hierarchy1"/>
    <dgm:cxn modelId="{A0E7294C-96FB-4FE9-81E5-95A9F75D2CF7}" type="presOf" srcId="{166DF9CA-9F82-4EF3-8CD0-375337D0AE67}" destId="{D7036458-AA77-4421-8A96-AAA08AB600AD}" srcOrd="0" destOrd="0" presId="urn:microsoft.com/office/officeart/2005/8/layout/hierarchy1"/>
    <dgm:cxn modelId="{D19018AA-681E-469B-9912-88F04D5E1EAC}" srcId="{3131EED1-0CDD-42B3-871A-4459F269BB9D}" destId="{2A579198-A2BE-4983-AA41-5696E07F506F}" srcOrd="2" destOrd="0" parTransId="{AFF70FBB-DF45-4909-8C45-1C7009E0C735}" sibTransId="{26344FEA-4070-4EE3-A169-1D9157E773D7}"/>
    <dgm:cxn modelId="{8A3CC049-6CB1-4419-9015-8CAE70C49B98}" srcId="{166DF9CA-9F82-4EF3-8CD0-375337D0AE67}" destId="{FA7BFB8F-4C39-4462-A583-2C90A8746762}" srcOrd="1" destOrd="0" parTransId="{1F3D9525-B471-4CF1-85E9-82BD37459C13}" sibTransId="{A30BB3CC-58D0-4958-A39B-5BE56183A848}"/>
    <dgm:cxn modelId="{C8DDCB46-0BFA-47EE-AB52-B85DD0E4F071}" type="presOf" srcId="{6C2F7F17-34A3-4BAE-AAA3-000F70B26598}" destId="{B991FFF5-4534-41D9-93AC-4B8AB8F43C0C}" srcOrd="0" destOrd="0" presId="urn:microsoft.com/office/officeart/2005/8/layout/hierarchy1"/>
    <dgm:cxn modelId="{DCC3B886-0BCD-4CDD-8DB2-F7F44A7D3C9B}" type="presParOf" srcId="{E4AB95C9-0B0E-4880-84C9-0DE1A6A8DB2A}" destId="{EF2C21C5-5FAB-4E0A-9CAE-35E2A4974C14}" srcOrd="0" destOrd="0" presId="urn:microsoft.com/office/officeart/2005/8/layout/hierarchy1"/>
    <dgm:cxn modelId="{1DCE3C05-63D1-4F1B-97CA-17CC44F6F011}" type="presParOf" srcId="{EF2C21C5-5FAB-4E0A-9CAE-35E2A4974C14}" destId="{4D76780F-D0D0-4389-9FD6-8BEA817D7A69}" srcOrd="0" destOrd="0" presId="urn:microsoft.com/office/officeart/2005/8/layout/hierarchy1"/>
    <dgm:cxn modelId="{A1F7D90E-7FFF-42D4-929F-5CEA5DDD139F}" type="presParOf" srcId="{4D76780F-D0D0-4389-9FD6-8BEA817D7A69}" destId="{7FDF7094-F9FB-48AF-9613-BD427E27BB65}" srcOrd="0" destOrd="0" presId="urn:microsoft.com/office/officeart/2005/8/layout/hierarchy1"/>
    <dgm:cxn modelId="{B0857D35-7EFC-4F0F-BE62-9AA25E035C43}" type="presParOf" srcId="{4D76780F-D0D0-4389-9FD6-8BEA817D7A69}" destId="{FC3A6F70-A546-403E-9885-3454E1183EF1}" srcOrd="1" destOrd="0" presId="urn:microsoft.com/office/officeart/2005/8/layout/hierarchy1"/>
    <dgm:cxn modelId="{A07D48F4-CEDD-477D-88EA-43B54E9237BD}" type="presParOf" srcId="{EF2C21C5-5FAB-4E0A-9CAE-35E2A4974C14}" destId="{0A8B4E65-E211-4828-BCDD-E6EB632A5A7A}" srcOrd="1" destOrd="0" presId="urn:microsoft.com/office/officeart/2005/8/layout/hierarchy1"/>
    <dgm:cxn modelId="{4D474808-38E2-4635-9DA5-8F7454D5D74C}" type="presParOf" srcId="{0A8B4E65-E211-4828-BCDD-E6EB632A5A7A}" destId="{5E2DA5F9-18AA-4981-8699-9CCA54744D47}" srcOrd="0" destOrd="0" presId="urn:microsoft.com/office/officeart/2005/8/layout/hierarchy1"/>
    <dgm:cxn modelId="{9E331FB6-EEA4-42DD-9AB8-E885B49B0104}" type="presParOf" srcId="{0A8B4E65-E211-4828-BCDD-E6EB632A5A7A}" destId="{15935B6F-2717-4DC5-9253-B0376C3E3A6F}" srcOrd="1" destOrd="0" presId="urn:microsoft.com/office/officeart/2005/8/layout/hierarchy1"/>
    <dgm:cxn modelId="{636B69DA-C54B-48E1-ADA5-3017A58B2239}" type="presParOf" srcId="{15935B6F-2717-4DC5-9253-B0376C3E3A6F}" destId="{3A0FEA93-551C-4040-9224-2E4EFA16FD0E}" srcOrd="0" destOrd="0" presId="urn:microsoft.com/office/officeart/2005/8/layout/hierarchy1"/>
    <dgm:cxn modelId="{F9A8F0E4-E8EA-4868-9199-3E72DF0235DA}" type="presParOf" srcId="{3A0FEA93-551C-4040-9224-2E4EFA16FD0E}" destId="{FBF2258A-DC6C-4720-B24C-13A7D421DE48}" srcOrd="0" destOrd="0" presId="urn:microsoft.com/office/officeart/2005/8/layout/hierarchy1"/>
    <dgm:cxn modelId="{663FFF98-F69D-46F9-AB15-D9B6852B61C3}" type="presParOf" srcId="{3A0FEA93-551C-4040-9224-2E4EFA16FD0E}" destId="{C4300D99-477C-4D8E-85F6-2FFB7E35F5A3}" srcOrd="1" destOrd="0" presId="urn:microsoft.com/office/officeart/2005/8/layout/hierarchy1"/>
    <dgm:cxn modelId="{AE06B9A1-1FCF-43F0-90D4-D2F29041FDA9}" type="presParOf" srcId="{15935B6F-2717-4DC5-9253-B0376C3E3A6F}" destId="{237FAA57-0C83-402B-BBC8-0F0BA2AE952D}" srcOrd="1" destOrd="0" presId="urn:microsoft.com/office/officeart/2005/8/layout/hierarchy1"/>
    <dgm:cxn modelId="{CD65A89B-35DE-4700-A706-2DD2C514951F}" type="presParOf" srcId="{237FAA57-0C83-402B-BBC8-0F0BA2AE952D}" destId="{0EC27390-B40B-4B28-9458-40C503B379D1}" srcOrd="0" destOrd="0" presId="urn:microsoft.com/office/officeart/2005/8/layout/hierarchy1"/>
    <dgm:cxn modelId="{A233F526-64E0-4168-94FA-6B88ADA67963}" type="presParOf" srcId="{237FAA57-0C83-402B-BBC8-0F0BA2AE952D}" destId="{583B73CD-5E40-4390-939C-5A1651092E98}" srcOrd="1" destOrd="0" presId="urn:microsoft.com/office/officeart/2005/8/layout/hierarchy1"/>
    <dgm:cxn modelId="{C849176B-B01F-4D08-9ED9-EFCB6325CFEA}" type="presParOf" srcId="{583B73CD-5E40-4390-939C-5A1651092E98}" destId="{324FB577-56F1-4B0D-90B7-3AAA2F322C07}" srcOrd="0" destOrd="0" presId="urn:microsoft.com/office/officeart/2005/8/layout/hierarchy1"/>
    <dgm:cxn modelId="{51D113BB-2D40-4748-8D5F-E7BD2EBF8C36}" type="presParOf" srcId="{324FB577-56F1-4B0D-90B7-3AAA2F322C07}" destId="{A2C44BDE-74DE-4679-BB4D-0D5B10E01D6E}" srcOrd="0" destOrd="0" presId="urn:microsoft.com/office/officeart/2005/8/layout/hierarchy1"/>
    <dgm:cxn modelId="{864D0917-CB84-4F5A-A444-F7E9353182E2}" type="presParOf" srcId="{324FB577-56F1-4B0D-90B7-3AAA2F322C07}" destId="{AA6BC1CC-9E6F-4A74-92B9-B5B71F490AB8}" srcOrd="1" destOrd="0" presId="urn:microsoft.com/office/officeart/2005/8/layout/hierarchy1"/>
    <dgm:cxn modelId="{C717C5CC-2CD3-4971-9B24-F38243301B78}" type="presParOf" srcId="{583B73CD-5E40-4390-939C-5A1651092E98}" destId="{3989AE89-2CF1-4182-8C02-E37FA9A0042A}" srcOrd="1" destOrd="0" presId="urn:microsoft.com/office/officeart/2005/8/layout/hierarchy1"/>
    <dgm:cxn modelId="{5A9ACC8F-D1E2-45CE-8E5E-E7EEC4F73E07}" type="presParOf" srcId="{3989AE89-2CF1-4182-8C02-E37FA9A0042A}" destId="{3A95C213-FB54-423D-B2C4-FD946E8D6109}" srcOrd="0" destOrd="0" presId="urn:microsoft.com/office/officeart/2005/8/layout/hierarchy1"/>
    <dgm:cxn modelId="{DAF8A74E-23B1-4D2C-B66B-81C026C42D99}" type="presParOf" srcId="{3989AE89-2CF1-4182-8C02-E37FA9A0042A}" destId="{03A77F40-84FC-4724-9894-4E83D366B8B5}" srcOrd="1" destOrd="0" presId="urn:microsoft.com/office/officeart/2005/8/layout/hierarchy1"/>
    <dgm:cxn modelId="{EC26465E-D00F-4414-AE9F-E01B2D39B4F9}" type="presParOf" srcId="{03A77F40-84FC-4724-9894-4E83D366B8B5}" destId="{0D9FA01D-170E-435B-8CF5-709B82654035}" srcOrd="0" destOrd="0" presId="urn:microsoft.com/office/officeart/2005/8/layout/hierarchy1"/>
    <dgm:cxn modelId="{B3ADE7AB-7B60-4B9D-ABF3-0070C4D1B967}" type="presParOf" srcId="{0D9FA01D-170E-435B-8CF5-709B82654035}" destId="{4CC4DD55-CB1B-4B39-9F19-B4491008A110}" srcOrd="0" destOrd="0" presId="urn:microsoft.com/office/officeart/2005/8/layout/hierarchy1"/>
    <dgm:cxn modelId="{98A846B3-C151-477B-806B-B96EC94D6E44}" type="presParOf" srcId="{0D9FA01D-170E-435B-8CF5-709B82654035}" destId="{D7036458-AA77-4421-8A96-AAA08AB600AD}" srcOrd="1" destOrd="0" presId="urn:microsoft.com/office/officeart/2005/8/layout/hierarchy1"/>
    <dgm:cxn modelId="{45C6E048-45F2-4001-A7F4-9F9B255BDD48}" type="presParOf" srcId="{03A77F40-84FC-4724-9894-4E83D366B8B5}" destId="{3642EB07-7731-4EA6-BC12-F7097E598DC2}" srcOrd="1" destOrd="0" presId="urn:microsoft.com/office/officeart/2005/8/layout/hierarchy1"/>
    <dgm:cxn modelId="{74E3A3E5-151F-4714-BC37-68020DB214B8}" type="presParOf" srcId="{3642EB07-7731-4EA6-BC12-F7097E598DC2}" destId="{B5962DA4-3435-40F6-9126-781EF89CF8AB}" srcOrd="0" destOrd="0" presId="urn:microsoft.com/office/officeart/2005/8/layout/hierarchy1"/>
    <dgm:cxn modelId="{5B671140-524E-41C5-9960-85B1EB708A49}" type="presParOf" srcId="{3642EB07-7731-4EA6-BC12-F7097E598DC2}" destId="{A7271DEC-D4ED-4882-B6CB-2DCF4993450F}" srcOrd="1" destOrd="0" presId="urn:microsoft.com/office/officeart/2005/8/layout/hierarchy1"/>
    <dgm:cxn modelId="{245BDD8B-D59C-405E-BEB9-12D2E50C5123}" type="presParOf" srcId="{A7271DEC-D4ED-4882-B6CB-2DCF4993450F}" destId="{53DA84AC-C494-4C7E-A0D4-D7AAA44D4DBC}" srcOrd="0" destOrd="0" presId="urn:microsoft.com/office/officeart/2005/8/layout/hierarchy1"/>
    <dgm:cxn modelId="{EA67417D-DF09-40AB-AE9D-BECCFA194F4C}" type="presParOf" srcId="{53DA84AC-C494-4C7E-A0D4-D7AAA44D4DBC}" destId="{26E15895-6640-4CA0-85AD-7A11C714423C}" srcOrd="0" destOrd="0" presId="urn:microsoft.com/office/officeart/2005/8/layout/hierarchy1"/>
    <dgm:cxn modelId="{02EC24D9-7024-4159-AE78-660BD0B1461D}" type="presParOf" srcId="{53DA84AC-C494-4C7E-A0D4-D7AAA44D4DBC}" destId="{A542372A-0147-410E-8BDB-5F5521AEB046}" srcOrd="1" destOrd="0" presId="urn:microsoft.com/office/officeart/2005/8/layout/hierarchy1"/>
    <dgm:cxn modelId="{91C98DF5-2687-4D8D-A532-4E8225F3EE00}" type="presParOf" srcId="{A7271DEC-D4ED-4882-B6CB-2DCF4993450F}" destId="{AE0A39A2-06CC-459B-AE87-05B505592BDB}" srcOrd="1" destOrd="0" presId="urn:microsoft.com/office/officeart/2005/8/layout/hierarchy1"/>
    <dgm:cxn modelId="{39B4BBC9-9249-4CB9-A7D7-E045920151F5}" type="presParOf" srcId="{3642EB07-7731-4EA6-BC12-F7097E598DC2}" destId="{5B7AF424-19CD-4E6E-B1FF-BAE983E74064}" srcOrd="2" destOrd="0" presId="urn:microsoft.com/office/officeart/2005/8/layout/hierarchy1"/>
    <dgm:cxn modelId="{7B047269-5622-437F-8244-FACD6B0A6827}" type="presParOf" srcId="{3642EB07-7731-4EA6-BC12-F7097E598DC2}" destId="{D04E26D3-8552-4FC8-9738-1653C3C6DC79}" srcOrd="3" destOrd="0" presId="urn:microsoft.com/office/officeart/2005/8/layout/hierarchy1"/>
    <dgm:cxn modelId="{5D5F26F0-CA46-40C2-8AD3-3883ED21C823}" type="presParOf" srcId="{D04E26D3-8552-4FC8-9738-1653C3C6DC79}" destId="{B3CAA1A4-2CCA-458A-B23D-5BF393A6495B}" srcOrd="0" destOrd="0" presId="urn:microsoft.com/office/officeart/2005/8/layout/hierarchy1"/>
    <dgm:cxn modelId="{5835CA7F-4F63-424C-8DC3-414B9B50A3F3}" type="presParOf" srcId="{B3CAA1A4-2CCA-458A-B23D-5BF393A6495B}" destId="{EE36D910-D389-4773-A148-6AE482B2ED43}" srcOrd="0" destOrd="0" presId="urn:microsoft.com/office/officeart/2005/8/layout/hierarchy1"/>
    <dgm:cxn modelId="{EA647B6F-CF7C-4C57-8FF9-FA362C00BD8E}" type="presParOf" srcId="{B3CAA1A4-2CCA-458A-B23D-5BF393A6495B}" destId="{BA89F755-42FF-417A-BE43-44F5E3FACCB9}" srcOrd="1" destOrd="0" presId="urn:microsoft.com/office/officeart/2005/8/layout/hierarchy1"/>
    <dgm:cxn modelId="{E4628568-58D4-4B8A-B864-0723BB37F534}" type="presParOf" srcId="{D04E26D3-8552-4FC8-9738-1653C3C6DC79}" destId="{96B7D9C0-20DA-4EDC-93A2-E7DA7A6163E5}" srcOrd="1" destOrd="0" presId="urn:microsoft.com/office/officeart/2005/8/layout/hierarchy1"/>
    <dgm:cxn modelId="{9BDDE15C-2546-4394-9627-A9F91AEAB173}" type="presParOf" srcId="{3642EB07-7731-4EA6-BC12-F7097E598DC2}" destId="{7BAFA961-0A67-4FE6-AC52-1AF76BAF1337}" srcOrd="4" destOrd="0" presId="urn:microsoft.com/office/officeart/2005/8/layout/hierarchy1"/>
    <dgm:cxn modelId="{588590E8-CD81-4BC0-BA72-5EBC6D8045ED}" type="presParOf" srcId="{3642EB07-7731-4EA6-BC12-F7097E598DC2}" destId="{9474491F-BD6E-4CFC-A79B-8CF43CADDF7F}" srcOrd="5" destOrd="0" presId="urn:microsoft.com/office/officeart/2005/8/layout/hierarchy1"/>
    <dgm:cxn modelId="{71CC7B9A-0DF8-4258-8A48-3CCD1664ED2A}" type="presParOf" srcId="{9474491F-BD6E-4CFC-A79B-8CF43CADDF7F}" destId="{D58BDABF-8BB8-4980-B574-741D13DA89C1}" srcOrd="0" destOrd="0" presId="urn:microsoft.com/office/officeart/2005/8/layout/hierarchy1"/>
    <dgm:cxn modelId="{B98ABF32-A4F5-4FE0-9B85-F89DBD226165}" type="presParOf" srcId="{D58BDABF-8BB8-4980-B574-741D13DA89C1}" destId="{05EB7F84-915A-4024-9EB6-B9AA2D555CFC}" srcOrd="0" destOrd="0" presId="urn:microsoft.com/office/officeart/2005/8/layout/hierarchy1"/>
    <dgm:cxn modelId="{3A193227-BA2F-4373-B6FF-DA8DCDD67F26}" type="presParOf" srcId="{D58BDABF-8BB8-4980-B574-741D13DA89C1}" destId="{4F74CA5A-A2BC-4A02-A982-5BBEEAE65994}" srcOrd="1" destOrd="0" presId="urn:microsoft.com/office/officeart/2005/8/layout/hierarchy1"/>
    <dgm:cxn modelId="{3C18FC1D-DFB3-49B4-BF6C-3D77527615BB}" type="presParOf" srcId="{9474491F-BD6E-4CFC-A79B-8CF43CADDF7F}" destId="{D8E0976F-F5B0-4942-82BE-266258FB9423}" srcOrd="1" destOrd="0" presId="urn:microsoft.com/office/officeart/2005/8/layout/hierarchy1"/>
    <dgm:cxn modelId="{A961D4F4-CA19-436F-9B88-B854E1FE6FF1}" type="presParOf" srcId="{3989AE89-2CF1-4182-8C02-E37FA9A0042A}" destId="{BD22C2D5-BF4F-4E16-B4AA-853171094405}" srcOrd="2" destOrd="0" presId="urn:microsoft.com/office/officeart/2005/8/layout/hierarchy1"/>
    <dgm:cxn modelId="{0EA145BD-18D0-4C7C-82FE-30863CECC8A5}" type="presParOf" srcId="{3989AE89-2CF1-4182-8C02-E37FA9A0042A}" destId="{4DF1F702-AB46-4947-959F-EE1A7F6C38D5}" srcOrd="3" destOrd="0" presId="urn:microsoft.com/office/officeart/2005/8/layout/hierarchy1"/>
    <dgm:cxn modelId="{03D466E7-0B00-449B-8F86-095FD23E2E11}" type="presParOf" srcId="{4DF1F702-AB46-4947-959F-EE1A7F6C38D5}" destId="{7A7D2A88-CF12-4533-A121-67C2A2712E4C}" srcOrd="0" destOrd="0" presId="urn:microsoft.com/office/officeart/2005/8/layout/hierarchy1"/>
    <dgm:cxn modelId="{1D6F91FB-253E-41A6-BB94-631D5259F42F}" type="presParOf" srcId="{7A7D2A88-CF12-4533-A121-67C2A2712E4C}" destId="{7CDE26E3-54EB-42AC-A988-E46E62880FE8}" srcOrd="0" destOrd="0" presId="urn:microsoft.com/office/officeart/2005/8/layout/hierarchy1"/>
    <dgm:cxn modelId="{3158F387-6675-480C-822D-8D892C86B694}" type="presParOf" srcId="{7A7D2A88-CF12-4533-A121-67C2A2712E4C}" destId="{B97D5332-8D76-4527-A2A4-3D7136214B77}" srcOrd="1" destOrd="0" presId="urn:microsoft.com/office/officeart/2005/8/layout/hierarchy1"/>
    <dgm:cxn modelId="{41A47704-07DA-49DD-9045-D80816EFD978}" type="presParOf" srcId="{4DF1F702-AB46-4947-959F-EE1A7F6C38D5}" destId="{A7536815-FF76-414B-9071-348E5F20B3ED}" srcOrd="1" destOrd="0" presId="urn:microsoft.com/office/officeart/2005/8/layout/hierarchy1"/>
    <dgm:cxn modelId="{5954249E-B5A8-45E0-93CE-45D40A9E2FE9}" type="presParOf" srcId="{A7536815-FF76-414B-9071-348E5F20B3ED}" destId="{462CC425-B38E-4DD0-850F-4A26AAC1E769}" srcOrd="0" destOrd="0" presId="urn:microsoft.com/office/officeart/2005/8/layout/hierarchy1"/>
    <dgm:cxn modelId="{0C0B2DDF-68FA-42B2-8B10-E93ACD5484B2}" type="presParOf" srcId="{A7536815-FF76-414B-9071-348E5F20B3ED}" destId="{8ED8662C-190C-4B30-A4CB-77E5200808BD}" srcOrd="1" destOrd="0" presId="urn:microsoft.com/office/officeart/2005/8/layout/hierarchy1"/>
    <dgm:cxn modelId="{0CD00F1A-2185-458F-BA9D-DDC5F4D6B6A0}" type="presParOf" srcId="{8ED8662C-190C-4B30-A4CB-77E5200808BD}" destId="{D6F6CC52-14AD-4954-AB3B-B0DF5C6FB52D}" srcOrd="0" destOrd="0" presId="urn:microsoft.com/office/officeart/2005/8/layout/hierarchy1"/>
    <dgm:cxn modelId="{7B0069B5-354B-47C3-A98F-D7362807F531}" type="presParOf" srcId="{D6F6CC52-14AD-4954-AB3B-B0DF5C6FB52D}" destId="{379903D5-8954-4375-A292-47D36C6FC397}" srcOrd="0" destOrd="0" presId="urn:microsoft.com/office/officeart/2005/8/layout/hierarchy1"/>
    <dgm:cxn modelId="{63A821FF-1E33-4139-8192-2B6EC5ECC9E7}" type="presParOf" srcId="{D6F6CC52-14AD-4954-AB3B-B0DF5C6FB52D}" destId="{9A6BADC6-0579-4582-B46F-13A99B81E1ED}" srcOrd="1" destOrd="0" presId="urn:microsoft.com/office/officeart/2005/8/layout/hierarchy1"/>
    <dgm:cxn modelId="{7687342C-1C3B-41D8-AB9B-BC02E4D25D92}" type="presParOf" srcId="{8ED8662C-190C-4B30-A4CB-77E5200808BD}" destId="{B5F85C0B-C340-4B5B-BE70-007AA637586C}" srcOrd="1" destOrd="0" presId="urn:microsoft.com/office/officeart/2005/8/layout/hierarchy1"/>
    <dgm:cxn modelId="{04DE1E40-0E8D-4DA1-8F3A-B99130BA5030}" type="presParOf" srcId="{A7536815-FF76-414B-9071-348E5F20B3ED}" destId="{B991FFF5-4534-41D9-93AC-4B8AB8F43C0C}" srcOrd="2" destOrd="0" presId="urn:microsoft.com/office/officeart/2005/8/layout/hierarchy1"/>
    <dgm:cxn modelId="{23E43659-2DB8-4061-B3D4-9DCE7DEF9A01}" type="presParOf" srcId="{A7536815-FF76-414B-9071-348E5F20B3ED}" destId="{D348B7DD-A707-4D4A-8AB2-F3450BE5029D}" srcOrd="3" destOrd="0" presId="urn:microsoft.com/office/officeart/2005/8/layout/hierarchy1"/>
    <dgm:cxn modelId="{A607BDCD-0794-41F5-AE90-CB2502BD04F8}" type="presParOf" srcId="{D348B7DD-A707-4D4A-8AB2-F3450BE5029D}" destId="{9163722A-C268-47D4-8F44-C46A153699C8}" srcOrd="0" destOrd="0" presId="urn:microsoft.com/office/officeart/2005/8/layout/hierarchy1"/>
    <dgm:cxn modelId="{4A57CF62-1062-4680-8CC2-281AC8926C66}" type="presParOf" srcId="{9163722A-C268-47D4-8F44-C46A153699C8}" destId="{92CF9A77-D811-4356-801C-0CCC2697139A}" srcOrd="0" destOrd="0" presId="urn:microsoft.com/office/officeart/2005/8/layout/hierarchy1"/>
    <dgm:cxn modelId="{50D53890-EE38-4004-B9E4-CCEF37CB43EC}" type="presParOf" srcId="{9163722A-C268-47D4-8F44-C46A153699C8}" destId="{D00FD176-62F8-48F7-B392-685D845B477B}" srcOrd="1" destOrd="0" presId="urn:microsoft.com/office/officeart/2005/8/layout/hierarchy1"/>
    <dgm:cxn modelId="{81BB8044-BA37-49EE-B691-803AC6B992F4}" type="presParOf" srcId="{D348B7DD-A707-4D4A-8AB2-F3450BE5029D}" destId="{FB9265EF-20D4-49AB-BE35-BB5931BF8BC4}" srcOrd="1" destOrd="0" presId="urn:microsoft.com/office/officeart/2005/8/layout/hierarchy1"/>
    <dgm:cxn modelId="{09000706-1994-4DDB-8D7E-E3A1A4AECC41}" type="presParOf" srcId="{A7536815-FF76-414B-9071-348E5F20B3ED}" destId="{5821DC79-C2F2-44BA-87F0-4DC9BA020BB9}" srcOrd="4" destOrd="0" presId="urn:microsoft.com/office/officeart/2005/8/layout/hierarchy1"/>
    <dgm:cxn modelId="{CAE09E1F-5186-4FB8-8414-89673B4E7517}" type="presParOf" srcId="{A7536815-FF76-414B-9071-348E5F20B3ED}" destId="{35090BAD-3B5A-4059-8672-CCFE30CE9A68}" srcOrd="5" destOrd="0" presId="urn:microsoft.com/office/officeart/2005/8/layout/hierarchy1"/>
    <dgm:cxn modelId="{41F91D7B-69DF-4431-A0C6-8A958EFBFDE7}" type="presParOf" srcId="{35090BAD-3B5A-4059-8672-CCFE30CE9A68}" destId="{A9BC786D-DF25-487A-9F5E-1F5F398CA5C1}" srcOrd="0" destOrd="0" presId="urn:microsoft.com/office/officeart/2005/8/layout/hierarchy1"/>
    <dgm:cxn modelId="{7051661B-AADA-43A9-AD02-75C7C22C4231}" type="presParOf" srcId="{A9BC786D-DF25-487A-9F5E-1F5F398CA5C1}" destId="{9E287EFD-5DF5-45AD-AF62-49939DD92770}" srcOrd="0" destOrd="0" presId="urn:microsoft.com/office/officeart/2005/8/layout/hierarchy1"/>
    <dgm:cxn modelId="{F5FE3A4E-5BBE-4622-AEB4-FF090C071E62}" type="presParOf" srcId="{A9BC786D-DF25-487A-9F5E-1F5F398CA5C1}" destId="{FF2294A3-6476-4EA6-8D39-812FE89A0B22}" srcOrd="1" destOrd="0" presId="urn:microsoft.com/office/officeart/2005/8/layout/hierarchy1"/>
    <dgm:cxn modelId="{C209B399-6360-438A-9D74-4B56D6BC9C8C}" type="presParOf" srcId="{35090BAD-3B5A-4059-8672-CCFE30CE9A68}" destId="{00859317-599D-4014-AEF2-29235E4C6CB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3D862BE-2F20-4D91-BAC8-E3886E91F09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9036F0B-1AAD-40D7-8E70-F47108919C32}">
      <dgm:prSet phldrT="[文字]"/>
      <dgm:spPr/>
      <dgm:t>
        <a:bodyPr/>
        <a:lstStyle/>
        <a:p>
          <a:r>
            <a:rPr lang="zh-TW" altLang="en-US" dirty="0" smtClean="0"/>
            <a:t>登入頁面</a:t>
          </a:r>
          <a:endParaRPr lang="zh-TW" altLang="en-US" dirty="0"/>
        </a:p>
      </dgm:t>
    </dgm:pt>
    <dgm:pt modelId="{3076FE4F-C13F-4DE3-8DAD-7BB0036172D2}" type="parTrans" cxnId="{8869FC8F-967D-497A-8345-ED41AC083180}">
      <dgm:prSet/>
      <dgm:spPr/>
      <dgm:t>
        <a:bodyPr/>
        <a:lstStyle/>
        <a:p>
          <a:endParaRPr lang="zh-TW" altLang="en-US"/>
        </a:p>
      </dgm:t>
    </dgm:pt>
    <dgm:pt modelId="{415D64A9-477B-48DE-AC27-18ACE4FEBF45}" type="sibTrans" cxnId="{8869FC8F-967D-497A-8345-ED41AC083180}">
      <dgm:prSet/>
      <dgm:spPr/>
      <dgm:t>
        <a:bodyPr/>
        <a:lstStyle/>
        <a:p>
          <a:endParaRPr lang="zh-TW" altLang="en-US"/>
        </a:p>
      </dgm:t>
    </dgm:pt>
    <dgm:pt modelId="{BF6A6CBF-82A2-4136-B8E8-6E2F7BEEC3EF}">
      <dgm:prSet phldrT="[文字]"/>
      <dgm:spPr/>
      <dgm:t>
        <a:bodyPr/>
        <a:lstStyle/>
        <a:p>
          <a:r>
            <a:rPr lang="zh-TW" altLang="en-US" dirty="0" smtClean="0"/>
            <a:t>主頁面</a:t>
          </a:r>
          <a:endParaRPr lang="zh-TW" altLang="en-US" dirty="0"/>
        </a:p>
      </dgm:t>
    </dgm:pt>
    <dgm:pt modelId="{22811873-4FC8-40A0-B0D9-843381CBC90F}" type="parTrans" cxnId="{CE65A26D-FA55-45B5-BA70-A0704473FDF9}">
      <dgm:prSet/>
      <dgm:spPr/>
      <dgm:t>
        <a:bodyPr/>
        <a:lstStyle/>
        <a:p>
          <a:endParaRPr lang="zh-TW" altLang="en-US"/>
        </a:p>
      </dgm:t>
    </dgm:pt>
    <dgm:pt modelId="{FDA49477-B3E2-40BB-8B4C-730F511AA957}" type="sibTrans" cxnId="{CE65A26D-FA55-45B5-BA70-A0704473FDF9}">
      <dgm:prSet/>
      <dgm:spPr/>
      <dgm:t>
        <a:bodyPr/>
        <a:lstStyle/>
        <a:p>
          <a:endParaRPr lang="zh-TW" altLang="en-US"/>
        </a:p>
      </dgm:t>
    </dgm:pt>
    <dgm:pt modelId="{2E3033B2-721F-41C2-AEF9-E2367F7CB5EB}">
      <dgm:prSet phldrT="[文字]"/>
      <dgm:spPr/>
      <dgm:t>
        <a:bodyPr/>
        <a:lstStyle/>
        <a:p>
          <a:r>
            <a:rPr lang="zh-TW" altLang="en-US" dirty="0" smtClean="0"/>
            <a:t>國際新聞</a:t>
          </a:r>
          <a:endParaRPr lang="zh-TW" altLang="en-US" dirty="0"/>
        </a:p>
      </dgm:t>
    </dgm:pt>
    <dgm:pt modelId="{2E912CCC-B2A0-4668-AD94-CC4CA9240BEA}" type="parTrans" cxnId="{B5D40BC8-CE94-4ADD-B162-661AB2715202}">
      <dgm:prSet/>
      <dgm:spPr/>
      <dgm:t>
        <a:bodyPr/>
        <a:lstStyle/>
        <a:p>
          <a:endParaRPr lang="zh-TW" altLang="en-US"/>
        </a:p>
      </dgm:t>
    </dgm:pt>
    <dgm:pt modelId="{B58A3C9A-CE7E-43EC-ABD5-20F6A88DB524}" type="sibTrans" cxnId="{B5D40BC8-CE94-4ADD-B162-661AB2715202}">
      <dgm:prSet/>
      <dgm:spPr/>
      <dgm:t>
        <a:bodyPr/>
        <a:lstStyle/>
        <a:p>
          <a:endParaRPr lang="zh-TW" altLang="en-US"/>
        </a:p>
      </dgm:t>
    </dgm:pt>
    <dgm:pt modelId="{38270DF2-226A-467E-9F72-45F21C82DF93}">
      <dgm:prSet phldrT="[文字]"/>
      <dgm:spPr/>
      <dgm:t>
        <a:bodyPr/>
        <a:lstStyle/>
        <a:p>
          <a:r>
            <a:rPr lang="zh-TW" altLang="en-US" dirty="0" smtClean="0"/>
            <a:t>國內新聞</a:t>
          </a:r>
          <a:endParaRPr lang="zh-TW" altLang="en-US" dirty="0"/>
        </a:p>
      </dgm:t>
    </dgm:pt>
    <dgm:pt modelId="{090E019D-C89A-4BBC-9146-BE080065A7F9}" type="parTrans" cxnId="{F05E26F9-B221-4881-98D7-ADCF0001F53B}">
      <dgm:prSet/>
      <dgm:spPr/>
      <dgm:t>
        <a:bodyPr/>
        <a:lstStyle/>
        <a:p>
          <a:endParaRPr lang="zh-TW" altLang="en-US"/>
        </a:p>
      </dgm:t>
    </dgm:pt>
    <dgm:pt modelId="{5DDD8909-6BC9-4E20-BCCD-68265E95B853}" type="sibTrans" cxnId="{F05E26F9-B221-4881-98D7-ADCF0001F53B}">
      <dgm:prSet/>
      <dgm:spPr/>
      <dgm:t>
        <a:bodyPr/>
        <a:lstStyle/>
        <a:p>
          <a:endParaRPr lang="zh-TW" altLang="en-US"/>
        </a:p>
      </dgm:t>
    </dgm:pt>
    <dgm:pt modelId="{6D81CB08-54D4-489E-BA66-4B13C42F6EAF}" type="pres">
      <dgm:prSet presAssocID="{E3D862BE-2F20-4D91-BAC8-E3886E91F09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BAA8669F-30DE-4D59-82BE-B075752263C3}" type="pres">
      <dgm:prSet presAssocID="{D9036F0B-1AAD-40D7-8E70-F47108919C32}" presName="hierRoot1" presStyleCnt="0"/>
      <dgm:spPr/>
    </dgm:pt>
    <dgm:pt modelId="{1FCACEA3-147D-402F-8EBA-658DFD774B33}" type="pres">
      <dgm:prSet presAssocID="{D9036F0B-1AAD-40D7-8E70-F47108919C32}" presName="composite" presStyleCnt="0"/>
      <dgm:spPr/>
    </dgm:pt>
    <dgm:pt modelId="{8B041B4C-FF34-4203-A43C-E288B13A15FB}" type="pres">
      <dgm:prSet presAssocID="{D9036F0B-1AAD-40D7-8E70-F47108919C32}" presName="background" presStyleLbl="node0" presStyleIdx="0" presStyleCnt="1"/>
      <dgm:spPr/>
    </dgm:pt>
    <dgm:pt modelId="{A9144B5F-95E9-4B12-832C-E33C7E183DB2}" type="pres">
      <dgm:prSet presAssocID="{D9036F0B-1AAD-40D7-8E70-F47108919C32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95078AF-727F-4962-B584-9C8338399764}" type="pres">
      <dgm:prSet presAssocID="{D9036F0B-1AAD-40D7-8E70-F47108919C32}" presName="hierChild2" presStyleCnt="0"/>
      <dgm:spPr/>
    </dgm:pt>
    <dgm:pt modelId="{39F9AFDF-A146-44E6-9F0B-D8DFD3BBDC1C}" type="pres">
      <dgm:prSet presAssocID="{22811873-4FC8-40A0-B0D9-843381CBC90F}" presName="Name10" presStyleLbl="parChTrans1D2" presStyleIdx="0" presStyleCnt="1"/>
      <dgm:spPr/>
      <dgm:t>
        <a:bodyPr/>
        <a:lstStyle/>
        <a:p>
          <a:endParaRPr lang="zh-TW" altLang="en-US"/>
        </a:p>
      </dgm:t>
    </dgm:pt>
    <dgm:pt modelId="{DAB3AB69-DB05-4DD7-8888-8B65B43EEFE7}" type="pres">
      <dgm:prSet presAssocID="{BF6A6CBF-82A2-4136-B8E8-6E2F7BEEC3EF}" presName="hierRoot2" presStyleCnt="0"/>
      <dgm:spPr/>
    </dgm:pt>
    <dgm:pt modelId="{D46AE307-C915-4551-929A-D3450F7F5A1E}" type="pres">
      <dgm:prSet presAssocID="{BF6A6CBF-82A2-4136-B8E8-6E2F7BEEC3EF}" presName="composite2" presStyleCnt="0"/>
      <dgm:spPr/>
    </dgm:pt>
    <dgm:pt modelId="{7B019928-2ECC-4497-9FC9-66E4FF6F86E8}" type="pres">
      <dgm:prSet presAssocID="{BF6A6CBF-82A2-4136-B8E8-6E2F7BEEC3EF}" presName="background2" presStyleLbl="node2" presStyleIdx="0" presStyleCnt="1"/>
      <dgm:spPr/>
    </dgm:pt>
    <dgm:pt modelId="{9EBC075D-BCBB-420C-8619-001EAB317E77}" type="pres">
      <dgm:prSet presAssocID="{BF6A6CBF-82A2-4136-B8E8-6E2F7BEEC3EF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C0F1E51-07B0-4E45-B1FA-D6BD4F5D7399}" type="pres">
      <dgm:prSet presAssocID="{BF6A6CBF-82A2-4136-B8E8-6E2F7BEEC3EF}" presName="hierChild3" presStyleCnt="0"/>
      <dgm:spPr/>
    </dgm:pt>
    <dgm:pt modelId="{DDAE2BA0-5319-4CFC-AD09-0D97FB1DB72D}" type="pres">
      <dgm:prSet presAssocID="{2E912CCC-B2A0-4668-AD94-CC4CA9240BEA}" presName="Name17" presStyleLbl="parChTrans1D3" presStyleIdx="0" presStyleCnt="2"/>
      <dgm:spPr/>
      <dgm:t>
        <a:bodyPr/>
        <a:lstStyle/>
        <a:p>
          <a:endParaRPr lang="zh-TW" altLang="en-US"/>
        </a:p>
      </dgm:t>
    </dgm:pt>
    <dgm:pt modelId="{42278B06-04A7-4EE1-8BBC-6DBABD8DF9AC}" type="pres">
      <dgm:prSet presAssocID="{2E3033B2-721F-41C2-AEF9-E2367F7CB5EB}" presName="hierRoot3" presStyleCnt="0"/>
      <dgm:spPr/>
    </dgm:pt>
    <dgm:pt modelId="{3574D9A7-6B39-45A3-8921-413510E8C20A}" type="pres">
      <dgm:prSet presAssocID="{2E3033B2-721F-41C2-AEF9-E2367F7CB5EB}" presName="composite3" presStyleCnt="0"/>
      <dgm:spPr/>
    </dgm:pt>
    <dgm:pt modelId="{301D305A-0C62-4AB2-AF3F-16A9B9405760}" type="pres">
      <dgm:prSet presAssocID="{2E3033B2-721F-41C2-AEF9-E2367F7CB5EB}" presName="background3" presStyleLbl="node3" presStyleIdx="0" presStyleCnt="2"/>
      <dgm:spPr/>
    </dgm:pt>
    <dgm:pt modelId="{4BD28F2C-1AE1-4D2E-9191-1ABDE5328932}" type="pres">
      <dgm:prSet presAssocID="{2E3033B2-721F-41C2-AEF9-E2367F7CB5EB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366CFD0-361B-4FBF-9B58-35167FF78A13}" type="pres">
      <dgm:prSet presAssocID="{2E3033B2-721F-41C2-AEF9-E2367F7CB5EB}" presName="hierChild4" presStyleCnt="0"/>
      <dgm:spPr/>
    </dgm:pt>
    <dgm:pt modelId="{21FB32F4-0A34-4897-B0B2-598275393FE8}" type="pres">
      <dgm:prSet presAssocID="{090E019D-C89A-4BBC-9146-BE080065A7F9}" presName="Name17" presStyleLbl="parChTrans1D3" presStyleIdx="1" presStyleCnt="2"/>
      <dgm:spPr/>
      <dgm:t>
        <a:bodyPr/>
        <a:lstStyle/>
        <a:p>
          <a:endParaRPr lang="zh-TW" altLang="en-US"/>
        </a:p>
      </dgm:t>
    </dgm:pt>
    <dgm:pt modelId="{ADB84C36-57F9-4A98-B873-4C959C58B0EF}" type="pres">
      <dgm:prSet presAssocID="{38270DF2-226A-467E-9F72-45F21C82DF93}" presName="hierRoot3" presStyleCnt="0"/>
      <dgm:spPr/>
    </dgm:pt>
    <dgm:pt modelId="{11AA86F8-0C70-4F60-B02F-E40EB5191855}" type="pres">
      <dgm:prSet presAssocID="{38270DF2-226A-467E-9F72-45F21C82DF93}" presName="composite3" presStyleCnt="0"/>
      <dgm:spPr/>
    </dgm:pt>
    <dgm:pt modelId="{886A1D16-99B3-4F2F-B91A-BAE851CBE58A}" type="pres">
      <dgm:prSet presAssocID="{38270DF2-226A-467E-9F72-45F21C82DF93}" presName="background3" presStyleLbl="node3" presStyleIdx="1" presStyleCnt="2"/>
      <dgm:spPr/>
    </dgm:pt>
    <dgm:pt modelId="{25223E81-08EF-4D2A-84C6-50DD7FFA407B}" type="pres">
      <dgm:prSet presAssocID="{38270DF2-226A-467E-9F72-45F21C82DF93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2C259C9-528B-4E26-98DA-D370D96585B6}" type="pres">
      <dgm:prSet presAssocID="{38270DF2-226A-467E-9F72-45F21C82DF93}" presName="hierChild4" presStyleCnt="0"/>
      <dgm:spPr/>
    </dgm:pt>
  </dgm:ptLst>
  <dgm:cxnLst>
    <dgm:cxn modelId="{7074A1C3-13B4-49A4-84AD-98AEE6B10B92}" type="presOf" srcId="{22811873-4FC8-40A0-B0D9-843381CBC90F}" destId="{39F9AFDF-A146-44E6-9F0B-D8DFD3BBDC1C}" srcOrd="0" destOrd="0" presId="urn:microsoft.com/office/officeart/2005/8/layout/hierarchy1"/>
    <dgm:cxn modelId="{C1CBC6E1-D01E-4E01-B49F-92D3E5D05CE9}" type="presOf" srcId="{090E019D-C89A-4BBC-9146-BE080065A7F9}" destId="{21FB32F4-0A34-4897-B0B2-598275393FE8}" srcOrd="0" destOrd="0" presId="urn:microsoft.com/office/officeart/2005/8/layout/hierarchy1"/>
    <dgm:cxn modelId="{8869FC8F-967D-497A-8345-ED41AC083180}" srcId="{E3D862BE-2F20-4D91-BAC8-E3886E91F093}" destId="{D9036F0B-1AAD-40D7-8E70-F47108919C32}" srcOrd="0" destOrd="0" parTransId="{3076FE4F-C13F-4DE3-8DAD-7BB0036172D2}" sibTransId="{415D64A9-477B-48DE-AC27-18ACE4FEBF45}"/>
    <dgm:cxn modelId="{CE65A26D-FA55-45B5-BA70-A0704473FDF9}" srcId="{D9036F0B-1AAD-40D7-8E70-F47108919C32}" destId="{BF6A6CBF-82A2-4136-B8E8-6E2F7BEEC3EF}" srcOrd="0" destOrd="0" parTransId="{22811873-4FC8-40A0-B0D9-843381CBC90F}" sibTransId="{FDA49477-B3E2-40BB-8B4C-730F511AA957}"/>
    <dgm:cxn modelId="{727A639A-5B5E-49FD-9366-BF1AAB6870E4}" type="presOf" srcId="{E3D862BE-2F20-4D91-BAC8-E3886E91F093}" destId="{6D81CB08-54D4-489E-BA66-4B13C42F6EAF}" srcOrd="0" destOrd="0" presId="urn:microsoft.com/office/officeart/2005/8/layout/hierarchy1"/>
    <dgm:cxn modelId="{F05E26F9-B221-4881-98D7-ADCF0001F53B}" srcId="{BF6A6CBF-82A2-4136-B8E8-6E2F7BEEC3EF}" destId="{38270DF2-226A-467E-9F72-45F21C82DF93}" srcOrd="1" destOrd="0" parTransId="{090E019D-C89A-4BBC-9146-BE080065A7F9}" sibTransId="{5DDD8909-6BC9-4E20-BCCD-68265E95B853}"/>
    <dgm:cxn modelId="{B5D40BC8-CE94-4ADD-B162-661AB2715202}" srcId="{BF6A6CBF-82A2-4136-B8E8-6E2F7BEEC3EF}" destId="{2E3033B2-721F-41C2-AEF9-E2367F7CB5EB}" srcOrd="0" destOrd="0" parTransId="{2E912CCC-B2A0-4668-AD94-CC4CA9240BEA}" sibTransId="{B58A3C9A-CE7E-43EC-ABD5-20F6A88DB524}"/>
    <dgm:cxn modelId="{D36A8C04-0728-4CAF-A3FB-1D31A3C36B21}" type="presOf" srcId="{BF6A6CBF-82A2-4136-B8E8-6E2F7BEEC3EF}" destId="{9EBC075D-BCBB-420C-8619-001EAB317E77}" srcOrd="0" destOrd="0" presId="urn:microsoft.com/office/officeart/2005/8/layout/hierarchy1"/>
    <dgm:cxn modelId="{45F28577-D6FF-4283-A804-100E448442AA}" type="presOf" srcId="{38270DF2-226A-467E-9F72-45F21C82DF93}" destId="{25223E81-08EF-4D2A-84C6-50DD7FFA407B}" srcOrd="0" destOrd="0" presId="urn:microsoft.com/office/officeart/2005/8/layout/hierarchy1"/>
    <dgm:cxn modelId="{CC20D9F9-DACE-4381-9BF2-0B713EAF5469}" type="presOf" srcId="{D9036F0B-1AAD-40D7-8E70-F47108919C32}" destId="{A9144B5F-95E9-4B12-832C-E33C7E183DB2}" srcOrd="0" destOrd="0" presId="urn:microsoft.com/office/officeart/2005/8/layout/hierarchy1"/>
    <dgm:cxn modelId="{2BB30896-B204-4A6F-B3AC-6D74C281A3E5}" type="presOf" srcId="{2E912CCC-B2A0-4668-AD94-CC4CA9240BEA}" destId="{DDAE2BA0-5319-4CFC-AD09-0D97FB1DB72D}" srcOrd="0" destOrd="0" presId="urn:microsoft.com/office/officeart/2005/8/layout/hierarchy1"/>
    <dgm:cxn modelId="{6858A64D-AA37-4A02-8265-B83FC006DAC8}" type="presOf" srcId="{2E3033B2-721F-41C2-AEF9-E2367F7CB5EB}" destId="{4BD28F2C-1AE1-4D2E-9191-1ABDE5328932}" srcOrd="0" destOrd="0" presId="urn:microsoft.com/office/officeart/2005/8/layout/hierarchy1"/>
    <dgm:cxn modelId="{DDB177CD-1AFF-4D67-B4C3-5AC56A9D320A}" type="presParOf" srcId="{6D81CB08-54D4-489E-BA66-4B13C42F6EAF}" destId="{BAA8669F-30DE-4D59-82BE-B075752263C3}" srcOrd="0" destOrd="0" presId="urn:microsoft.com/office/officeart/2005/8/layout/hierarchy1"/>
    <dgm:cxn modelId="{8C9C55BA-1AF4-47D3-A667-5C25EAE2CE88}" type="presParOf" srcId="{BAA8669F-30DE-4D59-82BE-B075752263C3}" destId="{1FCACEA3-147D-402F-8EBA-658DFD774B33}" srcOrd="0" destOrd="0" presId="urn:microsoft.com/office/officeart/2005/8/layout/hierarchy1"/>
    <dgm:cxn modelId="{4C29679B-0EDB-4458-AB7E-F33CB9C7BD06}" type="presParOf" srcId="{1FCACEA3-147D-402F-8EBA-658DFD774B33}" destId="{8B041B4C-FF34-4203-A43C-E288B13A15FB}" srcOrd="0" destOrd="0" presId="urn:microsoft.com/office/officeart/2005/8/layout/hierarchy1"/>
    <dgm:cxn modelId="{4696A241-FDE5-4D2E-AFD7-D301BB720334}" type="presParOf" srcId="{1FCACEA3-147D-402F-8EBA-658DFD774B33}" destId="{A9144B5F-95E9-4B12-832C-E33C7E183DB2}" srcOrd="1" destOrd="0" presId="urn:microsoft.com/office/officeart/2005/8/layout/hierarchy1"/>
    <dgm:cxn modelId="{6AA2120B-ED34-40E2-AB7A-925FE0EA4C20}" type="presParOf" srcId="{BAA8669F-30DE-4D59-82BE-B075752263C3}" destId="{695078AF-727F-4962-B584-9C8338399764}" srcOrd="1" destOrd="0" presId="urn:microsoft.com/office/officeart/2005/8/layout/hierarchy1"/>
    <dgm:cxn modelId="{830A0AE2-E3A8-4DA0-8C16-8D27B2B87FF1}" type="presParOf" srcId="{695078AF-727F-4962-B584-9C8338399764}" destId="{39F9AFDF-A146-44E6-9F0B-D8DFD3BBDC1C}" srcOrd="0" destOrd="0" presId="urn:microsoft.com/office/officeart/2005/8/layout/hierarchy1"/>
    <dgm:cxn modelId="{CE8E358B-5302-41DB-9387-4EF2C91A4B15}" type="presParOf" srcId="{695078AF-727F-4962-B584-9C8338399764}" destId="{DAB3AB69-DB05-4DD7-8888-8B65B43EEFE7}" srcOrd="1" destOrd="0" presId="urn:microsoft.com/office/officeart/2005/8/layout/hierarchy1"/>
    <dgm:cxn modelId="{382A7D49-7D84-4D9A-912C-D7485139EE2A}" type="presParOf" srcId="{DAB3AB69-DB05-4DD7-8888-8B65B43EEFE7}" destId="{D46AE307-C915-4551-929A-D3450F7F5A1E}" srcOrd="0" destOrd="0" presId="urn:microsoft.com/office/officeart/2005/8/layout/hierarchy1"/>
    <dgm:cxn modelId="{E23EC17C-549F-42E4-83CB-80F2BA14F1D9}" type="presParOf" srcId="{D46AE307-C915-4551-929A-D3450F7F5A1E}" destId="{7B019928-2ECC-4497-9FC9-66E4FF6F86E8}" srcOrd="0" destOrd="0" presId="urn:microsoft.com/office/officeart/2005/8/layout/hierarchy1"/>
    <dgm:cxn modelId="{55897526-6B92-4842-AE67-8296A99E9669}" type="presParOf" srcId="{D46AE307-C915-4551-929A-D3450F7F5A1E}" destId="{9EBC075D-BCBB-420C-8619-001EAB317E77}" srcOrd="1" destOrd="0" presId="urn:microsoft.com/office/officeart/2005/8/layout/hierarchy1"/>
    <dgm:cxn modelId="{012151B2-75BF-4F8C-B1E0-9C3EB4490EDF}" type="presParOf" srcId="{DAB3AB69-DB05-4DD7-8888-8B65B43EEFE7}" destId="{4C0F1E51-07B0-4E45-B1FA-D6BD4F5D7399}" srcOrd="1" destOrd="0" presId="urn:microsoft.com/office/officeart/2005/8/layout/hierarchy1"/>
    <dgm:cxn modelId="{4211647D-2C97-4F9E-BE71-67A54BF5079B}" type="presParOf" srcId="{4C0F1E51-07B0-4E45-B1FA-D6BD4F5D7399}" destId="{DDAE2BA0-5319-4CFC-AD09-0D97FB1DB72D}" srcOrd="0" destOrd="0" presId="urn:microsoft.com/office/officeart/2005/8/layout/hierarchy1"/>
    <dgm:cxn modelId="{9977179A-1E72-4492-B889-4765283CC555}" type="presParOf" srcId="{4C0F1E51-07B0-4E45-B1FA-D6BD4F5D7399}" destId="{42278B06-04A7-4EE1-8BBC-6DBABD8DF9AC}" srcOrd="1" destOrd="0" presId="urn:microsoft.com/office/officeart/2005/8/layout/hierarchy1"/>
    <dgm:cxn modelId="{2BCEBB80-2FFE-4D4F-9F25-C65C0D18F52E}" type="presParOf" srcId="{42278B06-04A7-4EE1-8BBC-6DBABD8DF9AC}" destId="{3574D9A7-6B39-45A3-8921-413510E8C20A}" srcOrd="0" destOrd="0" presId="urn:microsoft.com/office/officeart/2005/8/layout/hierarchy1"/>
    <dgm:cxn modelId="{FAAEE873-5C8F-4933-ADA2-77973BBBD2EC}" type="presParOf" srcId="{3574D9A7-6B39-45A3-8921-413510E8C20A}" destId="{301D305A-0C62-4AB2-AF3F-16A9B9405760}" srcOrd="0" destOrd="0" presId="urn:microsoft.com/office/officeart/2005/8/layout/hierarchy1"/>
    <dgm:cxn modelId="{C3BAC3C1-61D3-4C1C-946B-30DBED1DED5D}" type="presParOf" srcId="{3574D9A7-6B39-45A3-8921-413510E8C20A}" destId="{4BD28F2C-1AE1-4D2E-9191-1ABDE5328932}" srcOrd="1" destOrd="0" presId="urn:microsoft.com/office/officeart/2005/8/layout/hierarchy1"/>
    <dgm:cxn modelId="{F4A24145-3A7E-491C-B6A4-27BDD9AFCCBF}" type="presParOf" srcId="{42278B06-04A7-4EE1-8BBC-6DBABD8DF9AC}" destId="{E366CFD0-361B-4FBF-9B58-35167FF78A13}" srcOrd="1" destOrd="0" presId="urn:microsoft.com/office/officeart/2005/8/layout/hierarchy1"/>
    <dgm:cxn modelId="{C530D74F-60CA-40BD-91E1-F5DEDB831803}" type="presParOf" srcId="{4C0F1E51-07B0-4E45-B1FA-D6BD4F5D7399}" destId="{21FB32F4-0A34-4897-B0B2-598275393FE8}" srcOrd="2" destOrd="0" presId="urn:microsoft.com/office/officeart/2005/8/layout/hierarchy1"/>
    <dgm:cxn modelId="{D02F6A54-457C-4C48-93F4-CF5B01431F0D}" type="presParOf" srcId="{4C0F1E51-07B0-4E45-B1FA-D6BD4F5D7399}" destId="{ADB84C36-57F9-4A98-B873-4C959C58B0EF}" srcOrd="3" destOrd="0" presId="urn:microsoft.com/office/officeart/2005/8/layout/hierarchy1"/>
    <dgm:cxn modelId="{98DB6F9A-27E9-42DF-B5EE-AC418D18C17A}" type="presParOf" srcId="{ADB84C36-57F9-4A98-B873-4C959C58B0EF}" destId="{11AA86F8-0C70-4F60-B02F-E40EB5191855}" srcOrd="0" destOrd="0" presId="urn:microsoft.com/office/officeart/2005/8/layout/hierarchy1"/>
    <dgm:cxn modelId="{BA284706-8D2C-45EE-A45B-9C58820CCC2A}" type="presParOf" srcId="{11AA86F8-0C70-4F60-B02F-E40EB5191855}" destId="{886A1D16-99B3-4F2F-B91A-BAE851CBE58A}" srcOrd="0" destOrd="0" presId="urn:microsoft.com/office/officeart/2005/8/layout/hierarchy1"/>
    <dgm:cxn modelId="{E55D90F2-6B8B-4D43-8B88-C741C5572655}" type="presParOf" srcId="{11AA86F8-0C70-4F60-B02F-E40EB5191855}" destId="{25223E81-08EF-4D2A-84C6-50DD7FFA407B}" srcOrd="1" destOrd="0" presId="urn:microsoft.com/office/officeart/2005/8/layout/hierarchy1"/>
    <dgm:cxn modelId="{F63A0C07-77E3-42A9-B3BB-CC2ED8D6CBFF}" type="presParOf" srcId="{ADB84C36-57F9-4A98-B873-4C959C58B0EF}" destId="{52C259C9-528B-4E26-98DA-D370D96585B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63E508-A8D9-4FFA-80A2-35BB2B28F2CE}">
      <dsp:nvSpPr>
        <dsp:cNvPr id="0" name=""/>
        <dsp:cNvSpPr/>
      </dsp:nvSpPr>
      <dsp:spPr>
        <a:xfrm>
          <a:off x="7143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500" kern="1200" dirty="0" smtClean="0"/>
            <a:t>登入頁面</a:t>
          </a:r>
          <a:endParaRPr lang="zh-TW" altLang="en-US" sz="3500" kern="1200" dirty="0"/>
        </a:p>
      </dsp:txBody>
      <dsp:txXfrm>
        <a:off x="44665" y="2106299"/>
        <a:ext cx="2060143" cy="1206068"/>
      </dsp:txXfrm>
    </dsp:sp>
    <dsp:sp modelId="{F193D22F-0844-4672-9EB9-028214CD438C}">
      <dsp:nvSpPr>
        <dsp:cNvPr id="0" name=""/>
        <dsp:cNvSpPr/>
      </dsp:nvSpPr>
      <dsp:spPr>
        <a:xfrm>
          <a:off x="2355850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200" kern="1200"/>
        </a:p>
      </dsp:txBody>
      <dsp:txXfrm>
        <a:off x="2355850" y="2550475"/>
        <a:ext cx="316861" cy="317716"/>
      </dsp:txXfrm>
    </dsp:sp>
    <dsp:sp modelId="{D0EA4C7B-CCA4-43E5-B18A-4098640F6DC4}">
      <dsp:nvSpPr>
        <dsp:cNvPr id="0" name=""/>
        <dsp:cNvSpPr/>
      </dsp:nvSpPr>
      <dsp:spPr>
        <a:xfrm>
          <a:off x="2996406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500" kern="1200" dirty="0" smtClean="0"/>
            <a:t>輸入帳號</a:t>
          </a:r>
          <a:endParaRPr lang="zh-TW" altLang="en-US" sz="3500" kern="1200" dirty="0"/>
        </a:p>
      </dsp:txBody>
      <dsp:txXfrm>
        <a:off x="3033928" y="2106299"/>
        <a:ext cx="2060143" cy="1206068"/>
      </dsp:txXfrm>
    </dsp:sp>
    <dsp:sp modelId="{B6D8692D-F0D4-4979-9D2A-1D25DB9112F1}">
      <dsp:nvSpPr>
        <dsp:cNvPr id="0" name=""/>
        <dsp:cNvSpPr/>
      </dsp:nvSpPr>
      <dsp:spPr>
        <a:xfrm>
          <a:off x="5345112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200" kern="1200"/>
        </a:p>
      </dsp:txBody>
      <dsp:txXfrm>
        <a:off x="5345112" y="2550475"/>
        <a:ext cx="316861" cy="317716"/>
      </dsp:txXfrm>
    </dsp:sp>
    <dsp:sp modelId="{607B430C-FF25-4AB6-9101-9AB1DB383BC8}">
      <dsp:nvSpPr>
        <dsp:cNvPr id="0" name=""/>
        <dsp:cNvSpPr/>
      </dsp:nvSpPr>
      <dsp:spPr>
        <a:xfrm>
          <a:off x="5985668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500" kern="1200" dirty="0" smtClean="0"/>
            <a:t>輸入密碼</a:t>
          </a:r>
          <a:endParaRPr lang="zh-TW" altLang="en-US" sz="3500" kern="1200" dirty="0"/>
        </a:p>
      </dsp:txBody>
      <dsp:txXfrm>
        <a:off x="6023190" y="2106299"/>
        <a:ext cx="2060143" cy="12060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D28BB7-9C1A-48BD-9939-0EB7E7562695}">
      <dsp:nvSpPr>
        <dsp:cNvPr id="0" name=""/>
        <dsp:cNvSpPr/>
      </dsp:nvSpPr>
      <dsp:spPr>
        <a:xfrm>
          <a:off x="3988792" y="3694367"/>
          <a:ext cx="3309143" cy="393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303"/>
              </a:lnTo>
              <a:lnTo>
                <a:pt x="3309143" y="268303"/>
              </a:lnTo>
              <a:lnTo>
                <a:pt x="3309143" y="3937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959C74-66C2-44D8-AF80-8060572D2739}">
      <dsp:nvSpPr>
        <dsp:cNvPr id="0" name=""/>
        <dsp:cNvSpPr/>
      </dsp:nvSpPr>
      <dsp:spPr>
        <a:xfrm>
          <a:off x="3988792" y="3694367"/>
          <a:ext cx="1654571" cy="393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303"/>
              </a:lnTo>
              <a:lnTo>
                <a:pt x="1654571" y="268303"/>
              </a:lnTo>
              <a:lnTo>
                <a:pt x="1654571" y="3937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FC0354-076D-4C81-BB34-94EEBA385C39}">
      <dsp:nvSpPr>
        <dsp:cNvPr id="0" name=""/>
        <dsp:cNvSpPr/>
      </dsp:nvSpPr>
      <dsp:spPr>
        <a:xfrm>
          <a:off x="3943072" y="3694367"/>
          <a:ext cx="91440" cy="3937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37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55833E-9182-4402-A784-662F09B0EBA5}">
      <dsp:nvSpPr>
        <dsp:cNvPr id="0" name=""/>
        <dsp:cNvSpPr/>
      </dsp:nvSpPr>
      <dsp:spPr>
        <a:xfrm>
          <a:off x="2334220" y="3694367"/>
          <a:ext cx="1654571" cy="393712"/>
        </a:xfrm>
        <a:custGeom>
          <a:avLst/>
          <a:gdLst/>
          <a:ahLst/>
          <a:cxnLst/>
          <a:rect l="0" t="0" r="0" b="0"/>
          <a:pathLst>
            <a:path>
              <a:moveTo>
                <a:pt x="1654571" y="0"/>
              </a:moveTo>
              <a:lnTo>
                <a:pt x="1654571" y="268303"/>
              </a:lnTo>
              <a:lnTo>
                <a:pt x="0" y="268303"/>
              </a:lnTo>
              <a:lnTo>
                <a:pt x="0" y="3937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37CA83-B899-44D5-AF02-4C19BAFCDA14}">
      <dsp:nvSpPr>
        <dsp:cNvPr id="0" name=""/>
        <dsp:cNvSpPr/>
      </dsp:nvSpPr>
      <dsp:spPr>
        <a:xfrm>
          <a:off x="679648" y="3694367"/>
          <a:ext cx="3309143" cy="393712"/>
        </a:xfrm>
        <a:custGeom>
          <a:avLst/>
          <a:gdLst/>
          <a:ahLst/>
          <a:cxnLst/>
          <a:rect l="0" t="0" r="0" b="0"/>
          <a:pathLst>
            <a:path>
              <a:moveTo>
                <a:pt x="3309143" y="0"/>
              </a:moveTo>
              <a:lnTo>
                <a:pt x="3309143" y="268303"/>
              </a:lnTo>
              <a:lnTo>
                <a:pt x="0" y="268303"/>
              </a:lnTo>
              <a:lnTo>
                <a:pt x="0" y="3937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743F47-8BD1-43B5-B0F1-BBFFEF3F6D9D}">
      <dsp:nvSpPr>
        <dsp:cNvPr id="0" name=""/>
        <dsp:cNvSpPr/>
      </dsp:nvSpPr>
      <dsp:spPr>
        <a:xfrm>
          <a:off x="3943072" y="2441029"/>
          <a:ext cx="91440" cy="3937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37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2301EF-E087-4ACC-9A83-3B4892E11C59}">
      <dsp:nvSpPr>
        <dsp:cNvPr id="0" name=""/>
        <dsp:cNvSpPr/>
      </dsp:nvSpPr>
      <dsp:spPr>
        <a:xfrm>
          <a:off x="3943072" y="1187691"/>
          <a:ext cx="91440" cy="3937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37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5294C1-4222-4C0D-9AFD-4561141BD826}">
      <dsp:nvSpPr>
        <dsp:cNvPr id="0" name=""/>
        <dsp:cNvSpPr/>
      </dsp:nvSpPr>
      <dsp:spPr>
        <a:xfrm>
          <a:off x="3311921" y="328066"/>
          <a:ext cx="1353740" cy="859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7B4645-8FD7-4CC5-A525-E25E863B364B}">
      <dsp:nvSpPr>
        <dsp:cNvPr id="0" name=""/>
        <dsp:cNvSpPr/>
      </dsp:nvSpPr>
      <dsp:spPr>
        <a:xfrm>
          <a:off x="3462337" y="470960"/>
          <a:ext cx="1353740" cy="859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 smtClean="0"/>
            <a:t>登入頁面</a:t>
          </a:r>
          <a:endParaRPr lang="zh-TW" altLang="en-US" sz="2100" kern="1200" dirty="0"/>
        </a:p>
      </dsp:txBody>
      <dsp:txXfrm>
        <a:off x="3487515" y="496138"/>
        <a:ext cx="1303384" cy="809269"/>
      </dsp:txXfrm>
    </dsp:sp>
    <dsp:sp modelId="{D89AFD47-53C1-400F-BA07-AB072A9D6DF5}">
      <dsp:nvSpPr>
        <dsp:cNvPr id="0" name=""/>
        <dsp:cNvSpPr/>
      </dsp:nvSpPr>
      <dsp:spPr>
        <a:xfrm>
          <a:off x="3311921" y="1581404"/>
          <a:ext cx="1353740" cy="859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2640AD-5B8A-4A25-A3F5-261E1EE47949}">
      <dsp:nvSpPr>
        <dsp:cNvPr id="0" name=""/>
        <dsp:cNvSpPr/>
      </dsp:nvSpPr>
      <dsp:spPr>
        <a:xfrm>
          <a:off x="3462337" y="1724299"/>
          <a:ext cx="1353740" cy="859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 smtClean="0"/>
            <a:t>主頁面</a:t>
          </a:r>
          <a:endParaRPr lang="zh-TW" altLang="en-US" sz="2100" kern="1200" dirty="0"/>
        </a:p>
      </dsp:txBody>
      <dsp:txXfrm>
        <a:off x="3487515" y="1749477"/>
        <a:ext cx="1303384" cy="809269"/>
      </dsp:txXfrm>
    </dsp:sp>
    <dsp:sp modelId="{28B4FC41-5685-4776-886D-AB91BAF7F4D7}">
      <dsp:nvSpPr>
        <dsp:cNvPr id="0" name=""/>
        <dsp:cNvSpPr/>
      </dsp:nvSpPr>
      <dsp:spPr>
        <a:xfrm>
          <a:off x="3311921" y="2834742"/>
          <a:ext cx="1353740" cy="859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336285-8ED7-4989-8EB5-98754BC8AFFE}">
      <dsp:nvSpPr>
        <dsp:cNvPr id="0" name=""/>
        <dsp:cNvSpPr/>
      </dsp:nvSpPr>
      <dsp:spPr>
        <a:xfrm>
          <a:off x="3462337" y="2977637"/>
          <a:ext cx="1353740" cy="859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 smtClean="0"/>
            <a:t>設定</a:t>
          </a:r>
          <a:endParaRPr lang="zh-TW" altLang="en-US" sz="2100" kern="1200" dirty="0"/>
        </a:p>
      </dsp:txBody>
      <dsp:txXfrm>
        <a:off x="3487515" y="3002815"/>
        <a:ext cx="1303384" cy="809269"/>
      </dsp:txXfrm>
    </dsp:sp>
    <dsp:sp modelId="{8441C451-6984-4E42-832D-7C7F7C5517DB}">
      <dsp:nvSpPr>
        <dsp:cNvPr id="0" name=""/>
        <dsp:cNvSpPr/>
      </dsp:nvSpPr>
      <dsp:spPr>
        <a:xfrm>
          <a:off x="2778" y="4088080"/>
          <a:ext cx="1353740" cy="859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73A467-6034-40DE-85D9-E0F66D86BD50}">
      <dsp:nvSpPr>
        <dsp:cNvPr id="0" name=""/>
        <dsp:cNvSpPr/>
      </dsp:nvSpPr>
      <dsp:spPr>
        <a:xfrm>
          <a:off x="153193" y="4230975"/>
          <a:ext cx="1353740" cy="859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 smtClean="0"/>
            <a:t>月薪</a:t>
          </a:r>
          <a:endParaRPr lang="zh-TW" altLang="en-US" sz="2100" kern="1200" dirty="0"/>
        </a:p>
      </dsp:txBody>
      <dsp:txXfrm>
        <a:off x="178371" y="4256153"/>
        <a:ext cx="1303384" cy="809269"/>
      </dsp:txXfrm>
    </dsp:sp>
    <dsp:sp modelId="{0BD57A73-4664-473B-AAD9-CD0AC2974155}">
      <dsp:nvSpPr>
        <dsp:cNvPr id="0" name=""/>
        <dsp:cNvSpPr/>
      </dsp:nvSpPr>
      <dsp:spPr>
        <a:xfrm>
          <a:off x="1657350" y="4088080"/>
          <a:ext cx="1353740" cy="859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8C67EF-D687-4034-A826-305835C654C5}">
      <dsp:nvSpPr>
        <dsp:cNvPr id="0" name=""/>
        <dsp:cNvSpPr/>
      </dsp:nvSpPr>
      <dsp:spPr>
        <a:xfrm>
          <a:off x="1807765" y="4230975"/>
          <a:ext cx="1353740" cy="859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 smtClean="0"/>
            <a:t>流動現金</a:t>
          </a:r>
          <a:endParaRPr lang="zh-TW" altLang="en-US" sz="2100" kern="1200" dirty="0"/>
        </a:p>
      </dsp:txBody>
      <dsp:txXfrm>
        <a:off x="1832943" y="4256153"/>
        <a:ext cx="1303384" cy="809269"/>
      </dsp:txXfrm>
    </dsp:sp>
    <dsp:sp modelId="{DAC6C562-0D95-4606-9F1D-09CF758A6C71}">
      <dsp:nvSpPr>
        <dsp:cNvPr id="0" name=""/>
        <dsp:cNvSpPr/>
      </dsp:nvSpPr>
      <dsp:spPr>
        <a:xfrm>
          <a:off x="3311921" y="4088080"/>
          <a:ext cx="1353740" cy="859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D48FEA-B442-45A2-B6AB-35135B1AE6A6}">
      <dsp:nvSpPr>
        <dsp:cNvPr id="0" name=""/>
        <dsp:cNvSpPr/>
      </dsp:nvSpPr>
      <dsp:spPr>
        <a:xfrm>
          <a:off x="3462337" y="4230975"/>
          <a:ext cx="1353740" cy="859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 smtClean="0"/>
            <a:t>存款</a:t>
          </a:r>
          <a:endParaRPr lang="zh-TW" altLang="en-US" sz="2100" kern="1200" dirty="0"/>
        </a:p>
      </dsp:txBody>
      <dsp:txXfrm>
        <a:off x="3487515" y="4256153"/>
        <a:ext cx="1303384" cy="809269"/>
      </dsp:txXfrm>
    </dsp:sp>
    <dsp:sp modelId="{12B0385E-DD19-40A5-BD64-FE393F74065B}">
      <dsp:nvSpPr>
        <dsp:cNvPr id="0" name=""/>
        <dsp:cNvSpPr/>
      </dsp:nvSpPr>
      <dsp:spPr>
        <a:xfrm>
          <a:off x="4966493" y="4088080"/>
          <a:ext cx="1353740" cy="859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732D7B-4A2F-444E-B4BC-749E36DF8931}">
      <dsp:nvSpPr>
        <dsp:cNvPr id="0" name=""/>
        <dsp:cNvSpPr/>
      </dsp:nvSpPr>
      <dsp:spPr>
        <a:xfrm>
          <a:off x="5116909" y="4230975"/>
          <a:ext cx="1353740" cy="859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 smtClean="0"/>
            <a:t>預計投資金額</a:t>
          </a:r>
          <a:endParaRPr lang="zh-TW" altLang="en-US" sz="2100" kern="1200" dirty="0"/>
        </a:p>
      </dsp:txBody>
      <dsp:txXfrm>
        <a:off x="5142087" y="4256153"/>
        <a:ext cx="1303384" cy="809269"/>
      </dsp:txXfrm>
    </dsp:sp>
    <dsp:sp modelId="{78DB207F-B585-432E-A68F-2D664BCDB219}">
      <dsp:nvSpPr>
        <dsp:cNvPr id="0" name=""/>
        <dsp:cNvSpPr/>
      </dsp:nvSpPr>
      <dsp:spPr>
        <a:xfrm>
          <a:off x="6621065" y="4088080"/>
          <a:ext cx="1353740" cy="859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F5E030-943A-4E7B-A71A-8D0E835CA1EA}">
      <dsp:nvSpPr>
        <dsp:cNvPr id="0" name=""/>
        <dsp:cNvSpPr/>
      </dsp:nvSpPr>
      <dsp:spPr>
        <a:xfrm>
          <a:off x="6771481" y="4230975"/>
          <a:ext cx="1353740" cy="859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 smtClean="0"/>
            <a:t>修改密碼</a:t>
          </a:r>
          <a:endParaRPr lang="zh-TW" altLang="en-US" sz="2100" kern="1200" dirty="0"/>
        </a:p>
      </dsp:txBody>
      <dsp:txXfrm>
        <a:off x="6796659" y="4256153"/>
        <a:ext cx="1303384" cy="8092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F69C14-4CA6-49DA-B0E4-A8B0C84DCE7C}">
      <dsp:nvSpPr>
        <dsp:cNvPr id="0" name=""/>
        <dsp:cNvSpPr/>
      </dsp:nvSpPr>
      <dsp:spPr>
        <a:xfrm>
          <a:off x="5164607" y="2619731"/>
          <a:ext cx="2050233" cy="487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464"/>
              </a:lnTo>
              <a:lnTo>
                <a:pt x="2050233" y="332464"/>
              </a:lnTo>
              <a:lnTo>
                <a:pt x="2050233" y="4878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E050B2-CFBD-4325-B1E5-917CA6378B72}">
      <dsp:nvSpPr>
        <dsp:cNvPr id="0" name=""/>
        <dsp:cNvSpPr/>
      </dsp:nvSpPr>
      <dsp:spPr>
        <a:xfrm>
          <a:off x="5118887" y="2619731"/>
          <a:ext cx="91440" cy="487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78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A8388A-A1CF-4BBC-BB52-334DF54B6F70}">
      <dsp:nvSpPr>
        <dsp:cNvPr id="0" name=""/>
        <dsp:cNvSpPr/>
      </dsp:nvSpPr>
      <dsp:spPr>
        <a:xfrm>
          <a:off x="3114373" y="2619731"/>
          <a:ext cx="2050233" cy="487862"/>
        </a:xfrm>
        <a:custGeom>
          <a:avLst/>
          <a:gdLst/>
          <a:ahLst/>
          <a:cxnLst/>
          <a:rect l="0" t="0" r="0" b="0"/>
          <a:pathLst>
            <a:path>
              <a:moveTo>
                <a:pt x="2050233" y="0"/>
              </a:moveTo>
              <a:lnTo>
                <a:pt x="2050233" y="332464"/>
              </a:lnTo>
              <a:lnTo>
                <a:pt x="0" y="332464"/>
              </a:lnTo>
              <a:lnTo>
                <a:pt x="0" y="4878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14D6A1-FA79-43F4-B44D-46E684B44A11}">
      <dsp:nvSpPr>
        <dsp:cNvPr id="0" name=""/>
        <dsp:cNvSpPr/>
      </dsp:nvSpPr>
      <dsp:spPr>
        <a:xfrm>
          <a:off x="5118887" y="1066678"/>
          <a:ext cx="91440" cy="487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7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09540E-9C96-416E-A435-8C5D83A5E795}">
      <dsp:nvSpPr>
        <dsp:cNvPr id="0" name=""/>
        <dsp:cNvSpPr/>
      </dsp:nvSpPr>
      <dsp:spPr>
        <a:xfrm>
          <a:off x="4325875" y="1489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D3F5ED-B5A8-4057-901C-A3F42A00FC26}">
      <dsp:nvSpPr>
        <dsp:cNvPr id="0" name=""/>
        <dsp:cNvSpPr/>
      </dsp:nvSpPr>
      <dsp:spPr>
        <a:xfrm>
          <a:off x="4512260" y="178554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600" kern="1200" dirty="0" smtClean="0"/>
            <a:t>登入頁面</a:t>
          </a:r>
          <a:endParaRPr lang="zh-TW" altLang="en-US" sz="2600" kern="1200" dirty="0"/>
        </a:p>
      </dsp:txBody>
      <dsp:txXfrm>
        <a:off x="4543458" y="209752"/>
        <a:ext cx="1615068" cy="1002793"/>
      </dsp:txXfrm>
    </dsp:sp>
    <dsp:sp modelId="{10275DED-59D5-4BE9-BED4-E3F37ECE24F5}">
      <dsp:nvSpPr>
        <dsp:cNvPr id="0" name=""/>
        <dsp:cNvSpPr/>
      </dsp:nvSpPr>
      <dsp:spPr>
        <a:xfrm>
          <a:off x="4325875" y="1554541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586029-D8DB-4DB7-A8D9-8A19522535E3}">
      <dsp:nvSpPr>
        <dsp:cNvPr id="0" name=""/>
        <dsp:cNvSpPr/>
      </dsp:nvSpPr>
      <dsp:spPr>
        <a:xfrm>
          <a:off x="4512260" y="1731606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600" kern="1200" dirty="0" smtClean="0"/>
            <a:t>主頁面</a:t>
          </a:r>
          <a:endParaRPr lang="zh-TW" altLang="en-US" sz="2600" kern="1200" dirty="0"/>
        </a:p>
      </dsp:txBody>
      <dsp:txXfrm>
        <a:off x="4543458" y="1762804"/>
        <a:ext cx="1615068" cy="1002793"/>
      </dsp:txXfrm>
    </dsp:sp>
    <dsp:sp modelId="{DF61CF9A-3101-43EA-9200-485FA33F146D}">
      <dsp:nvSpPr>
        <dsp:cNvPr id="0" name=""/>
        <dsp:cNvSpPr/>
      </dsp:nvSpPr>
      <dsp:spPr>
        <a:xfrm>
          <a:off x="2275641" y="3107593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F0FD4C-FC1B-4A16-931B-4DADB85A03DF}">
      <dsp:nvSpPr>
        <dsp:cNvPr id="0" name=""/>
        <dsp:cNvSpPr/>
      </dsp:nvSpPr>
      <dsp:spPr>
        <a:xfrm>
          <a:off x="2462026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600" kern="1200" dirty="0" smtClean="0"/>
            <a:t>交流討論</a:t>
          </a:r>
          <a:endParaRPr lang="zh-TW" altLang="en-US" sz="2600" kern="1200" dirty="0"/>
        </a:p>
      </dsp:txBody>
      <dsp:txXfrm>
        <a:off x="2493224" y="3315857"/>
        <a:ext cx="1615068" cy="1002793"/>
      </dsp:txXfrm>
    </dsp:sp>
    <dsp:sp modelId="{F38285DC-76EA-4922-8E76-378D3FFBB1FD}">
      <dsp:nvSpPr>
        <dsp:cNvPr id="0" name=""/>
        <dsp:cNvSpPr/>
      </dsp:nvSpPr>
      <dsp:spPr>
        <a:xfrm>
          <a:off x="4325875" y="3107593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81FD50-17C1-4055-BF50-A699CB3ECCB9}">
      <dsp:nvSpPr>
        <dsp:cNvPr id="0" name=""/>
        <dsp:cNvSpPr/>
      </dsp:nvSpPr>
      <dsp:spPr>
        <a:xfrm>
          <a:off x="4512260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入門小教室</a:t>
          </a:r>
          <a:endParaRPr lang="zh-TW" altLang="en-US" sz="2000" kern="1200" dirty="0"/>
        </a:p>
      </dsp:txBody>
      <dsp:txXfrm>
        <a:off x="4543458" y="3315857"/>
        <a:ext cx="1615068" cy="1002793"/>
      </dsp:txXfrm>
    </dsp:sp>
    <dsp:sp modelId="{48FE78DE-42E2-4C1A-975A-E84B56A241F0}">
      <dsp:nvSpPr>
        <dsp:cNvPr id="0" name=""/>
        <dsp:cNvSpPr/>
      </dsp:nvSpPr>
      <dsp:spPr>
        <a:xfrm>
          <a:off x="6376109" y="3107593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8FBCA7-55EF-4543-8929-6476A8EC21B5}">
      <dsp:nvSpPr>
        <dsp:cNvPr id="0" name=""/>
        <dsp:cNvSpPr/>
      </dsp:nvSpPr>
      <dsp:spPr>
        <a:xfrm>
          <a:off x="6562494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600" kern="1200" dirty="0" smtClean="0"/>
            <a:t>投資風險評估</a:t>
          </a:r>
          <a:endParaRPr lang="zh-TW" altLang="en-US" sz="2600" kern="1200" dirty="0"/>
        </a:p>
      </dsp:txBody>
      <dsp:txXfrm>
        <a:off x="6593692" y="3315857"/>
        <a:ext cx="1615068" cy="10027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8BDD93-DDE8-42E9-8233-E62DF4CD96DB}">
      <dsp:nvSpPr>
        <dsp:cNvPr id="0" name=""/>
        <dsp:cNvSpPr/>
      </dsp:nvSpPr>
      <dsp:spPr>
        <a:xfrm>
          <a:off x="5189125" y="3075138"/>
          <a:ext cx="1510847" cy="35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97"/>
              </a:lnTo>
              <a:lnTo>
                <a:pt x="1510847" y="244997"/>
              </a:lnTo>
              <a:lnTo>
                <a:pt x="1510847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71EAA3-730B-403C-ACE3-A356062D26DD}">
      <dsp:nvSpPr>
        <dsp:cNvPr id="0" name=""/>
        <dsp:cNvSpPr/>
      </dsp:nvSpPr>
      <dsp:spPr>
        <a:xfrm>
          <a:off x="5143405" y="3075138"/>
          <a:ext cx="91440" cy="3595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E45D16-72C1-41CB-9B07-428E389F6DFA}">
      <dsp:nvSpPr>
        <dsp:cNvPr id="0" name=""/>
        <dsp:cNvSpPr/>
      </dsp:nvSpPr>
      <dsp:spPr>
        <a:xfrm>
          <a:off x="3678277" y="3075138"/>
          <a:ext cx="1510847" cy="359512"/>
        </a:xfrm>
        <a:custGeom>
          <a:avLst/>
          <a:gdLst/>
          <a:ahLst/>
          <a:cxnLst/>
          <a:rect l="0" t="0" r="0" b="0"/>
          <a:pathLst>
            <a:path>
              <a:moveTo>
                <a:pt x="1510847" y="0"/>
              </a:moveTo>
              <a:lnTo>
                <a:pt x="1510847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2F77DA-D290-4BBB-B2D1-D5CAD33C9FFC}">
      <dsp:nvSpPr>
        <dsp:cNvPr id="0" name=""/>
        <dsp:cNvSpPr/>
      </dsp:nvSpPr>
      <dsp:spPr>
        <a:xfrm>
          <a:off x="5143405" y="1930671"/>
          <a:ext cx="91440" cy="3595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923891-375C-4362-B292-D84A095C3E97}">
      <dsp:nvSpPr>
        <dsp:cNvPr id="0" name=""/>
        <dsp:cNvSpPr/>
      </dsp:nvSpPr>
      <dsp:spPr>
        <a:xfrm>
          <a:off x="5143405" y="786204"/>
          <a:ext cx="91440" cy="3595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95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8BFDD6-97F2-4609-9B73-C1CA48A33F28}">
      <dsp:nvSpPr>
        <dsp:cNvPr id="0" name=""/>
        <dsp:cNvSpPr/>
      </dsp:nvSpPr>
      <dsp:spPr>
        <a:xfrm>
          <a:off x="4571051" y="1250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D11544-A36D-4EA5-AAEC-3D0884A1F86A}">
      <dsp:nvSpPr>
        <dsp:cNvPr id="0" name=""/>
        <dsp:cNvSpPr/>
      </dsp:nvSpPr>
      <dsp:spPr>
        <a:xfrm>
          <a:off x="4708400" y="131732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登入頁面</a:t>
          </a:r>
          <a:endParaRPr lang="zh-TW" altLang="en-US" sz="2000" kern="1200" dirty="0"/>
        </a:p>
      </dsp:txBody>
      <dsp:txXfrm>
        <a:off x="4731390" y="154722"/>
        <a:ext cx="1190167" cy="738973"/>
      </dsp:txXfrm>
    </dsp:sp>
    <dsp:sp modelId="{AA5F3E99-D70E-4DA5-9254-D20B47C9FDB7}">
      <dsp:nvSpPr>
        <dsp:cNvPr id="0" name=""/>
        <dsp:cNvSpPr/>
      </dsp:nvSpPr>
      <dsp:spPr>
        <a:xfrm>
          <a:off x="4571051" y="1145717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88D0E7-4808-4D37-8825-53C8A116BB9F}">
      <dsp:nvSpPr>
        <dsp:cNvPr id="0" name=""/>
        <dsp:cNvSpPr/>
      </dsp:nvSpPr>
      <dsp:spPr>
        <a:xfrm>
          <a:off x="4708400" y="127619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主頁面</a:t>
          </a:r>
          <a:endParaRPr lang="zh-TW" altLang="en-US" sz="2000" kern="1200" dirty="0"/>
        </a:p>
      </dsp:txBody>
      <dsp:txXfrm>
        <a:off x="4731390" y="1299189"/>
        <a:ext cx="1190167" cy="738973"/>
      </dsp:txXfrm>
    </dsp:sp>
    <dsp:sp modelId="{9D189D5A-6D2D-4448-B12A-830EF33DF835}">
      <dsp:nvSpPr>
        <dsp:cNvPr id="0" name=""/>
        <dsp:cNvSpPr/>
      </dsp:nvSpPr>
      <dsp:spPr>
        <a:xfrm>
          <a:off x="4571051" y="2290184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DF6646-1690-414C-97CE-163C0943F531}">
      <dsp:nvSpPr>
        <dsp:cNvPr id="0" name=""/>
        <dsp:cNvSpPr/>
      </dsp:nvSpPr>
      <dsp:spPr>
        <a:xfrm>
          <a:off x="4708400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類股選擇</a:t>
          </a:r>
          <a:endParaRPr lang="zh-TW" altLang="en-US" sz="2000" kern="1200" dirty="0"/>
        </a:p>
      </dsp:txBody>
      <dsp:txXfrm>
        <a:off x="4731390" y="2443656"/>
        <a:ext cx="1190167" cy="738973"/>
      </dsp:txXfrm>
    </dsp:sp>
    <dsp:sp modelId="{7C387520-9CD9-4AFC-842F-AD3BD470BEC8}">
      <dsp:nvSpPr>
        <dsp:cNvPr id="0" name=""/>
        <dsp:cNvSpPr/>
      </dsp:nvSpPr>
      <dsp:spPr>
        <a:xfrm>
          <a:off x="3060203" y="3434651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A3101C-19D9-45C6-8083-23541F8B3F9E}">
      <dsp:nvSpPr>
        <dsp:cNvPr id="0" name=""/>
        <dsp:cNvSpPr/>
      </dsp:nvSpPr>
      <dsp:spPr>
        <a:xfrm>
          <a:off x="3197553" y="3565133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上市類股</a:t>
          </a:r>
          <a:endParaRPr lang="zh-TW" altLang="en-US" sz="2000" kern="1200" dirty="0"/>
        </a:p>
      </dsp:txBody>
      <dsp:txXfrm>
        <a:off x="3220543" y="3588123"/>
        <a:ext cx="1190167" cy="738973"/>
      </dsp:txXfrm>
    </dsp:sp>
    <dsp:sp modelId="{149A1EF1-56A6-4C47-BE64-91829B17B590}">
      <dsp:nvSpPr>
        <dsp:cNvPr id="0" name=""/>
        <dsp:cNvSpPr/>
      </dsp:nvSpPr>
      <dsp:spPr>
        <a:xfrm>
          <a:off x="4571051" y="3434651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43D79E-A6DE-4571-AA9F-C47D829537C8}">
      <dsp:nvSpPr>
        <dsp:cNvPr id="0" name=""/>
        <dsp:cNvSpPr/>
      </dsp:nvSpPr>
      <dsp:spPr>
        <a:xfrm>
          <a:off x="4708400" y="3565133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上櫃類股</a:t>
          </a:r>
          <a:endParaRPr lang="zh-TW" altLang="en-US" sz="2000" kern="1200" dirty="0"/>
        </a:p>
      </dsp:txBody>
      <dsp:txXfrm>
        <a:off x="4731390" y="3588123"/>
        <a:ext cx="1190167" cy="738973"/>
      </dsp:txXfrm>
    </dsp:sp>
    <dsp:sp modelId="{0D7C784E-B8E1-4798-AF00-DD010F68EA66}">
      <dsp:nvSpPr>
        <dsp:cNvPr id="0" name=""/>
        <dsp:cNvSpPr/>
      </dsp:nvSpPr>
      <dsp:spPr>
        <a:xfrm>
          <a:off x="6081898" y="3434651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14AE85-97A6-4A8D-A160-00122178689C}">
      <dsp:nvSpPr>
        <dsp:cNvPr id="0" name=""/>
        <dsp:cNvSpPr/>
      </dsp:nvSpPr>
      <dsp:spPr>
        <a:xfrm>
          <a:off x="6219248" y="3565133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興櫃類股</a:t>
          </a:r>
          <a:endParaRPr lang="zh-TW" altLang="en-US" sz="2000" kern="1200" dirty="0"/>
        </a:p>
      </dsp:txBody>
      <dsp:txXfrm>
        <a:off x="6242238" y="3588123"/>
        <a:ext cx="1190167" cy="7389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B8DB61-5368-4F44-BED8-1D1954CAE2E0}">
      <dsp:nvSpPr>
        <dsp:cNvPr id="0" name=""/>
        <dsp:cNvSpPr/>
      </dsp:nvSpPr>
      <dsp:spPr>
        <a:xfrm>
          <a:off x="5189125" y="3075138"/>
          <a:ext cx="1510847" cy="35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97"/>
              </a:lnTo>
              <a:lnTo>
                <a:pt x="1510847" y="244997"/>
              </a:lnTo>
              <a:lnTo>
                <a:pt x="1510847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86248F-AA56-46B5-AFCF-C0CBF06FF67B}">
      <dsp:nvSpPr>
        <dsp:cNvPr id="0" name=""/>
        <dsp:cNvSpPr/>
      </dsp:nvSpPr>
      <dsp:spPr>
        <a:xfrm>
          <a:off x="5143405" y="3075138"/>
          <a:ext cx="91440" cy="3595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8B94FB-A02C-48B1-BD69-7BD85D313E0C}">
      <dsp:nvSpPr>
        <dsp:cNvPr id="0" name=""/>
        <dsp:cNvSpPr/>
      </dsp:nvSpPr>
      <dsp:spPr>
        <a:xfrm>
          <a:off x="3678277" y="3075138"/>
          <a:ext cx="1510847" cy="359512"/>
        </a:xfrm>
        <a:custGeom>
          <a:avLst/>
          <a:gdLst/>
          <a:ahLst/>
          <a:cxnLst/>
          <a:rect l="0" t="0" r="0" b="0"/>
          <a:pathLst>
            <a:path>
              <a:moveTo>
                <a:pt x="1510847" y="0"/>
              </a:moveTo>
              <a:lnTo>
                <a:pt x="1510847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301631-D758-45EF-9708-3AAEC3C8A731}">
      <dsp:nvSpPr>
        <dsp:cNvPr id="0" name=""/>
        <dsp:cNvSpPr/>
      </dsp:nvSpPr>
      <dsp:spPr>
        <a:xfrm>
          <a:off x="5143405" y="1930671"/>
          <a:ext cx="91440" cy="3595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10AFB-945D-48B3-BEBE-40A126F8A733}">
      <dsp:nvSpPr>
        <dsp:cNvPr id="0" name=""/>
        <dsp:cNvSpPr/>
      </dsp:nvSpPr>
      <dsp:spPr>
        <a:xfrm>
          <a:off x="5143405" y="786204"/>
          <a:ext cx="91440" cy="3595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95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684695-9713-4A54-A68E-5B40960F2E00}">
      <dsp:nvSpPr>
        <dsp:cNvPr id="0" name=""/>
        <dsp:cNvSpPr/>
      </dsp:nvSpPr>
      <dsp:spPr>
        <a:xfrm>
          <a:off x="4571051" y="1250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294C49-A197-4FA9-B6E2-72FB4EE6CFB9}">
      <dsp:nvSpPr>
        <dsp:cNvPr id="0" name=""/>
        <dsp:cNvSpPr/>
      </dsp:nvSpPr>
      <dsp:spPr>
        <a:xfrm>
          <a:off x="4708400" y="131732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登入頁面</a:t>
          </a:r>
          <a:endParaRPr lang="en-US" altLang="zh-TW" sz="1600" kern="1200" dirty="0" smtClean="0"/>
        </a:p>
      </dsp:txBody>
      <dsp:txXfrm>
        <a:off x="4731390" y="154722"/>
        <a:ext cx="1190167" cy="738973"/>
      </dsp:txXfrm>
    </dsp:sp>
    <dsp:sp modelId="{D7A1AD65-73D3-4A1E-9972-0F3453A376D5}">
      <dsp:nvSpPr>
        <dsp:cNvPr id="0" name=""/>
        <dsp:cNvSpPr/>
      </dsp:nvSpPr>
      <dsp:spPr>
        <a:xfrm>
          <a:off x="4571051" y="1145717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FA8E22-CB49-4FFE-B753-92A641C69C3F}">
      <dsp:nvSpPr>
        <dsp:cNvPr id="0" name=""/>
        <dsp:cNvSpPr/>
      </dsp:nvSpPr>
      <dsp:spPr>
        <a:xfrm>
          <a:off x="4708400" y="127619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主頁面</a:t>
          </a:r>
          <a:endParaRPr lang="zh-TW" altLang="en-US" sz="1600" kern="1200" dirty="0"/>
        </a:p>
      </dsp:txBody>
      <dsp:txXfrm>
        <a:off x="4731390" y="1299189"/>
        <a:ext cx="1190167" cy="738973"/>
      </dsp:txXfrm>
    </dsp:sp>
    <dsp:sp modelId="{36F29CB1-5E75-4AAB-8588-64363028FBFF}">
      <dsp:nvSpPr>
        <dsp:cNvPr id="0" name=""/>
        <dsp:cNvSpPr/>
      </dsp:nvSpPr>
      <dsp:spPr>
        <a:xfrm>
          <a:off x="4571051" y="2290184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A1144A-402B-442B-9B21-9DD7DF88E090}">
      <dsp:nvSpPr>
        <dsp:cNvPr id="0" name=""/>
        <dsp:cNvSpPr/>
      </dsp:nvSpPr>
      <dsp:spPr>
        <a:xfrm>
          <a:off x="4708400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輸入股票名稱</a:t>
          </a:r>
          <a:r>
            <a:rPr lang="en-US" altLang="zh-TW" sz="1600" kern="1200" dirty="0" smtClean="0"/>
            <a:t>/</a:t>
          </a:r>
          <a:r>
            <a:rPr lang="zh-TW" altLang="en-US" sz="1600" kern="1200" dirty="0" smtClean="0"/>
            <a:t>代號</a:t>
          </a:r>
          <a:endParaRPr lang="zh-TW" altLang="en-US" sz="1600" kern="1200" dirty="0"/>
        </a:p>
      </dsp:txBody>
      <dsp:txXfrm>
        <a:off x="4731390" y="2443656"/>
        <a:ext cx="1190167" cy="738973"/>
      </dsp:txXfrm>
    </dsp:sp>
    <dsp:sp modelId="{FDD5CC8B-9359-4DE4-8C7A-45345C1B2298}">
      <dsp:nvSpPr>
        <dsp:cNvPr id="0" name=""/>
        <dsp:cNvSpPr/>
      </dsp:nvSpPr>
      <dsp:spPr>
        <a:xfrm>
          <a:off x="3060203" y="3434651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6D331B-D61A-41FB-98A7-79D5D3861C0F}">
      <dsp:nvSpPr>
        <dsp:cNvPr id="0" name=""/>
        <dsp:cNvSpPr/>
      </dsp:nvSpPr>
      <dsp:spPr>
        <a:xfrm>
          <a:off x="3197553" y="3565133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股票</a:t>
          </a:r>
          <a:endParaRPr lang="en-US" altLang="zh-TW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走勢圖</a:t>
          </a:r>
          <a:endParaRPr lang="zh-TW" altLang="en-US" sz="1600" kern="1200" dirty="0"/>
        </a:p>
      </dsp:txBody>
      <dsp:txXfrm>
        <a:off x="3220543" y="3588123"/>
        <a:ext cx="1190167" cy="738973"/>
      </dsp:txXfrm>
    </dsp:sp>
    <dsp:sp modelId="{B3B3ABB8-E0D3-4EE7-822E-5BDB2AB5F6E2}">
      <dsp:nvSpPr>
        <dsp:cNvPr id="0" name=""/>
        <dsp:cNvSpPr/>
      </dsp:nvSpPr>
      <dsp:spPr>
        <a:xfrm>
          <a:off x="4571051" y="3434651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77983B-BFE5-437B-AAA7-C025ECD1A466}">
      <dsp:nvSpPr>
        <dsp:cNvPr id="0" name=""/>
        <dsp:cNvSpPr/>
      </dsp:nvSpPr>
      <dsp:spPr>
        <a:xfrm>
          <a:off x="4708400" y="3565133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公司背景</a:t>
          </a:r>
          <a:endParaRPr lang="zh-TW" altLang="en-US" sz="1600" kern="1200" dirty="0"/>
        </a:p>
      </dsp:txBody>
      <dsp:txXfrm>
        <a:off x="4731390" y="3588123"/>
        <a:ext cx="1190167" cy="738973"/>
      </dsp:txXfrm>
    </dsp:sp>
    <dsp:sp modelId="{3B425C6D-4DFA-4DC9-B843-52CA5B7227D9}">
      <dsp:nvSpPr>
        <dsp:cNvPr id="0" name=""/>
        <dsp:cNvSpPr/>
      </dsp:nvSpPr>
      <dsp:spPr>
        <a:xfrm>
          <a:off x="6081898" y="3434651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5C64F6-7B47-48BC-8769-EBA20E82AE97}">
      <dsp:nvSpPr>
        <dsp:cNvPr id="0" name=""/>
        <dsp:cNvSpPr/>
      </dsp:nvSpPr>
      <dsp:spPr>
        <a:xfrm>
          <a:off x="6219248" y="3565133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相關新聞及資訊</a:t>
          </a:r>
          <a:endParaRPr lang="zh-TW" altLang="en-US" sz="1600" kern="1200" dirty="0"/>
        </a:p>
      </dsp:txBody>
      <dsp:txXfrm>
        <a:off x="6242238" y="3588123"/>
        <a:ext cx="1190167" cy="73897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97C23-6737-40EB-A50E-797F44B68D84}">
      <dsp:nvSpPr>
        <dsp:cNvPr id="0" name=""/>
        <dsp:cNvSpPr/>
      </dsp:nvSpPr>
      <dsp:spPr>
        <a:xfrm>
          <a:off x="5189125" y="3075138"/>
          <a:ext cx="2266270" cy="35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97"/>
              </a:lnTo>
              <a:lnTo>
                <a:pt x="2266270" y="244997"/>
              </a:lnTo>
              <a:lnTo>
                <a:pt x="226627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0A742-4B01-47D1-B0B1-EF70107BA569}">
      <dsp:nvSpPr>
        <dsp:cNvPr id="0" name=""/>
        <dsp:cNvSpPr/>
      </dsp:nvSpPr>
      <dsp:spPr>
        <a:xfrm>
          <a:off x="5189125" y="3075138"/>
          <a:ext cx="755423" cy="35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97"/>
              </a:lnTo>
              <a:lnTo>
                <a:pt x="755423" y="244997"/>
              </a:lnTo>
              <a:lnTo>
                <a:pt x="755423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D4659C-A55D-4CFE-A8FF-0CC498D01385}">
      <dsp:nvSpPr>
        <dsp:cNvPr id="0" name=""/>
        <dsp:cNvSpPr/>
      </dsp:nvSpPr>
      <dsp:spPr>
        <a:xfrm>
          <a:off x="4433701" y="3075138"/>
          <a:ext cx="755423" cy="359512"/>
        </a:xfrm>
        <a:custGeom>
          <a:avLst/>
          <a:gdLst/>
          <a:ahLst/>
          <a:cxnLst/>
          <a:rect l="0" t="0" r="0" b="0"/>
          <a:pathLst>
            <a:path>
              <a:moveTo>
                <a:pt x="755423" y="0"/>
              </a:moveTo>
              <a:lnTo>
                <a:pt x="755423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D5622F-CB0A-468C-8C14-833B545C258C}">
      <dsp:nvSpPr>
        <dsp:cNvPr id="0" name=""/>
        <dsp:cNvSpPr/>
      </dsp:nvSpPr>
      <dsp:spPr>
        <a:xfrm>
          <a:off x="2922854" y="3075138"/>
          <a:ext cx="2266270" cy="359512"/>
        </a:xfrm>
        <a:custGeom>
          <a:avLst/>
          <a:gdLst/>
          <a:ahLst/>
          <a:cxnLst/>
          <a:rect l="0" t="0" r="0" b="0"/>
          <a:pathLst>
            <a:path>
              <a:moveTo>
                <a:pt x="2266270" y="0"/>
              </a:moveTo>
              <a:lnTo>
                <a:pt x="2266270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301631-D758-45EF-9708-3AAEC3C8A731}">
      <dsp:nvSpPr>
        <dsp:cNvPr id="0" name=""/>
        <dsp:cNvSpPr/>
      </dsp:nvSpPr>
      <dsp:spPr>
        <a:xfrm>
          <a:off x="5143405" y="1930671"/>
          <a:ext cx="91440" cy="3595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10AFB-945D-48B3-BEBE-40A126F8A733}">
      <dsp:nvSpPr>
        <dsp:cNvPr id="0" name=""/>
        <dsp:cNvSpPr/>
      </dsp:nvSpPr>
      <dsp:spPr>
        <a:xfrm>
          <a:off x="5143405" y="786204"/>
          <a:ext cx="91440" cy="3595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95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684695-9713-4A54-A68E-5B40960F2E00}">
      <dsp:nvSpPr>
        <dsp:cNvPr id="0" name=""/>
        <dsp:cNvSpPr/>
      </dsp:nvSpPr>
      <dsp:spPr>
        <a:xfrm>
          <a:off x="4571051" y="1250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294C49-A197-4FA9-B6E2-72FB4EE6CFB9}">
      <dsp:nvSpPr>
        <dsp:cNvPr id="0" name=""/>
        <dsp:cNvSpPr/>
      </dsp:nvSpPr>
      <dsp:spPr>
        <a:xfrm>
          <a:off x="4708400" y="131732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登入頁面</a:t>
          </a:r>
          <a:endParaRPr lang="en-US" altLang="zh-TW" sz="2000" kern="1200" dirty="0" smtClean="0"/>
        </a:p>
      </dsp:txBody>
      <dsp:txXfrm>
        <a:off x="4731390" y="154722"/>
        <a:ext cx="1190167" cy="738973"/>
      </dsp:txXfrm>
    </dsp:sp>
    <dsp:sp modelId="{D7A1AD65-73D3-4A1E-9972-0F3453A376D5}">
      <dsp:nvSpPr>
        <dsp:cNvPr id="0" name=""/>
        <dsp:cNvSpPr/>
      </dsp:nvSpPr>
      <dsp:spPr>
        <a:xfrm>
          <a:off x="4571051" y="1145717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FA8E22-CB49-4FFE-B753-92A641C69C3F}">
      <dsp:nvSpPr>
        <dsp:cNvPr id="0" name=""/>
        <dsp:cNvSpPr/>
      </dsp:nvSpPr>
      <dsp:spPr>
        <a:xfrm>
          <a:off x="4708400" y="127619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主頁面</a:t>
          </a:r>
          <a:endParaRPr lang="zh-TW" altLang="en-US" sz="2000" kern="1200" dirty="0"/>
        </a:p>
      </dsp:txBody>
      <dsp:txXfrm>
        <a:off x="4731390" y="1299189"/>
        <a:ext cx="1190167" cy="738973"/>
      </dsp:txXfrm>
    </dsp:sp>
    <dsp:sp modelId="{36F29CB1-5E75-4AAB-8588-64363028FBFF}">
      <dsp:nvSpPr>
        <dsp:cNvPr id="0" name=""/>
        <dsp:cNvSpPr/>
      </dsp:nvSpPr>
      <dsp:spPr>
        <a:xfrm>
          <a:off x="4571051" y="2290184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A1144A-402B-442B-9B21-9DD7DF88E090}">
      <dsp:nvSpPr>
        <dsp:cNvPr id="0" name=""/>
        <dsp:cNvSpPr/>
      </dsp:nvSpPr>
      <dsp:spPr>
        <a:xfrm>
          <a:off x="4708400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股票走勢圖</a:t>
          </a:r>
          <a:endParaRPr lang="zh-TW" altLang="en-US" sz="2000" kern="1200" dirty="0"/>
        </a:p>
      </dsp:txBody>
      <dsp:txXfrm>
        <a:off x="4731390" y="2443656"/>
        <a:ext cx="1190167" cy="738973"/>
      </dsp:txXfrm>
    </dsp:sp>
    <dsp:sp modelId="{772ADC03-929D-499F-A3F4-56D2F040E51E}">
      <dsp:nvSpPr>
        <dsp:cNvPr id="0" name=""/>
        <dsp:cNvSpPr/>
      </dsp:nvSpPr>
      <dsp:spPr>
        <a:xfrm>
          <a:off x="2304780" y="3434651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B365A2-EB77-49B6-AFF3-0CC9855A4B20}">
      <dsp:nvSpPr>
        <dsp:cNvPr id="0" name=""/>
        <dsp:cNvSpPr/>
      </dsp:nvSpPr>
      <dsp:spPr>
        <a:xfrm>
          <a:off x="2442130" y="3565133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昨日圖表</a:t>
          </a:r>
          <a:endParaRPr lang="zh-TW" altLang="en-US" sz="2000" kern="1200" dirty="0"/>
        </a:p>
      </dsp:txBody>
      <dsp:txXfrm>
        <a:off x="2465120" y="3588123"/>
        <a:ext cx="1190167" cy="738973"/>
      </dsp:txXfrm>
    </dsp:sp>
    <dsp:sp modelId="{7843DCFB-9F2F-4D20-8C40-82F099D72D69}">
      <dsp:nvSpPr>
        <dsp:cNvPr id="0" name=""/>
        <dsp:cNvSpPr/>
      </dsp:nvSpPr>
      <dsp:spPr>
        <a:xfrm>
          <a:off x="3815627" y="3434651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872EF9-CA8B-493B-8787-AD7EF1C17F99}">
      <dsp:nvSpPr>
        <dsp:cNvPr id="0" name=""/>
        <dsp:cNvSpPr/>
      </dsp:nvSpPr>
      <dsp:spPr>
        <a:xfrm>
          <a:off x="3952977" y="3565133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今日圖表</a:t>
          </a:r>
          <a:endParaRPr lang="zh-TW" altLang="en-US" sz="2000" kern="1200" dirty="0"/>
        </a:p>
      </dsp:txBody>
      <dsp:txXfrm>
        <a:off x="3975967" y="3588123"/>
        <a:ext cx="1190167" cy="738973"/>
      </dsp:txXfrm>
    </dsp:sp>
    <dsp:sp modelId="{D25F7ED4-818E-4F9C-84F5-A96FE70B84F4}">
      <dsp:nvSpPr>
        <dsp:cNvPr id="0" name=""/>
        <dsp:cNvSpPr/>
      </dsp:nvSpPr>
      <dsp:spPr>
        <a:xfrm>
          <a:off x="5326474" y="3434651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E8E6A-06E6-4BD5-A840-E140662A2461}">
      <dsp:nvSpPr>
        <dsp:cNvPr id="0" name=""/>
        <dsp:cNvSpPr/>
      </dsp:nvSpPr>
      <dsp:spPr>
        <a:xfrm>
          <a:off x="5463824" y="3565133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未來</a:t>
          </a:r>
          <a:r>
            <a:rPr lang="en-US" altLang="zh-TW" sz="2000" kern="1200" dirty="0" smtClean="0"/>
            <a:t>7</a:t>
          </a:r>
          <a:r>
            <a:rPr lang="zh-TW" altLang="en-US" sz="2000" kern="1200" dirty="0" smtClean="0"/>
            <a:t>日</a:t>
          </a:r>
          <a:endParaRPr lang="zh-TW" altLang="en-US" sz="2000" kern="1200" dirty="0"/>
        </a:p>
      </dsp:txBody>
      <dsp:txXfrm>
        <a:off x="5486814" y="3588123"/>
        <a:ext cx="1190167" cy="738973"/>
      </dsp:txXfrm>
    </dsp:sp>
    <dsp:sp modelId="{FF8A3E4A-C9E6-4B84-A633-E775F2876AE6}">
      <dsp:nvSpPr>
        <dsp:cNvPr id="0" name=""/>
        <dsp:cNvSpPr/>
      </dsp:nvSpPr>
      <dsp:spPr>
        <a:xfrm>
          <a:off x="6837322" y="3434651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B4FA07-69D3-4869-8A5A-438A11C35792}">
      <dsp:nvSpPr>
        <dsp:cNvPr id="0" name=""/>
        <dsp:cNvSpPr/>
      </dsp:nvSpPr>
      <dsp:spPr>
        <a:xfrm>
          <a:off x="6974671" y="3565133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K</a:t>
          </a:r>
          <a:r>
            <a:rPr lang="zh-TW" altLang="en-US" sz="2000" kern="1200" dirty="0" smtClean="0"/>
            <a:t>線</a:t>
          </a:r>
          <a:r>
            <a:rPr lang="en-US" altLang="zh-TW" sz="2000" kern="1200" dirty="0" smtClean="0"/>
            <a:t/>
          </a:r>
          <a:br>
            <a:rPr lang="en-US" altLang="zh-TW" sz="2000" kern="1200" dirty="0" smtClean="0"/>
          </a:br>
          <a:r>
            <a:rPr lang="zh-TW" altLang="en-US" sz="2000" kern="1200" dirty="0" smtClean="0"/>
            <a:t>走勢圖</a:t>
          </a:r>
          <a:endParaRPr lang="zh-TW" altLang="en-US" sz="2000" kern="1200" dirty="0"/>
        </a:p>
      </dsp:txBody>
      <dsp:txXfrm>
        <a:off x="6997661" y="3588123"/>
        <a:ext cx="1190167" cy="73897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E6CF18-4034-467E-82EF-F56F7A6B939B}">
      <dsp:nvSpPr>
        <dsp:cNvPr id="0" name=""/>
        <dsp:cNvSpPr/>
      </dsp:nvSpPr>
      <dsp:spPr>
        <a:xfrm>
          <a:off x="5189125" y="3075138"/>
          <a:ext cx="3777118" cy="35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97"/>
              </a:lnTo>
              <a:lnTo>
                <a:pt x="3777118" y="244997"/>
              </a:lnTo>
              <a:lnTo>
                <a:pt x="3777118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3491F0-FA84-439B-B46D-638FA264C686}">
      <dsp:nvSpPr>
        <dsp:cNvPr id="0" name=""/>
        <dsp:cNvSpPr/>
      </dsp:nvSpPr>
      <dsp:spPr>
        <a:xfrm>
          <a:off x="5189125" y="3075138"/>
          <a:ext cx="2266270" cy="35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97"/>
              </a:lnTo>
              <a:lnTo>
                <a:pt x="2266270" y="244997"/>
              </a:lnTo>
              <a:lnTo>
                <a:pt x="226627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3783F6-F33B-427B-98D8-69B636CFE25D}">
      <dsp:nvSpPr>
        <dsp:cNvPr id="0" name=""/>
        <dsp:cNvSpPr/>
      </dsp:nvSpPr>
      <dsp:spPr>
        <a:xfrm>
          <a:off x="5189125" y="3075138"/>
          <a:ext cx="755423" cy="35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97"/>
              </a:lnTo>
              <a:lnTo>
                <a:pt x="755423" y="244997"/>
              </a:lnTo>
              <a:lnTo>
                <a:pt x="755423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205489-C8FC-4EBA-B047-58253C75CCAC}">
      <dsp:nvSpPr>
        <dsp:cNvPr id="0" name=""/>
        <dsp:cNvSpPr/>
      </dsp:nvSpPr>
      <dsp:spPr>
        <a:xfrm>
          <a:off x="4433701" y="3075138"/>
          <a:ext cx="755423" cy="359512"/>
        </a:xfrm>
        <a:custGeom>
          <a:avLst/>
          <a:gdLst/>
          <a:ahLst/>
          <a:cxnLst/>
          <a:rect l="0" t="0" r="0" b="0"/>
          <a:pathLst>
            <a:path>
              <a:moveTo>
                <a:pt x="755423" y="0"/>
              </a:moveTo>
              <a:lnTo>
                <a:pt x="755423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D059F7-95FF-4546-96E5-E963F422ECEE}">
      <dsp:nvSpPr>
        <dsp:cNvPr id="0" name=""/>
        <dsp:cNvSpPr/>
      </dsp:nvSpPr>
      <dsp:spPr>
        <a:xfrm>
          <a:off x="2922854" y="3075138"/>
          <a:ext cx="2266270" cy="359512"/>
        </a:xfrm>
        <a:custGeom>
          <a:avLst/>
          <a:gdLst/>
          <a:ahLst/>
          <a:cxnLst/>
          <a:rect l="0" t="0" r="0" b="0"/>
          <a:pathLst>
            <a:path>
              <a:moveTo>
                <a:pt x="2266270" y="0"/>
              </a:moveTo>
              <a:lnTo>
                <a:pt x="2266270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D031E-4EC5-49D9-A544-F7910E328B35}">
      <dsp:nvSpPr>
        <dsp:cNvPr id="0" name=""/>
        <dsp:cNvSpPr/>
      </dsp:nvSpPr>
      <dsp:spPr>
        <a:xfrm>
          <a:off x="1412006" y="3075138"/>
          <a:ext cx="3777118" cy="359512"/>
        </a:xfrm>
        <a:custGeom>
          <a:avLst/>
          <a:gdLst/>
          <a:ahLst/>
          <a:cxnLst/>
          <a:rect l="0" t="0" r="0" b="0"/>
          <a:pathLst>
            <a:path>
              <a:moveTo>
                <a:pt x="3777118" y="0"/>
              </a:moveTo>
              <a:lnTo>
                <a:pt x="3777118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E103B8-F5A0-4ADD-8E0A-0AB27B50D6FF}">
      <dsp:nvSpPr>
        <dsp:cNvPr id="0" name=""/>
        <dsp:cNvSpPr/>
      </dsp:nvSpPr>
      <dsp:spPr>
        <a:xfrm>
          <a:off x="5143405" y="1930671"/>
          <a:ext cx="91440" cy="3595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8718FB-3F45-4BFA-AA50-38F34460F3EC}">
      <dsp:nvSpPr>
        <dsp:cNvPr id="0" name=""/>
        <dsp:cNvSpPr/>
      </dsp:nvSpPr>
      <dsp:spPr>
        <a:xfrm>
          <a:off x="5143405" y="786204"/>
          <a:ext cx="91440" cy="3595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95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2E666A-C049-4319-8123-2BFB838F0167}">
      <dsp:nvSpPr>
        <dsp:cNvPr id="0" name=""/>
        <dsp:cNvSpPr/>
      </dsp:nvSpPr>
      <dsp:spPr>
        <a:xfrm>
          <a:off x="4571051" y="1250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A5BB34-1C33-4A4E-8814-975806FD9DCC}">
      <dsp:nvSpPr>
        <dsp:cNvPr id="0" name=""/>
        <dsp:cNvSpPr/>
      </dsp:nvSpPr>
      <dsp:spPr>
        <a:xfrm>
          <a:off x="4708400" y="131732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/>
            <a:t>登入頁面</a:t>
          </a:r>
          <a:endParaRPr lang="zh-TW" altLang="en-US" sz="1900" kern="1200" dirty="0"/>
        </a:p>
      </dsp:txBody>
      <dsp:txXfrm>
        <a:off x="4731390" y="154722"/>
        <a:ext cx="1190167" cy="738973"/>
      </dsp:txXfrm>
    </dsp:sp>
    <dsp:sp modelId="{038531D1-5954-4A20-916E-414DD9C8462C}">
      <dsp:nvSpPr>
        <dsp:cNvPr id="0" name=""/>
        <dsp:cNvSpPr/>
      </dsp:nvSpPr>
      <dsp:spPr>
        <a:xfrm>
          <a:off x="4571051" y="1145717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07CF94-EDFB-4AF4-80DC-9AD4F18D9D6F}">
      <dsp:nvSpPr>
        <dsp:cNvPr id="0" name=""/>
        <dsp:cNvSpPr/>
      </dsp:nvSpPr>
      <dsp:spPr>
        <a:xfrm>
          <a:off x="4708400" y="127619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/>
            <a:t>主頁面</a:t>
          </a:r>
          <a:endParaRPr lang="zh-TW" altLang="en-US" sz="1900" kern="1200" dirty="0"/>
        </a:p>
      </dsp:txBody>
      <dsp:txXfrm>
        <a:off x="4731390" y="1299189"/>
        <a:ext cx="1190167" cy="738973"/>
      </dsp:txXfrm>
    </dsp:sp>
    <dsp:sp modelId="{FE372369-6A19-4E64-9226-965E45AEACE8}">
      <dsp:nvSpPr>
        <dsp:cNvPr id="0" name=""/>
        <dsp:cNvSpPr/>
      </dsp:nvSpPr>
      <dsp:spPr>
        <a:xfrm>
          <a:off x="4571051" y="2290184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E87F8D-242B-42C4-AEA8-22AF12A6682A}">
      <dsp:nvSpPr>
        <dsp:cNvPr id="0" name=""/>
        <dsp:cNvSpPr/>
      </dsp:nvSpPr>
      <dsp:spPr>
        <a:xfrm>
          <a:off x="4708400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/>
            <a:t>股票指標分析</a:t>
          </a:r>
          <a:endParaRPr lang="zh-TW" altLang="en-US" sz="1900" kern="1200" dirty="0"/>
        </a:p>
      </dsp:txBody>
      <dsp:txXfrm>
        <a:off x="4731390" y="2443656"/>
        <a:ext cx="1190167" cy="738973"/>
      </dsp:txXfrm>
    </dsp:sp>
    <dsp:sp modelId="{AD6E0715-6D9F-44E9-8666-39833E510DE9}">
      <dsp:nvSpPr>
        <dsp:cNvPr id="0" name=""/>
        <dsp:cNvSpPr/>
      </dsp:nvSpPr>
      <dsp:spPr>
        <a:xfrm>
          <a:off x="793932" y="3434651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E7DE09-EC41-47CE-B9A1-8580B8C6C0DE}">
      <dsp:nvSpPr>
        <dsp:cNvPr id="0" name=""/>
        <dsp:cNvSpPr/>
      </dsp:nvSpPr>
      <dsp:spPr>
        <a:xfrm>
          <a:off x="931282" y="3565133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 smtClean="0"/>
            <a:t>MA</a:t>
          </a:r>
          <a:endParaRPr lang="zh-TW" altLang="en-US" sz="1900" kern="1200" dirty="0"/>
        </a:p>
      </dsp:txBody>
      <dsp:txXfrm>
        <a:off x="954272" y="3588123"/>
        <a:ext cx="1190167" cy="738973"/>
      </dsp:txXfrm>
    </dsp:sp>
    <dsp:sp modelId="{512EFD5D-7C43-4C33-B7DD-F816A8256EED}">
      <dsp:nvSpPr>
        <dsp:cNvPr id="0" name=""/>
        <dsp:cNvSpPr/>
      </dsp:nvSpPr>
      <dsp:spPr>
        <a:xfrm>
          <a:off x="2304780" y="3434651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51220-CB15-411C-BA42-888876CE47A5}">
      <dsp:nvSpPr>
        <dsp:cNvPr id="0" name=""/>
        <dsp:cNvSpPr/>
      </dsp:nvSpPr>
      <dsp:spPr>
        <a:xfrm>
          <a:off x="2442130" y="3565133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 smtClean="0"/>
            <a:t>KD</a:t>
          </a:r>
          <a:endParaRPr lang="zh-TW" altLang="en-US" sz="1900" kern="1200" dirty="0"/>
        </a:p>
      </dsp:txBody>
      <dsp:txXfrm>
        <a:off x="2465120" y="3588123"/>
        <a:ext cx="1190167" cy="738973"/>
      </dsp:txXfrm>
    </dsp:sp>
    <dsp:sp modelId="{B8417D6A-C253-4E0E-A3D3-929256A4A2BA}">
      <dsp:nvSpPr>
        <dsp:cNvPr id="0" name=""/>
        <dsp:cNvSpPr/>
      </dsp:nvSpPr>
      <dsp:spPr>
        <a:xfrm>
          <a:off x="3815627" y="3434651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BCA38-3A9C-40D3-BBBD-2E4AB7910BA4}">
      <dsp:nvSpPr>
        <dsp:cNvPr id="0" name=""/>
        <dsp:cNvSpPr/>
      </dsp:nvSpPr>
      <dsp:spPr>
        <a:xfrm>
          <a:off x="3952977" y="3565133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 smtClean="0"/>
            <a:t>RSI</a:t>
          </a:r>
          <a:endParaRPr lang="zh-TW" altLang="en-US" sz="1900" kern="1200" dirty="0"/>
        </a:p>
      </dsp:txBody>
      <dsp:txXfrm>
        <a:off x="3975967" y="3588123"/>
        <a:ext cx="1190167" cy="738973"/>
      </dsp:txXfrm>
    </dsp:sp>
    <dsp:sp modelId="{92270888-0902-4C38-AE0A-4F933D110276}">
      <dsp:nvSpPr>
        <dsp:cNvPr id="0" name=""/>
        <dsp:cNvSpPr/>
      </dsp:nvSpPr>
      <dsp:spPr>
        <a:xfrm>
          <a:off x="5326474" y="3434651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DC1FA3-E542-4E7A-8046-8953CDA9DDEF}">
      <dsp:nvSpPr>
        <dsp:cNvPr id="0" name=""/>
        <dsp:cNvSpPr/>
      </dsp:nvSpPr>
      <dsp:spPr>
        <a:xfrm>
          <a:off x="5463824" y="3565133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 smtClean="0"/>
            <a:t>MACD</a:t>
          </a:r>
          <a:endParaRPr lang="zh-TW" altLang="en-US" sz="1900" kern="1200" dirty="0"/>
        </a:p>
      </dsp:txBody>
      <dsp:txXfrm>
        <a:off x="5486814" y="3588123"/>
        <a:ext cx="1190167" cy="738973"/>
      </dsp:txXfrm>
    </dsp:sp>
    <dsp:sp modelId="{B36A6F1D-03BE-4786-825D-11AAA3EBBF3F}">
      <dsp:nvSpPr>
        <dsp:cNvPr id="0" name=""/>
        <dsp:cNvSpPr/>
      </dsp:nvSpPr>
      <dsp:spPr>
        <a:xfrm>
          <a:off x="6837322" y="3434651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7737D2-B303-4811-8BF0-DEC88D6EF78B}">
      <dsp:nvSpPr>
        <dsp:cNvPr id="0" name=""/>
        <dsp:cNvSpPr/>
      </dsp:nvSpPr>
      <dsp:spPr>
        <a:xfrm>
          <a:off x="6974671" y="3565133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 smtClean="0"/>
            <a:t>BIAS</a:t>
          </a:r>
          <a:endParaRPr lang="zh-TW" altLang="en-US" sz="1900" kern="1200" dirty="0"/>
        </a:p>
      </dsp:txBody>
      <dsp:txXfrm>
        <a:off x="6997661" y="3588123"/>
        <a:ext cx="1190167" cy="738973"/>
      </dsp:txXfrm>
    </dsp:sp>
    <dsp:sp modelId="{EE5FB1BD-B409-4F32-8A8F-8967B6228537}">
      <dsp:nvSpPr>
        <dsp:cNvPr id="0" name=""/>
        <dsp:cNvSpPr/>
      </dsp:nvSpPr>
      <dsp:spPr>
        <a:xfrm>
          <a:off x="8348169" y="3434651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7F8F9F-CE46-4303-B298-AEB83D1CCC40}">
      <dsp:nvSpPr>
        <dsp:cNvPr id="0" name=""/>
        <dsp:cNvSpPr/>
      </dsp:nvSpPr>
      <dsp:spPr>
        <a:xfrm>
          <a:off x="8485519" y="3565133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i="0" kern="1200" dirty="0" smtClean="0"/>
            <a:t>Bollinger Bands</a:t>
          </a:r>
          <a:endParaRPr lang="zh-TW" altLang="en-US" sz="1900" kern="1200" dirty="0"/>
        </a:p>
      </dsp:txBody>
      <dsp:txXfrm>
        <a:off x="8508509" y="3588123"/>
        <a:ext cx="1190167" cy="73897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1DC79-C2F2-44BA-87F0-4DC9BA020BB9}">
      <dsp:nvSpPr>
        <dsp:cNvPr id="0" name=""/>
        <dsp:cNvSpPr/>
      </dsp:nvSpPr>
      <dsp:spPr>
        <a:xfrm>
          <a:off x="6997392" y="3340652"/>
          <a:ext cx="1195969" cy="2845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937"/>
              </a:lnTo>
              <a:lnTo>
                <a:pt x="1195969" y="193937"/>
              </a:lnTo>
              <a:lnTo>
                <a:pt x="1195969" y="2845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91FFF5-4534-41D9-93AC-4B8AB8F43C0C}">
      <dsp:nvSpPr>
        <dsp:cNvPr id="0" name=""/>
        <dsp:cNvSpPr/>
      </dsp:nvSpPr>
      <dsp:spPr>
        <a:xfrm>
          <a:off x="6951672" y="3340652"/>
          <a:ext cx="91440" cy="2845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5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2CC425-B38E-4DD0-850F-4A26AAC1E769}">
      <dsp:nvSpPr>
        <dsp:cNvPr id="0" name=""/>
        <dsp:cNvSpPr/>
      </dsp:nvSpPr>
      <dsp:spPr>
        <a:xfrm>
          <a:off x="5801422" y="3340652"/>
          <a:ext cx="1195969" cy="284586"/>
        </a:xfrm>
        <a:custGeom>
          <a:avLst/>
          <a:gdLst/>
          <a:ahLst/>
          <a:cxnLst/>
          <a:rect l="0" t="0" r="0" b="0"/>
          <a:pathLst>
            <a:path>
              <a:moveTo>
                <a:pt x="1195969" y="0"/>
              </a:moveTo>
              <a:lnTo>
                <a:pt x="1195969" y="193937"/>
              </a:lnTo>
              <a:lnTo>
                <a:pt x="0" y="193937"/>
              </a:lnTo>
              <a:lnTo>
                <a:pt x="0" y="2845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22C2D5-BF4F-4E16-B4AA-853171094405}">
      <dsp:nvSpPr>
        <dsp:cNvPr id="0" name=""/>
        <dsp:cNvSpPr/>
      </dsp:nvSpPr>
      <dsp:spPr>
        <a:xfrm>
          <a:off x="5203437" y="2434705"/>
          <a:ext cx="1793954" cy="2845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937"/>
              </a:lnTo>
              <a:lnTo>
                <a:pt x="1793954" y="193937"/>
              </a:lnTo>
              <a:lnTo>
                <a:pt x="1793954" y="2845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AFA961-0A67-4FE6-AC52-1AF76BAF1337}">
      <dsp:nvSpPr>
        <dsp:cNvPr id="0" name=""/>
        <dsp:cNvSpPr/>
      </dsp:nvSpPr>
      <dsp:spPr>
        <a:xfrm>
          <a:off x="3409483" y="3340652"/>
          <a:ext cx="1195969" cy="2845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937"/>
              </a:lnTo>
              <a:lnTo>
                <a:pt x="1195969" y="193937"/>
              </a:lnTo>
              <a:lnTo>
                <a:pt x="1195969" y="2845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7AF424-19CD-4E6E-B1FF-BAE983E74064}">
      <dsp:nvSpPr>
        <dsp:cNvPr id="0" name=""/>
        <dsp:cNvSpPr/>
      </dsp:nvSpPr>
      <dsp:spPr>
        <a:xfrm>
          <a:off x="3363763" y="3340652"/>
          <a:ext cx="91440" cy="2845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5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962DA4-3435-40F6-9126-781EF89CF8AB}">
      <dsp:nvSpPr>
        <dsp:cNvPr id="0" name=""/>
        <dsp:cNvSpPr/>
      </dsp:nvSpPr>
      <dsp:spPr>
        <a:xfrm>
          <a:off x="2213513" y="3340652"/>
          <a:ext cx="1195969" cy="284586"/>
        </a:xfrm>
        <a:custGeom>
          <a:avLst/>
          <a:gdLst/>
          <a:ahLst/>
          <a:cxnLst/>
          <a:rect l="0" t="0" r="0" b="0"/>
          <a:pathLst>
            <a:path>
              <a:moveTo>
                <a:pt x="1195969" y="0"/>
              </a:moveTo>
              <a:lnTo>
                <a:pt x="1195969" y="193937"/>
              </a:lnTo>
              <a:lnTo>
                <a:pt x="0" y="193937"/>
              </a:lnTo>
              <a:lnTo>
                <a:pt x="0" y="2845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95C213-FB54-423D-B2C4-FD946E8D6109}">
      <dsp:nvSpPr>
        <dsp:cNvPr id="0" name=""/>
        <dsp:cNvSpPr/>
      </dsp:nvSpPr>
      <dsp:spPr>
        <a:xfrm>
          <a:off x="3409483" y="2434705"/>
          <a:ext cx="1793954" cy="284586"/>
        </a:xfrm>
        <a:custGeom>
          <a:avLst/>
          <a:gdLst/>
          <a:ahLst/>
          <a:cxnLst/>
          <a:rect l="0" t="0" r="0" b="0"/>
          <a:pathLst>
            <a:path>
              <a:moveTo>
                <a:pt x="1793954" y="0"/>
              </a:moveTo>
              <a:lnTo>
                <a:pt x="1793954" y="193937"/>
              </a:lnTo>
              <a:lnTo>
                <a:pt x="0" y="193937"/>
              </a:lnTo>
              <a:lnTo>
                <a:pt x="0" y="2845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27390-B40B-4B28-9458-40C503B379D1}">
      <dsp:nvSpPr>
        <dsp:cNvPr id="0" name=""/>
        <dsp:cNvSpPr/>
      </dsp:nvSpPr>
      <dsp:spPr>
        <a:xfrm>
          <a:off x="5157717" y="1528758"/>
          <a:ext cx="91440" cy="2845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5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2DA5F9-18AA-4981-8699-9CCA54744D47}">
      <dsp:nvSpPr>
        <dsp:cNvPr id="0" name=""/>
        <dsp:cNvSpPr/>
      </dsp:nvSpPr>
      <dsp:spPr>
        <a:xfrm>
          <a:off x="5157717" y="622810"/>
          <a:ext cx="91440" cy="2845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5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DF7094-F9FB-48AF-9613-BD427E27BB65}">
      <dsp:nvSpPr>
        <dsp:cNvPr id="0" name=""/>
        <dsp:cNvSpPr/>
      </dsp:nvSpPr>
      <dsp:spPr>
        <a:xfrm>
          <a:off x="4714177" y="1450"/>
          <a:ext cx="978520" cy="621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3A6F70-A546-403E-9885-3454E1183EF1}">
      <dsp:nvSpPr>
        <dsp:cNvPr id="0" name=""/>
        <dsp:cNvSpPr/>
      </dsp:nvSpPr>
      <dsp:spPr>
        <a:xfrm>
          <a:off x="4822901" y="104738"/>
          <a:ext cx="978520" cy="621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登入頁面</a:t>
          </a:r>
          <a:endParaRPr lang="zh-TW" altLang="en-US" sz="1600" kern="1200" dirty="0"/>
        </a:p>
      </dsp:txBody>
      <dsp:txXfrm>
        <a:off x="4841100" y="122937"/>
        <a:ext cx="942122" cy="584962"/>
      </dsp:txXfrm>
    </dsp:sp>
    <dsp:sp modelId="{FBF2258A-DC6C-4720-B24C-13A7D421DE48}">
      <dsp:nvSpPr>
        <dsp:cNvPr id="0" name=""/>
        <dsp:cNvSpPr/>
      </dsp:nvSpPr>
      <dsp:spPr>
        <a:xfrm>
          <a:off x="4714177" y="907397"/>
          <a:ext cx="978520" cy="621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300D99-477C-4D8E-85F6-2FFB7E35F5A3}">
      <dsp:nvSpPr>
        <dsp:cNvPr id="0" name=""/>
        <dsp:cNvSpPr/>
      </dsp:nvSpPr>
      <dsp:spPr>
        <a:xfrm>
          <a:off x="4822901" y="1010685"/>
          <a:ext cx="978520" cy="621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主頁面</a:t>
          </a:r>
          <a:endParaRPr lang="zh-TW" altLang="en-US" sz="1600" kern="1200" dirty="0"/>
        </a:p>
      </dsp:txBody>
      <dsp:txXfrm>
        <a:off x="4841100" y="1028884"/>
        <a:ext cx="942122" cy="584962"/>
      </dsp:txXfrm>
    </dsp:sp>
    <dsp:sp modelId="{A2C44BDE-74DE-4679-BB4D-0D5B10E01D6E}">
      <dsp:nvSpPr>
        <dsp:cNvPr id="0" name=""/>
        <dsp:cNvSpPr/>
      </dsp:nvSpPr>
      <dsp:spPr>
        <a:xfrm>
          <a:off x="4714177" y="1813344"/>
          <a:ext cx="978520" cy="621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6BC1CC-9E6F-4A74-92B9-B5B71F490AB8}">
      <dsp:nvSpPr>
        <dsp:cNvPr id="0" name=""/>
        <dsp:cNvSpPr/>
      </dsp:nvSpPr>
      <dsp:spPr>
        <a:xfrm>
          <a:off x="4822901" y="1916632"/>
          <a:ext cx="978520" cy="621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交流區</a:t>
          </a:r>
          <a:endParaRPr lang="zh-TW" altLang="en-US" sz="1600" kern="1200" dirty="0"/>
        </a:p>
      </dsp:txBody>
      <dsp:txXfrm>
        <a:off x="4841100" y="1934831"/>
        <a:ext cx="942122" cy="584962"/>
      </dsp:txXfrm>
    </dsp:sp>
    <dsp:sp modelId="{4CC4DD55-CB1B-4B39-9F19-B4491008A110}">
      <dsp:nvSpPr>
        <dsp:cNvPr id="0" name=""/>
        <dsp:cNvSpPr/>
      </dsp:nvSpPr>
      <dsp:spPr>
        <a:xfrm>
          <a:off x="2920222" y="2719291"/>
          <a:ext cx="978520" cy="621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036458-AA77-4421-8A96-AAA08AB600AD}">
      <dsp:nvSpPr>
        <dsp:cNvPr id="0" name=""/>
        <dsp:cNvSpPr/>
      </dsp:nvSpPr>
      <dsp:spPr>
        <a:xfrm>
          <a:off x="3028947" y="2822579"/>
          <a:ext cx="978520" cy="621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發文</a:t>
          </a:r>
          <a:endParaRPr lang="zh-TW" altLang="en-US" sz="1600" kern="1200" dirty="0"/>
        </a:p>
      </dsp:txBody>
      <dsp:txXfrm>
        <a:off x="3047146" y="2840778"/>
        <a:ext cx="942122" cy="584962"/>
      </dsp:txXfrm>
    </dsp:sp>
    <dsp:sp modelId="{26E15895-6640-4CA0-85AD-7A11C714423C}">
      <dsp:nvSpPr>
        <dsp:cNvPr id="0" name=""/>
        <dsp:cNvSpPr/>
      </dsp:nvSpPr>
      <dsp:spPr>
        <a:xfrm>
          <a:off x="1724252" y="3625238"/>
          <a:ext cx="978520" cy="621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42372A-0147-410E-8BDB-5F5521AEB046}">
      <dsp:nvSpPr>
        <dsp:cNvPr id="0" name=""/>
        <dsp:cNvSpPr/>
      </dsp:nvSpPr>
      <dsp:spPr>
        <a:xfrm>
          <a:off x="1832977" y="3728527"/>
          <a:ext cx="978520" cy="621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發送</a:t>
          </a:r>
          <a:endParaRPr lang="zh-TW" altLang="en-US" sz="1600" kern="1200" dirty="0"/>
        </a:p>
      </dsp:txBody>
      <dsp:txXfrm>
        <a:off x="1851176" y="3746726"/>
        <a:ext cx="942122" cy="584962"/>
      </dsp:txXfrm>
    </dsp:sp>
    <dsp:sp modelId="{EE36D910-D389-4773-A148-6AE482B2ED43}">
      <dsp:nvSpPr>
        <dsp:cNvPr id="0" name=""/>
        <dsp:cNvSpPr/>
      </dsp:nvSpPr>
      <dsp:spPr>
        <a:xfrm>
          <a:off x="2920222" y="3625238"/>
          <a:ext cx="978520" cy="621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89F755-42FF-417A-BE43-44F5E3FACCB9}">
      <dsp:nvSpPr>
        <dsp:cNvPr id="0" name=""/>
        <dsp:cNvSpPr/>
      </dsp:nvSpPr>
      <dsp:spPr>
        <a:xfrm>
          <a:off x="3028947" y="3728527"/>
          <a:ext cx="978520" cy="621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編輯</a:t>
          </a:r>
          <a:endParaRPr lang="zh-TW" altLang="en-US" sz="1600" kern="1200" dirty="0"/>
        </a:p>
      </dsp:txBody>
      <dsp:txXfrm>
        <a:off x="3047146" y="3746726"/>
        <a:ext cx="942122" cy="584962"/>
      </dsp:txXfrm>
    </dsp:sp>
    <dsp:sp modelId="{05EB7F84-915A-4024-9EB6-B9AA2D555CFC}">
      <dsp:nvSpPr>
        <dsp:cNvPr id="0" name=""/>
        <dsp:cNvSpPr/>
      </dsp:nvSpPr>
      <dsp:spPr>
        <a:xfrm>
          <a:off x="4116192" y="3625238"/>
          <a:ext cx="978520" cy="621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74CA5A-A2BC-4A02-A982-5BBEEAE65994}">
      <dsp:nvSpPr>
        <dsp:cNvPr id="0" name=""/>
        <dsp:cNvSpPr/>
      </dsp:nvSpPr>
      <dsp:spPr>
        <a:xfrm>
          <a:off x="4224916" y="3728527"/>
          <a:ext cx="978520" cy="621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回復</a:t>
          </a:r>
          <a:endParaRPr lang="zh-TW" altLang="en-US" sz="1600" kern="1200" dirty="0"/>
        </a:p>
      </dsp:txBody>
      <dsp:txXfrm>
        <a:off x="4243115" y="3746726"/>
        <a:ext cx="942122" cy="584962"/>
      </dsp:txXfrm>
    </dsp:sp>
    <dsp:sp modelId="{7CDE26E3-54EB-42AC-A988-E46E62880FE8}">
      <dsp:nvSpPr>
        <dsp:cNvPr id="0" name=""/>
        <dsp:cNvSpPr/>
      </dsp:nvSpPr>
      <dsp:spPr>
        <a:xfrm>
          <a:off x="6508132" y="2719291"/>
          <a:ext cx="978520" cy="621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7D5332-8D76-4527-A2A4-3D7136214B77}">
      <dsp:nvSpPr>
        <dsp:cNvPr id="0" name=""/>
        <dsp:cNvSpPr/>
      </dsp:nvSpPr>
      <dsp:spPr>
        <a:xfrm>
          <a:off x="6616856" y="2822579"/>
          <a:ext cx="978520" cy="621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貼文</a:t>
          </a:r>
          <a:endParaRPr lang="zh-TW" altLang="en-US" sz="1600" kern="1200" dirty="0"/>
        </a:p>
      </dsp:txBody>
      <dsp:txXfrm>
        <a:off x="6635055" y="2840778"/>
        <a:ext cx="942122" cy="584962"/>
      </dsp:txXfrm>
    </dsp:sp>
    <dsp:sp modelId="{379903D5-8954-4375-A292-47D36C6FC397}">
      <dsp:nvSpPr>
        <dsp:cNvPr id="0" name=""/>
        <dsp:cNvSpPr/>
      </dsp:nvSpPr>
      <dsp:spPr>
        <a:xfrm>
          <a:off x="5312162" y="3625238"/>
          <a:ext cx="978520" cy="621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6BADC6-0579-4582-B46F-13A99B81E1ED}">
      <dsp:nvSpPr>
        <dsp:cNvPr id="0" name=""/>
        <dsp:cNvSpPr/>
      </dsp:nvSpPr>
      <dsp:spPr>
        <a:xfrm>
          <a:off x="5420886" y="3728527"/>
          <a:ext cx="978520" cy="621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瀏覽</a:t>
          </a:r>
          <a:endParaRPr lang="zh-TW" altLang="en-US" sz="1600" kern="1200" dirty="0"/>
        </a:p>
      </dsp:txBody>
      <dsp:txXfrm>
        <a:off x="5439085" y="3746726"/>
        <a:ext cx="942122" cy="584962"/>
      </dsp:txXfrm>
    </dsp:sp>
    <dsp:sp modelId="{92CF9A77-D811-4356-801C-0CCC2697139A}">
      <dsp:nvSpPr>
        <dsp:cNvPr id="0" name=""/>
        <dsp:cNvSpPr/>
      </dsp:nvSpPr>
      <dsp:spPr>
        <a:xfrm>
          <a:off x="6508132" y="3625238"/>
          <a:ext cx="978520" cy="621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0FD176-62F8-48F7-B392-685D845B477B}">
      <dsp:nvSpPr>
        <dsp:cNvPr id="0" name=""/>
        <dsp:cNvSpPr/>
      </dsp:nvSpPr>
      <dsp:spPr>
        <a:xfrm>
          <a:off x="6616856" y="3728527"/>
          <a:ext cx="978520" cy="621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留言</a:t>
          </a:r>
          <a:endParaRPr lang="zh-TW" altLang="en-US" sz="1600" kern="1200" dirty="0"/>
        </a:p>
      </dsp:txBody>
      <dsp:txXfrm>
        <a:off x="6635055" y="3746726"/>
        <a:ext cx="942122" cy="584962"/>
      </dsp:txXfrm>
    </dsp:sp>
    <dsp:sp modelId="{9E287EFD-5DF5-45AD-AF62-49939DD92770}">
      <dsp:nvSpPr>
        <dsp:cNvPr id="0" name=""/>
        <dsp:cNvSpPr/>
      </dsp:nvSpPr>
      <dsp:spPr>
        <a:xfrm>
          <a:off x="7704101" y="3625238"/>
          <a:ext cx="978520" cy="621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2294A3-6476-4EA6-8D39-812FE89A0B22}">
      <dsp:nvSpPr>
        <dsp:cNvPr id="0" name=""/>
        <dsp:cNvSpPr/>
      </dsp:nvSpPr>
      <dsp:spPr>
        <a:xfrm>
          <a:off x="7812826" y="3728527"/>
          <a:ext cx="978520" cy="621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收藏</a:t>
          </a:r>
          <a:endParaRPr lang="zh-TW" altLang="en-US" sz="1600" kern="1200" dirty="0"/>
        </a:p>
      </dsp:txBody>
      <dsp:txXfrm>
        <a:off x="7831025" y="3746726"/>
        <a:ext cx="942122" cy="58496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FB32F4-0A34-4897-B0B2-598275393FE8}">
      <dsp:nvSpPr>
        <dsp:cNvPr id="0" name=""/>
        <dsp:cNvSpPr/>
      </dsp:nvSpPr>
      <dsp:spPr>
        <a:xfrm>
          <a:off x="5164607" y="2619731"/>
          <a:ext cx="1025116" cy="487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464"/>
              </a:lnTo>
              <a:lnTo>
                <a:pt x="1025116" y="332464"/>
              </a:lnTo>
              <a:lnTo>
                <a:pt x="1025116" y="4878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AE2BA0-5319-4CFC-AD09-0D97FB1DB72D}">
      <dsp:nvSpPr>
        <dsp:cNvPr id="0" name=""/>
        <dsp:cNvSpPr/>
      </dsp:nvSpPr>
      <dsp:spPr>
        <a:xfrm>
          <a:off x="4139490" y="2619731"/>
          <a:ext cx="1025116" cy="487862"/>
        </a:xfrm>
        <a:custGeom>
          <a:avLst/>
          <a:gdLst/>
          <a:ahLst/>
          <a:cxnLst/>
          <a:rect l="0" t="0" r="0" b="0"/>
          <a:pathLst>
            <a:path>
              <a:moveTo>
                <a:pt x="1025116" y="0"/>
              </a:moveTo>
              <a:lnTo>
                <a:pt x="1025116" y="332464"/>
              </a:lnTo>
              <a:lnTo>
                <a:pt x="0" y="332464"/>
              </a:lnTo>
              <a:lnTo>
                <a:pt x="0" y="4878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F9AFDF-A146-44E6-9F0B-D8DFD3BBDC1C}">
      <dsp:nvSpPr>
        <dsp:cNvPr id="0" name=""/>
        <dsp:cNvSpPr/>
      </dsp:nvSpPr>
      <dsp:spPr>
        <a:xfrm>
          <a:off x="5118887" y="1066678"/>
          <a:ext cx="91440" cy="487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7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041B4C-FF34-4203-A43C-E288B13A15FB}">
      <dsp:nvSpPr>
        <dsp:cNvPr id="0" name=""/>
        <dsp:cNvSpPr/>
      </dsp:nvSpPr>
      <dsp:spPr>
        <a:xfrm>
          <a:off x="4325875" y="1489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44B5F-95E9-4B12-832C-E33C7E183DB2}">
      <dsp:nvSpPr>
        <dsp:cNvPr id="0" name=""/>
        <dsp:cNvSpPr/>
      </dsp:nvSpPr>
      <dsp:spPr>
        <a:xfrm>
          <a:off x="4512260" y="178554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700" kern="1200" dirty="0" smtClean="0"/>
            <a:t>登入頁面</a:t>
          </a:r>
          <a:endParaRPr lang="zh-TW" altLang="en-US" sz="2700" kern="1200" dirty="0"/>
        </a:p>
      </dsp:txBody>
      <dsp:txXfrm>
        <a:off x="4543458" y="209752"/>
        <a:ext cx="1615068" cy="1002793"/>
      </dsp:txXfrm>
    </dsp:sp>
    <dsp:sp modelId="{7B019928-2ECC-4497-9FC9-66E4FF6F86E8}">
      <dsp:nvSpPr>
        <dsp:cNvPr id="0" name=""/>
        <dsp:cNvSpPr/>
      </dsp:nvSpPr>
      <dsp:spPr>
        <a:xfrm>
          <a:off x="4325875" y="1554541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BC075D-BCBB-420C-8619-001EAB317E77}">
      <dsp:nvSpPr>
        <dsp:cNvPr id="0" name=""/>
        <dsp:cNvSpPr/>
      </dsp:nvSpPr>
      <dsp:spPr>
        <a:xfrm>
          <a:off x="4512260" y="1731606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700" kern="1200" dirty="0" smtClean="0"/>
            <a:t>主頁面</a:t>
          </a:r>
          <a:endParaRPr lang="zh-TW" altLang="en-US" sz="2700" kern="1200" dirty="0"/>
        </a:p>
      </dsp:txBody>
      <dsp:txXfrm>
        <a:off x="4543458" y="1762804"/>
        <a:ext cx="1615068" cy="1002793"/>
      </dsp:txXfrm>
    </dsp:sp>
    <dsp:sp modelId="{301D305A-0C62-4AB2-AF3F-16A9B9405760}">
      <dsp:nvSpPr>
        <dsp:cNvPr id="0" name=""/>
        <dsp:cNvSpPr/>
      </dsp:nvSpPr>
      <dsp:spPr>
        <a:xfrm>
          <a:off x="3300758" y="3107593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D28F2C-1AE1-4D2E-9191-1ABDE5328932}">
      <dsp:nvSpPr>
        <dsp:cNvPr id="0" name=""/>
        <dsp:cNvSpPr/>
      </dsp:nvSpPr>
      <dsp:spPr>
        <a:xfrm>
          <a:off x="3487143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700" kern="1200" dirty="0" smtClean="0"/>
            <a:t>國際新聞</a:t>
          </a:r>
          <a:endParaRPr lang="zh-TW" altLang="en-US" sz="2700" kern="1200" dirty="0"/>
        </a:p>
      </dsp:txBody>
      <dsp:txXfrm>
        <a:off x="3518341" y="3315857"/>
        <a:ext cx="1615068" cy="1002793"/>
      </dsp:txXfrm>
    </dsp:sp>
    <dsp:sp modelId="{886A1D16-99B3-4F2F-B91A-BAE851CBE58A}">
      <dsp:nvSpPr>
        <dsp:cNvPr id="0" name=""/>
        <dsp:cNvSpPr/>
      </dsp:nvSpPr>
      <dsp:spPr>
        <a:xfrm>
          <a:off x="5350992" y="3107593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223E81-08EF-4D2A-84C6-50DD7FFA407B}">
      <dsp:nvSpPr>
        <dsp:cNvPr id="0" name=""/>
        <dsp:cNvSpPr/>
      </dsp:nvSpPr>
      <dsp:spPr>
        <a:xfrm>
          <a:off x="5537377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700" kern="1200" dirty="0" smtClean="0"/>
            <a:t>國內新聞</a:t>
          </a:r>
          <a:endParaRPr lang="zh-TW" altLang="en-US" sz="2700" kern="1200" dirty="0"/>
        </a:p>
      </dsp:txBody>
      <dsp:txXfrm>
        <a:off x="5568575" y="3315857"/>
        <a:ext cx="1615068" cy="10027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18A-9421-4375-89FF-AB002D8C03BC}" type="datetimeFigureOut">
              <a:rPr lang="zh-TW" altLang="en-US" smtClean="0"/>
              <a:t>2024/4/23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CBC3F-9736-4D29-9DB0-18AB92F96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4691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18A-9421-4375-89FF-AB002D8C03BC}" type="datetimeFigureOut">
              <a:rPr lang="zh-TW" altLang="en-US" smtClean="0"/>
              <a:t>2024/4/23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CBC3F-9736-4D29-9DB0-18AB92F96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5285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18A-9421-4375-89FF-AB002D8C03BC}" type="datetimeFigureOut">
              <a:rPr lang="zh-TW" altLang="en-US" smtClean="0"/>
              <a:t>2024/4/23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CBC3F-9736-4D29-9DB0-18AB92F96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9912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18A-9421-4375-89FF-AB002D8C03BC}" type="datetimeFigureOut">
              <a:rPr lang="zh-TW" altLang="en-US" smtClean="0"/>
              <a:t>2024/4/23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CBC3F-9736-4D29-9DB0-18AB92F96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7803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18A-9421-4375-89FF-AB002D8C03BC}" type="datetimeFigureOut">
              <a:rPr lang="zh-TW" altLang="en-US" smtClean="0"/>
              <a:t>2024/4/23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CBC3F-9736-4D29-9DB0-18AB92F96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5332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18A-9421-4375-89FF-AB002D8C03BC}" type="datetimeFigureOut">
              <a:rPr lang="zh-TW" altLang="en-US" smtClean="0"/>
              <a:t>2024/4/23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CBC3F-9736-4D29-9DB0-18AB92F96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40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18A-9421-4375-89FF-AB002D8C03BC}" type="datetimeFigureOut">
              <a:rPr lang="zh-TW" altLang="en-US" smtClean="0"/>
              <a:t>2024/4/23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CBC3F-9736-4D29-9DB0-18AB92F96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76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18A-9421-4375-89FF-AB002D8C03BC}" type="datetimeFigureOut">
              <a:rPr lang="zh-TW" altLang="en-US" smtClean="0"/>
              <a:t>2024/4/23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CBC3F-9736-4D29-9DB0-18AB92F96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6924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18A-9421-4375-89FF-AB002D8C03BC}" type="datetimeFigureOut">
              <a:rPr lang="zh-TW" altLang="en-US" smtClean="0"/>
              <a:t>2024/4/23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CBC3F-9736-4D29-9DB0-18AB92F96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793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18A-9421-4375-89FF-AB002D8C03BC}" type="datetimeFigureOut">
              <a:rPr lang="zh-TW" altLang="en-US" smtClean="0"/>
              <a:t>2024/4/23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CBC3F-9736-4D29-9DB0-18AB92F96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0353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18A-9421-4375-89FF-AB002D8C03BC}" type="datetimeFigureOut">
              <a:rPr lang="zh-TW" altLang="en-US" smtClean="0"/>
              <a:t>2024/4/23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CBC3F-9736-4D29-9DB0-18AB92F96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8544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1218A-9421-4375-89FF-AB002D8C03BC}" type="datetimeFigureOut">
              <a:rPr lang="zh-TW" altLang="en-US" smtClean="0"/>
              <a:t>2024/4/23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CBC3F-9736-4D29-9DB0-18AB92F96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898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684294"/>
            <a:ext cx="9144000" cy="573505"/>
          </a:xfrm>
        </p:spPr>
        <p:txBody>
          <a:bodyPr/>
          <a:lstStyle/>
          <a:p>
            <a:r>
              <a:rPr lang="zh-TW" altLang="en-US" dirty="0" smtClean="0"/>
              <a:t>使用者登入</a:t>
            </a:r>
            <a:endParaRPr lang="zh-TW" altLang="en-US" dirty="0"/>
          </a:p>
        </p:txBody>
      </p:sp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2263672473"/>
              </p:ext>
            </p:extLst>
          </p:nvPr>
        </p:nvGraphicFramePr>
        <p:xfrm>
          <a:off x="2032000" y="19027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5973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個人用戶相關資訊</a:t>
            </a:r>
            <a:endParaRPr lang="zh-TW" altLang="en-US" dirty="0"/>
          </a:p>
        </p:txBody>
      </p:sp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1598039370"/>
              </p:ext>
            </p:extLst>
          </p:nvPr>
        </p:nvGraphicFramePr>
        <p:xfrm>
          <a:off x="2534920" y="89233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8633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學習資訊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978248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6179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股票</a:t>
            </a:r>
            <a:r>
              <a:rPr lang="zh-TW" altLang="en-US" dirty="0" smtClean="0"/>
              <a:t>選</a:t>
            </a:r>
            <a:r>
              <a:rPr lang="zh-TW" altLang="en-US" dirty="0"/>
              <a:t>擇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60281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2336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各</a:t>
            </a:r>
            <a:r>
              <a:rPr lang="zh-TW" altLang="en-US" dirty="0" smtClean="0"/>
              <a:t>股股票相關資訊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65291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8790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股票走勢圖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152923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7772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股票指標分析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42518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2457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交流區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746186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3296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新聞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72935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7762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155</Words>
  <Application>Microsoft Office PowerPoint</Application>
  <PresentationFormat>寬螢幕</PresentationFormat>
  <Paragraphs>69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Office 佈景主題</vt:lpstr>
      <vt:lpstr>PowerPoint 簡報</vt:lpstr>
      <vt:lpstr>個人用戶相關資訊</vt:lpstr>
      <vt:lpstr>學習資訊</vt:lpstr>
      <vt:lpstr>股票選擇</vt:lpstr>
      <vt:lpstr>各股股票相關資訊</vt:lpstr>
      <vt:lpstr>股票走勢圖</vt:lpstr>
      <vt:lpstr>股票指標分析</vt:lpstr>
      <vt:lpstr>交流區</vt:lpstr>
      <vt:lpstr>新聞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陳詩諭</dc:creator>
  <cp:lastModifiedBy>陳詩諭</cp:lastModifiedBy>
  <cp:revision>14</cp:revision>
  <dcterms:created xsi:type="dcterms:W3CDTF">2024-04-15T13:23:33Z</dcterms:created>
  <dcterms:modified xsi:type="dcterms:W3CDTF">2024-04-23T15:48:29Z</dcterms:modified>
</cp:coreProperties>
</file>