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262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35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43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19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4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78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31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060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9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33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787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6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643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92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22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7AA6E16-2C3C-45F2-A841-583EED322D3B}" type="datetimeFigureOut">
              <a:rPr lang="en-SG" smtClean="0"/>
              <a:t>15/5/2020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7C972B-F87E-4484-8574-F2A8E8018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60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A562-F10C-4533-A645-30347C955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6000" dirty="0"/>
              <a:t>Camp Protector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033E-5509-43F0-A7D4-9EC968DA1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“Be the Hero that Protects your camp”</a:t>
            </a:r>
          </a:p>
        </p:txBody>
      </p:sp>
    </p:spTree>
    <p:extLst>
      <p:ext uri="{BB962C8B-B14F-4D97-AF65-F5344CB8AC3E}">
        <p14:creationId xmlns:p14="http://schemas.microsoft.com/office/powerpoint/2010/main" val="49009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6C5C-5F89-4B2A-BF2D-495C4DD5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6000" dirty="0"/>
              <a:t>Team 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6D7C-7364-4442-85E6-B0DD6088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Lim Yong </a:t>
            </a:r>
            <a:r>
              <a:rPr lang="en-SG" sz="4000" dirty="0" err="1"/>
              <a:t>Jie</a:t>
            </a:r>
            <a:r>
              <a:rPr lang="en-SG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997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441A-08D1-44E6-8C55-BD90CD1A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6000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9D1B-E4EB-4BA8-9155-F9B3166B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FPS</a:t>
            </a:r>
          </a:p>
          <a:p>
            <a:r>
              <a:rPr lang="en-SG" sz="4000" dirty="0"/>
              <a:t>Tower Defence</a:t>
            </a:r>
          </a:p>
          <a:p>
            <a:r>
              <a:rPr lang="en-SG" sz="4000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59652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36BB-7446-478E-8C58-068F8DE4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6000" dirty="0"/>
              <a:t>Game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6D04-AD4A-4829-8A2E-57DC5215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Just a casual recreation in general for the player to destress</a:t>
            </a:r>
          </a:p>
          <a:p>
            <a:r>
              <a:rPr lang="en-SG" sz="4000" dirty="0"/>
              <a:t>Learn how to strategize</a:t>
            </a:r>
          </a:p>
        </p:txBody>
      </p:sp>
    </p:spTree>
    <p:extLst>
      <p:ext uri="{BB962C8B-B14F-4D97-AF65-F5344CB8AC3E}">
        <p14:creationId xmlns:p14="http://schemas.microsoft.com/office/powerpoint/2010/main" val="29914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4ACE-9E6F-49F0-B94B-90EA870E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6000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C8FB-4E21-49A8-B3AC-5CC17249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FPS Enthusiasts</a:t>
            </a:r>
          </a:p>
          <a:p>
            <a:r>
              <a:rPr lang="en-SG" sz="4000" dirty="0"/>
              <a:t>Strategy / Tower Defence Enthusiasts</a:t>
            </a:r>
          </a:p>
          <a:p>
            <a:r>
              <a:rPr lang="en-SG" sz="4000" dirty="0"/>
              <a:t>Casual and Serious Gamers</a:t>
            </a:r>
          </a:p>
          <a:p>
            <a:r>
              <a:rPr lang="en-SG" sz="4000" dirty="0"/>
              <a:t>For any age group</a:t>
            </a:r>
          </a:p>
        </p:txBody>
      </p:sp>
    </p:spTree>
    <p:extLst>
      <p:ext uri="{BB962C8B-B14F-4D97-AF65-F5344CB8AC3E}">
        <p14:creationId xmlns:p14="http://schemas.microsoft.com/office/powerpoint/2010/main" val="197623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215-8E08-4EB2-A7A8-8CAEC195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6000" dirty="0"/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9EEC-CAA1-4087-B5E2-300CBF00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IOS (Apple Store)</a:t>
            </a:r>
          </a:p>
          <a:p>
            <a:r>
              <a:rPr lang="en-SG" sz="4000" dirty="0"/>
              <a:t>Android (Play Store)</a:t>
            </a:r>
          </a:p>
          <a:p>
            <a:r>
              <a:rPr lang="en-SG" sz="4000" dirty="0"/>
              <a:t>Windows (Website Download)</a:t>
            </a:r>
          </a:p>
        </p:txBody>
      </p:sp>
    </p:spTree>
    <p:extLst>
      <p:ext uri="{BB962C8B-B14F-4D97-AF65-F5344CB8AC3E}">
        <p14:creationId xmlns:p14="http://schemas.microsoft.com/office/powerpoint/2010/main" val="361544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E491-F339-4AEE-A7E5-6DD340E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57B4-064A-407F-A966-56E19B84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7741"/>
            <a:ext cx="9905998" cy="4200659"/>
          </a:xfrm>
        </p:spPr>
        <p:txBody>
          <a:bodyPr>
            <a:normAutofit fontScale="47500" lnSpcReduction="20000"/>
          </a:bodyPr>
          <a:lstStyle/>
          <a:p>
            <a:r>
              <a:rPr lang="en-SG" sz="4200" dirty="0"/>
              <a:t>monsters will spawn every level for a set period of time</a:t>
            </a:r>
          </a:p>
          <a:p>
            <a:r>
              <a:rPr lang="en-SG" sz="4200" dirty="0"/>
              <a:t>Monsters can attack the player or the player’s camp</a:t>
            </a:r>
          </a:p>
          <a:p>
            <a:r>
              <a:rPr lang="en-SG" sz="4200" dirty="0"/>
              <a:t>Player will have to protect their own camp as long as possible from monsters by shooting at them with weapons or build sentries to attack them</a:t>
            </a:r>
          </a:p>
          <a:p>
            <a:r>
              <a:rPr lang="en-SG" sz="4200" dirty="0"/>
              <a:t>The player will clear the level if both the player and camp still have HP after the period of time</a:t>
            </a:r>
          </a:p>
          <a:p>
            <a:r>
              <a:rPr lang="en-SG" sz="4200" dirty="0"/>
              <a:t>Player earns score by killing monsters</a:t>
            </a:r>
          </a:p>
          <a:p>
            <a:r>
              <a:rPr lang="en-SG" sz="4200" dirty="0"/>
              <a:t>Player can upgrade weapons and get power ups or build sentries upon clearing a level, which is purchased through score earned from killing monsters</a:t>
            </a:r>
          </a:p>
          <a:p>
            <a:r>
              <a:rPr lang="en-SG" sz="4200" dirty="0"/>
              <a:t>The player will lose if the player or camp loses all their hp</a:t>
            </a:r>
          </a:p>
          <a:p>
            <a:r>
              <a:rPr lang="en-SG" sz="4200" dirty="0"/>
              <a:t>The player will win if they clear all the levels in the game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361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1542-95F9-4D92-B33C-C1B194AA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7628"/>
            <a:ext cx="9905998" cy="1905000"/>
          </a:xfrm>
        </p:spPr>
        <p:txBody>
          <a:bodyPr/>
          <a:lstStyle/>
          <a:p>
            <a:r>
              <a:rPr lang="en-SG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66D9-4774-4F47-884C-E934D83A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SG" sz="7200" dirty="0"/>
              <a:t>Develop game design (18</a:t>
            </a:r>
            <a:r>
              <a:rPr lang="en-SG" sz="7200" baseline="30000" dirty="0"/>
              <a:t>th</a:t>
            </a:r>
            <a:r>
              <a:rPr lang="en-SG" sz="7200" dirty="0"/>
              <a:t> May – 24</a:t>
            </a:r>
            <a:r>
              <a:rPr lang="en-SG" sz="7200" baseline="30000" dirty="0"/>
              <a:t>th</a:t>
            </a:r>
            <a:r>
              <a:rPr lang="en-SG" sz="7200" dirty="0"/>
              <a:t> May)</a:t>
            </a:r>
          </a:p>
          <a:p>
            <a:r>
              <a:rPr lang="en-SG" sz="7200" dirty="0"/>
              <a:t>Gather game assets (25</a:t>
            </a:r>
            <a:r>
              <a:rPr lang="en-SG" sz="7200" baseline="30000" dirty="0"/>
              <a:t>th</a:t>
            </a:r>
            <a:r>
              <a:rPr lang="en-SG" sz="7200" dirty="0"/>
              <a:t> May – 31</a:t>
            </a:r>
            <a:r>
              <a:rPr lang="en-SG" sz="7200" baseline="30000" dirty="0"/>
              <a:t>st</a:t>
            </a:r>
            <a:r>
              <a:rPr lang="en-SG" sz="7200" dirty="0"/>
              <a:t> May)</a:t>
            </a:r>
          </a:p>
          <a:p>
            <a:r>
              <a:rPr lang="en-SG" sz="7200" dirty="0"/>
              <a:t>Coding of game scripts and animation (1</a:t>
            </a:r>
            <a:r>
              <a:rPr lang="en-SG" sz="7200" baseline="30000" dirty="0"/>
              <a:t>st</a:t>
            </a:r>
            <a:r>
              <a:rPr lang="en-SG" sz="7200" dirty="0"/>
              <a:t> June – 7</a:t>
            </a:r>
            <a:r>
              <a:rPr lang="en-SG" sz="7200" baseline="30000" dirty="0"/>
              <a:t>th</a:t>
            </a:r>
            <a:r>
              <a:rPr lang="en-SG" sz="7200" dirty="0"/>
              <a:t> June)</a:t>
            </a:r>
          </a:p>
          <a:p>
            <a:r>
              <a:rPr lang="en-SG" sz="7200" dirty="0"/>
              <a:t>Testing of scripts and animation (8</a:t>
            </a:r>
            <a:r>
              <a:rPr lang="en-SG" sz="7200" baseline="30000" dirty="0"/>
              <a:t>th</a:t>
            </a:r>
            <a:r>
              <a:rPr lang="en-SG" sz="7200" dirty="0"/>
              <a:t> June – 14</a:t>
            </a:r>
            <a:r>
              <a:rPr lang="en-SG" sz="7200" baseline="30000" dirty="0"/>
              <a:t>th</a:t>
            </a:r>
            <a:r>
              <a:rPr lang="en-SG" sz="7200" dirty="0"/>
              <a:t> June)</a:t>
            </a:r>
          </a:p>
          <a:p>
            <a:r>
              <a:rPr lang="en-SG" sz="7200" dirty="0"/>
              <a:t>Level Prototyping (15</a:t>
            </a:r>
            <a:r>
              <a:rPr lang="en-SG" sz="7200" baseline="30000" dirty="0"/>
              <a:t>th</a:t>
            </a:r>
            <a:r>
              <a:rPr lang="en-SG" sz="7200" dirty="0"/>
              <a:t> June – 21</a:t>
            </a:r>
            <a:r>
              <a:rPr lang="en-SG" sz="7200" baseline="30000" dirty="0"/>
              <a:t>st</a:t>
            </a:r>
            <a:r>
              <a:rPr lang="en-SG" sz="7200" dirty="0"/>
              <a:t> June)</a:t>
            </a:r>
          </a:p>
          <a:p>
            <a:r>
              <a:rPr lang="en-SG" sz="7200" dirty="0"/>
              <a:t>Level Blocking and further testing (22</a:t>
            </a:r>
            <a:r>
              <a:rPr lang="en-SG" sz="7200" baseline="30000" dirty="0"/>
              <a:t>nd</a:t>
            </a:r>
            <a:r>
              <a:rPr lang="en-SG" sz="7200" dirty="0"/>
              <a:t> June – 28</a:t>
            </a:r>
            <a:r>
              <a:rPr lang="en-SG" sz="7200" baseline="30000" dirty="0"/>
              <a:t>th</a:t>
            </a:r>
            <a:r>
              <a:rPr lang="en-SG" sz="7200" dirty="0"/>
              <a:t> June)</a:t>
            </a:r>
          </a:p>
          <a:p>
            <a:r>
              <a:rPr lang="en-SG" sz="7200" dirty="0"/>
              <a:t>Dressing of Levels and Game Balancing (29</a:t>
            </a:r>
            <a:r>
              <a:rPr lang="en-SG" sz="7200" baseline="30000" dirty="0"/>
              <a:t>th</a:t>
            </a:r>
            <a:r>
              <a:rPr lang="en-SG" sz="7200" dirty="0"/>
              <a:t> June – 4</a:t>
            </a:r>
            <a:r>
              <a:rPr lang="en-SG" sz="7200" baseline="30000" dirty="0"/>
              <a:t>th</a:t>
            </a:r>
            <a:r>
              <a:rPr lang="en-SG" sz="7200" dirty="0"/>
              <a:t> July)</a:t>
            </a:r>
          </a:p>
          <a:p>
            <a:r>
              <a:rPr lang="en-SG" sz="7200" dirty="0"/>
              <a:t>Playable Version Presentation (5</a:t>
            </a:r>
            <a:r>
              <a:rPr lang="en-SG" sz="7200" baseline="30000" dirty="0"/>
              <a:t>th</a:t>
            </a:r>
            <a:r>
              <a:rPr lang="en-SG" sz="7200" dirty="0"/>
              <a:t> July)</a:t>
            </a:r>
          </a:p>
          <a:p>
            <a:r>
              <a:rPr lang="en-SG" sz="7200" dirty="0"/>
              <a:t>Refining of game and finalization of level design (6</a:t>
            </a:r>
            <a:r>
              <a:rPr lang="en-SG" sz="7200" baseline="30000" dirty="0"/>
              <a:t>th</a:t>
            </a:r>
            <a:r>
              <a:rPr lang="en-SG" sz="7200" dirty="0"/>
              <a:t> July – 24 July)</a:t>
            </a:r>
          </a:p>
          <a:p>
            <a:r>
              <a:rPr lang="en-SG" sz="7200" dirty="0"/>
              <a:t>Final Version Presentation (25</a:t>
            </a:r>
            <a:r>
              <a:rPr lang="en-SG" sz="7200" baseline="30000" dirty="0"/>
              <a:t>th</a:t>
            </a:r>
            <a:r>
              <a:rPr lang="en-SG" sz="7200" dirty="0"/>
              <a:t> July)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351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8AA-C121-4824-A7E1-130EBB026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End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99F34-C61B-4462-92EE-42A502D53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760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4312</TotalTime>
  <Words>309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Camp Protector</vt:lpstr>
      <vt:lpstr>Team Member:</vt:lpstr>
      <vt:lpstr>Genre</vt:lpstr>
      <vt:lpstr>Game Objectives:</vt:lpstr>
      <vt:lpstr>Target Audience</vt:lpstr>
      <vt:lpstr>Platforms</vt:lpstr>
      <vt:lpstr>Gameplay</vt:lpstr>
      <vt:lpstr>TimeLine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 Protector</dc:title>
  <dc:creator>Lim Yong</dc:creator>
  <cp:lastModifiedBy>Lim Yong</cp:lastModifiedBy>
  <cp:revision>16</cp:revision>
  <dcterms:created xsi:type="dcterms:W3CDTF">2020-05-15T12:14:12Z</dcterms:created>
  <dcterms:modified xsi:type="dcterms:W3CDTF">2020-05-18T12:06:36Z</dcterms:modified>
</cp:coreProperties>
</file>