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75" r:id="rId9"/>
    <p:sldId id="267" r:id="rId10"/>
    <p:sldId id="277" r:id="rId11"/>
    <p:sldId id="279" r:id="rId12"/>
    <p:sldId id="280" r:id="rId13"/>
    <p:sldId id="281" r:id="rId14"/>
    <p:sldId id="28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1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DC315A7-5B66-4188-B198-6FF399210F1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99EE63A-9F8D-4EBD-9BA6-797F5E43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7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Dnj2R_PkIw" TargetMode="External"/><Relationship Id="rId2" Type="http://schemas.openxmlformats.org/officeDocument/2006/relationships/hyperlink" Target="https://github.com/yongjip/byteforce2024-grand-fina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0BACC-B23C-2C82-86D8-B6AC12724039}"/>
              </a:ext>
            </a:extLst>
          </p:cNvPr>
          <p:cNvSpPr txBox="1"/>
          <p:nvPr/>
        </p:nvSpPr>
        <p:spPr>
          <a:xfrm>
            <a:off x="4508710" y="967414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/>
              <a:t>HackGlobal</a:t>
            </a:r>
            <a:r>
              <a:rPr lang="en-US" sz="3200" b="1" dirty="0"/>
              <a:t>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43E29-95F4-EF21-4E47-E1186A8BD6D4}"/>
              </a:ext>
            </a:extLst>
          </p:cNvPr>
          <p:cNvSpPr txBox="1"/>
          <p:nvPr/>
        </p:nvSpPr>
        <p:spPr>
          <a:xfrm>
            <a:off x="4703896" y="5327491"/>
            <a:ext cx="296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Team ByteForce</a:t>
            </a:r>
          </a:p>
          <a:p>
            <a:pPr algn="ctr"/>
            <a:endParaRPr lang="en-US" sz="2800" b="1" dirty="0">
              <a:solidFill>
                <a:srgbClr val="9900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8D549-D370-F59C-40EE-738E30C6C9AC}"/>
              </a:ext>
            </a:extLst>
          </p:cNvPr>
          <p:cNvSpPr txBox="1"/>
          <p:nvPr/>
        </p:nvSpPr>
        <p:spPr>
          <a:xfrm>
            <a:off x="232749" y="2683836"/>
            <a:ext cx="1191052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How can we enhance the utilization of shared spaces and amenities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err="1"/>
              <a:t>Lyf</a:t>
            </a:r>
            <a:r>
              <a:rPr lang="en-US" sz="3600" b="1" dirty="0"/>
              <a:t> Space</a:t>
            </a:r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6727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39CF2-1DCC-2744-3416-1999F0E01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CE90-A3AA-F952-1A64-7522E780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99" y="2766218"/>
            <a:ext cx="117099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Track</a:t>
            </a:r>
            <a:br>
              <a:rPr lang="en-US" dirty="0"/>
            </a:br>
            <a:r>
              <a:rPr lang="en-US" dirty="0"/>
              <a:t>IoT for gated spaces (counting people), </a:t>
            </a:r>
            <a:br>
              <a:rPr lang="en-US" dirty="0"/>
            </a:br>
            <a:r>
              <a:rPr lang="en-US" dirty="0"/>
              <a:t>Camera feed for open spaces (motion sensing for Occupancy)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9669A3-6D09-EC66-A17C-1F981346E4E8}"/>
              </a:ext>
            </a:extLst>
          </p:cNvPr>
          <p:cNvSpPr txBox="1">
            <a:spLocks/>
          </p:cNvSpPr>
          <p:nvPr/>
        </p:nvSpPr>
        <p:spPr>
          <a:xfrm>
            <a:off x="208384" y="3913883"/>
            <a:ext cx="11709917" cy="176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7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A1410-FE99-1227-FF12-9D3AB38FD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9BE1-36A2-E158-32DC-A0E1AD8D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99" y="2766218"/>
            <a:ext cx="117099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Add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Live Occupancy Rates of Different Spaces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Usage patterns for planning where to go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Average time spent by people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Pattern changes due to initiatives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Insights on peak/non-peak times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77AA5B-9622-7072-F9A7-7F3385417E26}"/>
              </a:ext>
            </a:extLst>
          </p:cNvPr>
          <p:cNvSpPr txBox="1">
            <a:spLocks/>
          </p:cNvSpPr>
          <p:nvPr/>
        </p:nvSpPr>
        <p:spPr>
          <a:xfrm>
            <a:off x="208384" y="3913883"/>
            <a:ext cx="11709917" cy="176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8153-9D2F-BD50-E68B-42AD8FD22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B0C5-75E0-174D-6B76-A90559DF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34719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4B6CD-E1FF-0C51-7A50-5537F918A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7918-9FD8-8E52-0A87-6C0DD3F1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00" y="2766218"/>
            <a:ext cx="2842724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Arduino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7228DC-A046-166C-5914-4586CE34BC10}"/>
              </a:ext>
            </a:extLst>
          </p:cNvPr>
          <p:cNvSpPr txBox="1">
            <a:spLocks/>
          </p:cNvSpPr>
          <p:nvPr/>
        </p:nvSpPr>
        <p:spPr>
          <a:xfrm>
            <a:off x="208384" y="3913883"/>
            <a:ext cx="11709917" cy="176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090AE3-07B0-8250-7B52-F4478EC7E685}"/>
              </a:ext>
            </a:extLst>
          </p:cNvPr>
          <p:cNvSpPr txBox="1">
            <a:spLocks/>
          </p:cNvSpPr>
          <p:nvPr/>
        </p:nvSpPr>
        <p:spPr>
          <a:xfrm>
            <a:off x="4753949" y="2504499"/>
            <a:ext cx="2842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Supabase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1B6FA3-94E2-F095-9087-7DCC7FAD15FA}"/>
              </a:ext>
            </a:extLst>
          </p:cNvPr>
          <p:cNvSpPr txBox="1">
            <a:spLocks/>
          </p:cNvSpPr>
          <p:nvPr/>
        </p:nvSpPr>
        <p:spPr>
          <a:xfrm>
            <a:off x="9234198" y="2504498"/>
            <a:ext cx="28427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6666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892D9-DA26-9A79-9B12-028E3CEFD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7066-71D5-513A-BAD8-BD6BBD8C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030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6BA990-E702-079C-8746-F87C596D7331}"/>
              </a:ext>
            </a:extLst>
          </p:cNvPr>
          <p:cNvSpPr txBox="1"/>
          <p:nvPr/>
        </p:nvSpPr>
        <p:spPr>
          <a:xfrm>
            <a:off x="667139" y="2810460"/>
            <a:ext cx="84756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yongjip</a:t>
            </a:r>
            <a:r>
              <a:rPr lang="en-US" dirty="0">
                <a:hlinkClick r:id="rId2"/>
              </a:rPr>
              <a:t>/byteforce2024-grand-finals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Demo: </a:t>
            </a:r>
            <a:r>
              <a:rPr lang="en-US" b="0" i="0" dirty="0">
                <a:effectLst/>
                <a:latin typeface="inherit"/>
                <a:hlinkClick r:id="rId3" tooltip="https://youtu.be/kDnj2R_PkIw"/>
              </a:rPr>
              <a:t>https://youtu.be/kDnj2R_PkIw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2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8FE4-B054-2D51-EE9D-E9CFC32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424922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ADB9-D964-C722-3B76-970220C4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276621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Tracking and Analyzing Usage Patterns of Shared Spaces</a:t>
            </a:r>
          </a:p>
        </p:txBody>
      </p:sp>
    </p:spTree>
    <p:extLst>
      <p:ext uri="{BB962C8B-B14F-4D97-AF65-F5344CB8AC3E}">
        <p14:creationId xmlns:p14="http://schemas.microsoft.com/office/powerpoint/2010/main" val="107764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8FE4-B054-2D51-EE9D-E9CFC32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WHO</a:t>
            </a:r>
          </a:p>
        </p:txBody>
      </p:sp>
    </p:spTree>
    <p:extLst>
      <p:ext uri="{BB962C8B-B14F-4D97-AF65-F5344CB8AC3E}">
        <p14:creationId xmlns:p14="http://schemas.microsoft.com/office/powerpoint/2010/main" val="122031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ADB9-D964-C722-3B76-970220C4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766219"/>
            <a:ext cx="10951029" cy="1325563"/>
          </a:xfrm>
        </p:spPr>
        <p:txBody>
          <a:bodyPr/>
          <a:lstStyle/>
          <a:p>
            <a:r>
              <a:rPr lang="en-US" dirty="0"/>
              <a:t>The Customers</a:t>
            </a:r>
            <a:br>
              <a:rPr lang="en-US" dirty="0"/>
            </a:br>
            <a:r>
              <a:rPr lang="en-US" dirty="0" err="1"/>
              <a:t>Lyf</a:t>
            </a:r>
            <a:r>
              <a:rPr lang="en-US" dirty="0"/>
              <a:t> Management Team</a:t>
            </a:r>
          </a:p>
        </p:txBody>
      </p:sp>
    </p:spTree>
    <p:extLst>
      <p:ext uri="{BB962C8B-B14F-4D97-AF65-F5344CB8AC3E}">
        <p14:creationId xmlns:p14="http://schemas.microsoft.com/office/powerpoint/2010/main" val="261023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8FE4-B054-2D51-EE9D-E9CFC32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10023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ADB9-D964-C722-3B76-970220C4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66219"/>
            <a:ext cx="11709917" cy="1325563"/>
          </a:xfrm>
        </p:spPr>
        <p:txBody>
          <a:bodyPr/>
          <a:lstStyle/>
          <a:p>
            <a:r>
              <a:rPr lang="en-US" dirty="0"/>
              <a:t>Enable the customer, improve engagement and create a wow experience</a:t>
            </a:r>
          </a:p>
        </p:txBody>
      </p:sp>
    </p:spTree>
    <p:extLst>
      <p:ext uri="{BB962C8B-B14F-4D97-AF65-F5344CB8AC3E}">
        <p14:creationId xmlns:p14="http://schemas.microsoft.com/office/powerpoint/2010/main" val="13327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4EB88-0A80-DAB6-B686-02A600D2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FEB7-9310-AC89-05EC-D70B3359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66219"/>
            <a:ext cx="11709917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Insights to improve utilization and engagement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Prioritize and allocate square footage based on usage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Optimize and maximize revenue stream from shared spaces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A/B test different initiatives across all the properties</a:t>
            </a:r>
          </a:p>
        </p:txBody>
      </p:sp>
    </p:spTree>
    <p:extLst>
      <p:ext uri="{BB962C8B-B14F-4D97-AF65-F5344CB8AC3E}">
        <p14:creationId xmlns:p14="http://schemas.microsoft.com/office/powerpoint/2010/main" val="229072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8FE4-B054-2D51-EE9D-E9CFC32F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679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96953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180</Words>
  <Application>Microsoft Macintosh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inherit</vt:lpstr>
      <vt:lpstr>Aptos</vt:lpstr>
      <vt:lpstr>Aptos Display</vt:lpstr>
      <vt:lpstr>Arial</vt:lpstr>
      <vt:lpstr>Office Theme</vt:lpstr>
      <vt:lpstr>PowerPoint Presentation</vt:lpstr>
      <vt:lpstr>WHAT</vt:lpstr>
      <vt:lpstr>Tracking and Analyzing Usage Patterns of Shared Spaces</vt:lpstr>
      <vt:lpstr>WHO</vt:lpstr>
      <vt:lpstr>The Customers Lyf Management Team</vt:lpstr>
      <vt:lpstr>WHY</vt:lpstr>
      <vt:lpstr>Enable the customer, improve engagement and create a wow experience</vt:lpstr>
      <vt:lpstr> Insights to improve utilization and engagement  Prioritize and allocate square footage based on usage  Optimize and maximize revenue stream from shared spaces  A/B test different initiatives across all the properties</vt:lpstr>
      <vt:lpstr>HOW</vt:lpstr>
      <vt:lpstr>Track IoT for gated spaces (counting people),  Camera feed for open spaces (motion sensing for Occupancy)</vt:lpstr>
      <vt:lpstr>Value Add  Live Occupancy Rates of Different Spaces  Usage patterns for planning where to go  Average time spent by people  Pattern changes due to initiatives  Insights on peak/non-peak times</vt:lpstr>
      <vt:lpstr>Tech Stack</vt:lpstr>
      <vt:lpstr> Arduino  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Sharad Naidu</dc:creator>
  <cp:lastModifiedBy>김 용집</cp:lastModifiedBy>
  <cp:revision>5</cp:revision>
  <dcterms:created xsi:type="dcterms:W3CDTF">2024-08-25T00:44:58Z</dcterms:created>
  <dcterms:modified xsi:type="dcterms:W3CDTF">2024-10-28T22:08:56Z</dcterms:modified>
</cp:coreProperties>
</file>