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331" r:id="rId3"/>
    <p:sldId id="339" r:id="rId4"/>
    <p:sldId id="332" r:id="rId5"/>
    <p:sldId id="340" r:id="rId6"/>
    <p:sldId id="342" r:id="rId7"/>
    <p:sldId id="341" r:id="rId8"/>
  </p:sldIdLst>
  <p:sldSz cx="9144000" cy="51482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3">
          <p15:clr>
            <a:srgbClr val="A4A3A4"/>
          </p15:clr>
        </p15:guide>
        <p15:guide id="2" pos="29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000"/>
    <a:srgbClr val="7878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02" autoAdjust="0"/>
    <p:restoredTop sz="94660"/>
  </p:normalViewPr>
  <p:slideViewPr>
    <p:cSldViewPr snapToGrid="0" snapToObjects="1">
      <p:cViewPr varScale="1">
        <p:scale>
          <a:sx n="149" d="100"/>
          <a:sy n="149" d="100"/>
        </p:scale>
        <p:origin x="696" y="108"/>
      </p:cViewPr>
      <p:guideLst>
        <p:guide orient="horz" pos="1613"/>
        <p:guide pos="29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5506F-D6B0-384A-BC1D-B12A633DF1E3}" type="datetimeFigureOut">
              <a:rPr lang="en-US" smtClean="0"/>
              <a:pPr/>
              <a:t>4/28/2019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5800"/>
            <a:ext cx="6089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632975-E9FB-4946-9727-C44A770F28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823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5376863" y="2849563"/>
            <a:ext cx="3309937" cy="1846262"/>
          </a:xfrm>
        </p:spPr>
        <p:txBody>
          <a:bodyPr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marL="91440" lvl="0" indent="-91440"/>
            <a:r>
              <a:rPr lang="en-US" sz="1400" b="1" kern="1000" spc="-10" dirty="0" smtClean="0">
                <a:latin typeface="Arial"/>
                <a:cs typeface="Arial"/>
              </a:rPr>
              <a:t>Click to enter name, title and date</a:t>
            </a:r>
            <a:endParaRPr lang="en-US" sz="1400" kern="1000" spc="-10" dirty="0" smtClean="0">
              <a:latin typeface="Arial"/>
              <a:cs typeface="Arial"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5376862" y="1477207"/>
            <a:ext cx="3309937" cy="1371601"/>
          </a:xfrm>
          <a:noFill/>
          <a:ln>
            <a:noFill/>
          </a:ln>
        </p:spPr>
        <p:txBody>
          <a:bodyPr wrap="square" lIns="0" tIns="0" rIns="0" bIns="0" rtlCol="0" anchor="t" anchorCtr="0">
            <a:normAutofit/>
          </a:bodyPr>
          <a:lstStyle>
            <a:lvl1pPr algn="l">
              <a:lnSpc>
                <a:spcPct val="80000"/>
              </a:lnSpc>
              <a:defRPr lang="en-US" sz="2800" spc="-10" dirty="0" smtClean="0"/>
            </a:lvl1pPr>
          </a:lstStyle>
          <a:p>
            <a:pPr lvl="0" algn="l">
              <a:lnSpc>
                <a:spcPct val="80000"/>
              </a:lnSpc>
            </a:pPr>
            <a:r>
              <a:rPr lang="en-US" sz="2800" b="1" kern="1000" spc="-10" dirty="0" smtClean="0">
                <a:solidFill>
                  <a:schemeClr val="accent1"/>
                </a:solidFill>
                <a:latin typeface="Arial"/>
                <a:cs typeface="Arial"/>
              </a:rPr>
              <a:t>Click to enter headline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5376863" y="1022351"/>
            <a:ext cx="3309937" cy="1588"/>
          </a:xfrm>
          <a:prstGeom prst="line">
            <a:avLst/>
          </a:prstGeom>
          <a:ln w="6350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 userDrawn="1"/>
        </p:nvSpPr>
        <p:spPr bwMode="auto">
          <a:xfrm>
            <a:off x="0" y="0"/>
            <a:ext cx="5148072" cy="514826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2700000" scaled="0"/>
            <a:tileRect/>
          </a:gra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099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umn w/ top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ontent Placeholder 11"/>
          <p:cNvSpPr>
            <a:spLocks noGrp="1"/>
          </p:cNvSpPr>
          <p:nvPr>
            <p:ph sz="quarter" idx="18"/>
          </p:nvPr>
        </p:nvSpPr>
        <p:spPr>
          <a:xfrm>
            <a:off x="6089903" y="1247776"/>
            <a:ext cx="2587752" cy="9144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9" name="Content Placeholder 11"/>
          <p:cNvSpPr>
            <a:spLocks noGrp="1"/>
          </p:cNvSpPr>
          <p:nvPr>
            <p:ph sz="quarter" idx="16"/>
          </p:nvPr>
        </p:nvSpPr>
        <p:spPr>
          <a:xfrm>
            <a:off x="457200" y="1247776"/>
            <a:ext cx="2587752" cy="9144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3" name="Content Placeholder 11"/>
          <p:cNvSpPr>
            <a:spLocks noGrp="1"/>
          </p:cNvSpPr>
          <p:nvPr>
            <p:ph sz="quarter" idx="17"/>
          </p:nvPr>
        </p:nvSpPr>
        <p:spPr>
          <a:xfrm>
            <a:off x="3273552" y="1247776"/>
            <a:ext cx="2587752" cy="9144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685800"/>
            <a:ext cx="8222658" cy="215900"/>
          </a:xfrm>
        </p:spPr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  <a:lvl2pPr>
              <a:defRPr b="0">
                <a:solidFill>
                  <a:schemeClr val="tx1"/>
                </a:solidFill>
              </a:defRPr>
            </a:lvl2pPr>
            <a:lvl3pPr>
              <a:defRPr b="0">
                <a:solidFill>
                  <a:schemeClr val="tx1"/>
                </a:solidFill>
              </a:defRPr>
            </a:lvl3pPr>
            <a:lvl4pPr>
              <a:defRPr b="0">
                <a:solidFill>
                  <a:schemeClr val="tx1"/>
                </a:solidFill>
              </a:defRPr>
            </a:lvl4pPr>
            <a:lvl5pPr>
              <a:defRPr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enter Subhead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7715666" y="4933950"/>
            <a:ext cx="961989" cy="111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3B13C816-CD58-43DE-9023-7F44D8523783}" type="slidenum">
              <a:rPr lang="en-US" sz="700" b="1" kern="1000" spc="-10" smtClean="0">
                <a:solidFill>
                  <a:schemeClr val="tx2"/>
                </a:solidFill>
                <a:latin typeface="Arial"/>
                <a:cs typeface="Arial"/>
              </a:rPr>
              <a:pPr algn="r"/>
              <a:t>‹#›</a:t>
            </a:fld>
            <a:endParaRPr lang="en-US" sz="700" b="1" kern="1000" spc="-10" dirty="0">
              <a:solidFill>
                <a:schemeClr val="tx2"/>
              </a:solidFill>
              <a:latin typeface="Arial"/>
              <a:cs typeface="Arial"/>
            </a:endParaRPr>
          </a:p>
        </p:txBody>
      </p:sp>
      <p:sp>
        <p:nvSpPr>
          <p:cNvPr id="26" name="Content Placeholder 11"/>
          <p:cNvSpPr>
            <a:spLocks noGrp="1"/>
          </p:cNvSpPr>
          <p:nvPr>
            <p:ph sz="quarter" idx="19"/>
          </p:nvPr>
        </p:nvSpPr>
        <p:spPr>
          <a:xfrm>
            <a:off x="457200" y="2162176"/>
            <a:ext cx="2587752" cy="2543174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7" name="Content Placeholder 11"/>
          <p:cNvSpPr>
            <a:spLocks noGrp="1"/>
          </p:cNvSpPr>
          <p:nvPr>
            <p:ph sz="quarter" idx="20"/>
          </p:nvPr>
        </p:nvSpPr>
        <p:spPr>
          <a:xfrm>
            <a:off x="3273552" y="2162176"/>
            <a:ext cx="2587752" cy="2543174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8" name="Content Placeholder 11"/>
          <p:cNvSpPr>
            <a:spLocks noGrp="1"/>
          </p:cNvSpPr>
          <p:nvPr>
            <p:ph sz="quarter" idx="21"/>
          </p:nvPr>
        </p:nvSpPr>
        <p:spPr>
          <a:xfrm>
            <a:off x="6089903" y="2162176"/>
            <a:ext cx="2587752" cy="2543174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9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4937892"/>
            <a:ext cx="6117167" cy="10772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700" b="0" spc="-10" dirty="0" smtClean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Source/Footnote:</a:t>
            </a:r>
          </a:p>
        </p:txBody>
      </p:sp>
    </p:spTree>
    <p:extLst>
      <p:ext uri="{BB962C8B-B14F-4D97-AF65-F5344CB8AC3E}">
        <p14:creationId xmlns:p14="http://schemas.microsoft.com/office/powerpoint/2010/main" val="3608582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11"/>
          <p:cNvSpPr>
            <a:spLocks noGrp="1"/>
          </p:cNvSpPr>
          <p:nvPr>
            <p:ph sz="quarter" idx="19"/>
          </p:nvPr>
        </p:nvSpPr>
        <p:spPr>
          <a:xfrm>
            <a:off x="6793991" y="1477963"/>
            <a:ext cx="1883664" cy="322738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685800"/>
            <a:ext cx="8222658" cy="215900"/>
          </a:xfrm>
        </p:spPr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  <a:lvl2pPr>
              <a:defRPr b="0">
                <a:solidFill>
                  <a:schemeClr val="tx1"/>
                </a:solidFill>
              </a:defRPr>
            </a:lvl2pPr>
            <a:lvl3pPr>
              <a:defRPr b="0">
                <a:solidFill>
                  <a:schemeClr val="tx1"/>
                </a:solidFill>
              </a:defRPr>
            </a:lvl3pPr>
            <a:lvl4pPr>
              <a:defRPr b="0">
                <a:solidFill>
                  <a:schemeClr val="tx1"/>
                </a:solidFill>
              </a:defRPr>
            </a:lvl4pPr>
            <a:lvl5pPr>
              <a:defRPr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enter Subhead</a:t>
            </a:r>
            <a:endParaRPr lang="en-US" dirty="0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4937892"/>
            <a:ext cx="6117167" cy="10772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700" b="0" spc="-10" dirty="0" smtClean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Source/Footnote: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7715666" y="4933950"/>
            <a:ext cx="961989" cy="111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3B13C816-CD58-43DE-9023-7F44D8523783}" type="slidenum">
              <a:rPr lang="en-US" sz="700" b="1" kern="1000" spc="-10" smtClean="0">
                <a:solidFill>
                  <a:schemeClr val="tx2"/>
                </a:solidFill>
                <a:latin typeface="Arial"/>
                <a:cs typeface="Arial"/>
              </a:rPr>
              <a:pPr algn="r"/>
              <a:t>‹#›</a:t>
            </a:fld>
            <a:endParaRPr lang="en-US" sz="700" b="1" kern="1000" spc="-10" dirty="0">
              <a:solidFill>
                <a:schemeClr val="tx2"/>
              </a:solidFill>
              <a:latin typeface="Arial"/>
              <a:cs typeface="Arial"/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6"/>
          </p:nvPr>
        </p:nvSpPr>
        <p:spPr>
          <a:xfrm>
            <a:off x="457200" y="1477963"/>
            <a:ext cx="1883664" cy="322738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" name="Content Placeholder 11"/>
          <p:cNvSpPr>
            <a:spLocks noGrp="1"/>
          </p:cNvSpPr>
          <p:nvPr>
            <p:ph sz="quarter" idx="17"/>
          </p:nvPr>
        </p:nvSpPr>
        <p:spPr>
          <a:xfrm>
            <a:off x="2569464" y="1477963"/>
            <a:ext cx="1883664" cy="322738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8" name="Content Placeholder 11"/>
          <p:cNvSpPr>
            <a:spLocks noGrp="1"/>
          </p:cNvSpPr>
          <p:nvPr>
            <p:ph sz="quarter" idx="18"/>
          </p:nvPr>
        </p:nvSpPr>
        <p:spPr>
          <a:xfrm>
            <a:off x="4684029" y="1477963"/>
            <a:ext cx="1883664" cy="322738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5160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Column w/ top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1"/>
          <p:cNvSpPr>
            <a:spLocks noGrp="1"/>
          </p:cNvSpPr>
          <p:nvPr>
            <p:ph sz="quarter" idx="16"/>
          </p:nvPr>
        </p:nvSpPr>
        <p:spPr>
          <a:xfrm>
            <a:off x="457200" y="1247776"/>
            <a:ext cx="1883664" cy="9144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5" name="Content Placeholder 11"/>
          <p:cNvSpPr>
            <a:spLocks noGrp="1"/>
          </p:cNvSpPr>
          <p:nvPr>
            <p:ph sz="quarter" idx="17"/>
          </p:nvPr>
        </p:nvSpPr>
        <p:spPr>
          <a:xfrm>
            <a:off x="2569464" y="1247776"/>
            <a:ext cx="1883664" cy="9144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6" name="Content Placeholder 11"/>
          <p:cNvSpPr>
            <a:spLocks noGrp="1"/>
          </p:cNvSpPr>
          <p:nvPr>
            <p:ph sz="quarter" idx="18"/>
          </p:nvPr>
        </p:nvSpPr>
        <p:spPr>
          <a:xfrm>
            <a:off x="4690703" y="1247776"/>
            <a:ext cx="1883664" cy="9144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7" name="Content Placeholder 11"/>
          <p:cNvSpPr>
            <a:spLocks noGrp="1"/>
          </p:cNvSpPr>
          <p:nvPr>
            <p:ph sz="quarter" idx="19"/>
          </p:nvPr>
        </p:nvSpPr>
        <p:spPr>
          <a:xfrm>
            <a:off x="6793991" y="1247776"/>
            <a:ext cx="1883664" cy="9144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685800"/>
            <a:ext cx="8222658" cy="215900"/>
          </a:xfrm>
        </p:spPr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  <a:lvl2pPr>
              <a:defRPr b="0">
                <a:solidFill>
                  <a:schemeClr val="tx1"/>
                </a:solidFill>
              </a:defRPr>
            </a:lvl2pPr>
            <a:lvl3pPr>
              <a:defRPr b="0">
                <a:solidFill>
                  <a:schemeClr val="tx1"/>
                </a:solidFill>
              </a:defRPr>
            </a:lvl3pPr>
            <a:lvl4pPr>
              <a:defRPr b="0">
                <a:solidFill>
                  <a:schemeClr val="tx1"/>
                </a:solidFill>
              </a:defRPr>
            </a:lvl4pPr>
            <a:lvl5pPr>
              <a:defRPr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enter Subhead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7715666" y="4933950"/>
            <a:ext cx="961989" cy="111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3B13C816-CD58-43DE-9023-7F44D8523783}" type="slidenum">
              <a:rPr lang="en-US" sz="700" b="1" kern="1000" spc="-10" smtClean="0">
                <a:solidFill>
                  <a:schemeClr val="tx2"/>
                </a:solidFill>
                <a:latin typeface="Arial"/>
                <a:cs typeface="Arial"/>
              </a:rPr>
              <a:pPr algn="r"/>
              <a:t>‹#›</a:t>
            </a:fld>
            <a:endParaRPr lang="en-US" sz="700" b="1" kern="1000" spc="-10" dirty="0">
              <a:solidFill>
                <a:schemeClr val="tx2"/>
              </a:solidFill>
              <a:latin typeface="Arial"/>
              <a:cs typeface="Arial"/>
            </a:endParaRPr>
          </a:p>
        </p:txBody>
      </p:sp>
      <p:sp>
        <p:nvSpPr>
          <p:cNvPr id="28" name="Content Placeholder 11"/>
          <p:cNvSpPr>
            <a:spLocks noGrp="1"/>
          </p:cNvSpPr>
          <p:nvPr>
            <p:ph sz="quarter" idx="20"/>
          </p:nvPr>
        </p:nvSpPr>
        <p:spPr>
          <a:xfrm>
            <a:off x="457200" y="2162176"/>
            <a:ext cx="1883664" cy="2543174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9" name="Content Placeholder 11"/>
          <p:cNvSpPr>
            <a:spLocks noGrp="1"/>
          </p:cNvSpPr>
          <p:nvPr>
            <p:ph sz="quarter" idx="21"/>
          </p:nvPr>
        </p:nvSpPr>
        <p:spPr>
          <a:xfrm>
            <a:off x="2569464" y="2162176"/>
            <a:ext cx="1883664" cy="2543174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0" name="Content Placeholder 11"/>
          <p:cNvSpPr>
            <a:spLocks noGrp="1"/>
          </p:cNvSpPr>
          <p:nvPr>
            <p:ph sz="quarter" idx="22"/>
          </p:nvPr>
        </p:nvSpPr>
        <p:spPr>
          <a:xfrm>
            <a:off x="4690703" y="2162176"/>
            <a:ext cx="1883664" cy="2543174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1" name="Content Placeholder 11"/>
          <p:cNvSpPr>
            <a:spLocks noGrp="1"/>
          </p:cNvSpPr>
          <p:nvPr>
            <p:ph sz="quarter" idx="23"/>
          </p:nvPr>
        </p:nvSpPr>
        <p:spPr>
          <a:xfrm>
            <a:off x="6793991" y="2162176"/>
            <a:ext cx="1883664" cy="2543174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2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4937892"/>
            <a:ext cx="6117167" cy="10772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700" b="0" spc="-10" dirty="0" smtClean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Source/Footnote:</a:t>
            </a:r>
          </a:p>
        </p:txBody>
      </p:sp>
    </p:spTree>
    <p:extLst>
      <p:ext uri="{BB962C8B-B14F-4D97-AF65-F5344CB8AC3E}">
        <p14:creationId xmlns:p14="http://schemas.microsoft.com/office/powerpoint/2010/main" val="28729362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0"/>
            <a:ext cx="9144000" cy="5148263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75000"/>
                </a:schemeClr>
              </a:gs>
              <a:gs pos="0">
                <a:schemeClr val="bg1">
                  <a:lumMod val="95000"/>
                </a:schemeClr>
              </a:gs>
            </a:gsLst>
            <a:lin ang="2700000" scaled="0"/>
            <a:tileRect/>
          </a:gra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099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7"/>
          </p:nvPr>
        </p:nvSpPr>
        <p:spPr>
          <a:xfrm>
            <a:off x="4999164" y="293676"/>
            <a:ext cx="3687635" cy="4411674"/>
          </a:xfrm>
          <a:noFill/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6" hasCustomPrompt="1"/>
          </p:nvPr>
        </p:nvSpPr>
        <p:spPr>
          <a:xfrm>
            <a:off x="457199" y="1477963"/>
            <a:ext cx="4541965" cy="3227387"/>
          </a:xfrm>
        </p:spPr>
        <p:txBody>
          <a:bodyPr>
            <a:normAutofit/>
          </a:bodyPr>
          <a:lstStyle>
            <a:lvl1pPr>
              <a:defRPr sz="3500">
                <a:solidFill>
                  <a:schemeClr val="tx1"/>
                </a:solidFill>
              </a:defRPr>
            </a:lvl1pPr>
            <a:lvl2pPr marL="0" indent="0">
              <a:spcBef>
                <a:spcPts val="1800"/>
              </a:spcBef>
              <a:buNone/>
              <a:defRPr b="1">
                <a:solidFill>
                  <a:schemeClr val="accent1"/>
                </a:solidFill>
              </a:defRPr>
            </a:lvl2pPr>
            <a:lvl3pPr marL="112713" indent="-112713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685800"/>
            <a:ext cx="3995928" cy="215900"/>
          </a:xfrm>
        </p:spPr>
        <p:txBody>
          <a:bodyPr anchor="b" anchorCtr="0">
            <a:noAutofit/>
          </a:bodyPr>
          <a:lstStyle>
            <a:lvl1pPr>
              <a:defRPr b="0">
                <a:solidFill>
                  <a:schemeClr val="tx1"/>
                </a:solidFill>
              </a:defRPr>
            </a:lvl1pPr>
            <a:lvl2pPr>
              <a:defRPr b="0">
                <a:solidFill>
                  <a:schemeClr val="tx1"/>
                </a:solidFill>
              </a:defRPr>
            </a:lvl2pPr>
            <a:lvl3pPr>
              <a:defRPr b="0">
                <a:solidFill>
                  <a:schemeClr val="tx1"/>
                </a:solidFill>
              </a:defRPr>
            </a:lvl3pPr>
            <a:lvl4pPr>
              <a:defRPr b="0">
                <a:solidFill>
                  <a:schemeClr val="tx1"/>
                </a:solidFill>
              </a:defRPr>
            </a:lvl4pPr>
            <a:lvl5pPr>
              <a:defRPr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enter Subhead</a:t>
            </a:r>
            <a:endParaRPr lang="en-US" dirty="0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4937892"/>
            <a:ext cx="6117167" cy="10772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700" b="0" spc="-10" dirty="0" smtClean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Source/Footnote: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7715666" y="4933950"/>
            <a:ext cx="961989" cy="111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3B13C816-CD58-43DE-9023-7F44D8523783}" type="slidenum">
              <a:rPr lang="en-US" sz="700" b="1" kern="1000" spc="-10" smtClean="0">
                <a:solidFill>
                  <a:schemeClr val="tx2"/>
                </a:solidFill>
                <a:latin typeface="Arial"/>
                <a:cs typeface="Arial"/>
              </a:rPr>
              <a:pPr algn="r"/>
              <a:t>‹#›</a:t>
            </a:fld>
            <a:endParaRPr lang="en-US" sz="700" b="1" kern="1000" spc="-10" dirty="0">
              <a:solidFill>
                <a:schemeClr val="tx2"/>
              </a:solidFill>
              <a:latin typeface="Arial"/>
              <a:cs typeface="Arial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6803136" y="4933950"/>
            <a:ext cx="188366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kern="1000" spc="-10" dirty="0" smtClean="0">
                <a:solidFill>
                  <a:schemeClr val="tx2"/>
                </a:solidFill>
                <a:latin typeface="Arial"/>
                <a:cs typeface="Arial"/>
              </a:rPr>
              <a:t>Seagate Confidential</a:t>
            </a:r>
            <a:endParaRPr lang="en-US" sz="700" kern="1000" spc="-10" dirty="0">
              <a:solidFill>
                <a:schemeClr val="tx2"/>
              </a:solidFill>
              <a:latin typeface="Arial"/>
              <a:cs typeface="Arial"/>
            </a:endParaRP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7200" y="1019175"/>
            <a:ext cx="8229600" cy="1588"/>
          </a:xfrm>
          <a:prstGeom prst="line">
            <a:avLst/>
          </a:prstGeom>
          <a:ln w="6350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20694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ser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auto">
          <a:xfrm>
            <a:off x="0" y="0"/>
            <a:ext cx="9144000" cy="5148263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75000"/>
                </a:schemeClr>
              </a:gs>
              <a:gs pos="0">
                <a:schemeClr val="bg1">
                  <a:lumMod val="95000"/>
                </a:schemeClr>
              </a:gs>
            </a:gsLst>
            <a:lin ang="2700000" scaled="0"/>
            <a:tileRect/>
          </a:gra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099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4"/>
          </p:nvPr>
        </p:nvSpPr>
        <p:spPr>
          <a:xfrm>
            <a:off x="457200" y="3790950"/>
            <a:ext cx="1884363" cy="914400"/>
          </a:xfrm>
        </p:spPr>
        <p:txBody>
          <a:bodyPr>
            <a:norm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465138" y="1477963"/>
            <a:ext cx="1876425" cy="2312987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2576703" y="1477963"/>
            <a:ext cx="1876425" cy="2312987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4684029" y="1477963"/>
            <a:ext cx="1876425" cy="2312987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6810375" y="1477963"/>
            <a:ext cx="1876425" cy="2312987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685800"/>
            <a:ext cx="8229600" cy="215900"/>
          </a:xfrm>
        </p:spPr>
        <p:txBody>
          <a:bodyPr>
            <a:normAutofit/>
          </a:bodyPr>
          <a:lstStyle>
            <a:lvl1pPr>
              <a:defRPr b="0">
                <a:solidFill>
                  <a:schemeClr val="tx1"/>
                </a:solidFill>
              </a:defRPr>
            </a:lvl1pPr>
            <a:lvl2pPr>
              <a:defRPr b="0">
                <a:solidFill>
                  <a:schemeClr val="tx1"/>
                </a:solidFill>
              </a:defRPr>
            </a:lvl2pPr>
            <a:lvl3pPr>
              <a:defRPr b="0">
                <a:solidFill>
                  <a:schemeClr val="tx1"/>
                </a:solidFill>
              </a:defRPr>
            </a:lvl3pPr>
            <a:lvl4pPr>
              <a:defRPr b="0">
                <a:solidFill>
                  <a:schemeClr val="tx1"/>
                </a:solidFill>
              </a:defRPr>
            </a:lvl4pPr>
            <a:lvl5pPr>
              <a:defRPr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enter Subhead</a:t>
            </a:r>
            <a:endParaRPr lang="en-US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7715666" y="4933950"/>
            <a:ext cx="961989" cy="111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3B13C816-CD58-43DE-9023-7F44D8523783}" type="slidenum">
              <a:rPr lang="en-US" sz="700" b="1" kern="1000" spc="-10" smtClean="0">
                <a:solidFill>
                  <a:schemeClr val="tx2"/>
                </a:solidFill>
                <a:latin typeface="Arial"/>
                <a:cs typeface="Arial"/>
              </a:rPr>
              <a:pPr algn="r"/>
              <a:t>‹#›</a:t>
            </a:fld>
            <a:endParaRPr lang="en-US" sz="700" b="1" kern="1000" spc="-10" dirty="0">
              <a:solidFill>
                <a:schemeClr val="tx2"/>
              </a:solidFill>
              <a:latin typeface="Arial"/>
              <a:cs typeface="Arial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6803136" y="4933950"/>
            <a:ext cx="188366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kern="1000" spc="-10" dirty="0" smtClean="0">
                <a:solidFill>
                  <a:schemeClr val="tx2"/>
                </a:solidFill>
                <a:latin typeface="Arial"/>
                <a:cs typeface="Arial"/>
              </a:rPr>
              <a:t>Seagate Confidential</a:t>
            </a:r>
            <a:endParaRPr lang="en-US" sz="700" kern="1000" spc="-10" dirty="0">
              <a:solidFill>
                <a:schemeClr val="tx2"/>
              </a:solidFill>
              <a:latin typeface="Arial"/>
              <a:cs typeface="Arial"/>
            </a:endParaRP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457200" y="1019175"/>
            <a:ext cx="8229600" cy="1588"/>
          </a:xfrm>
          <a:prstGeom prst="line">
            <a:avLst/>
          </a:prstGeom>
          <a:ln w="6350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 Placeholder 6"/>
          <p:cNvSpPr>
            <a:spLocks noGrp="1"/>
          </p:cNvSpPr>
          <p:nvPr>
            <p:ph type="body" sz="quarter" idx="25"/>
          </p:nvPr>
        </p:nvSpPr>
        <p:spPr>
          <a:xfrm>
            <a:off x="2576703" y="3790950"/>
            <a:ext cx="1884363" cy="914400"/>
          </a:xfrm>
        </p:spPr>
        <p:txBody>
          <a:bodyPr>
            <a:norm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8" name="Text Placeholder 6"/>
          <p:cNvSpPr>
            <a:spLocks noGrp="1"/>
          </p:cNvSpPr>
          <p:nvPr>
            <p:ph type="body" sz="quarter" idx="26"/>
          </p:nvPr>
        </p:nvSpPr>
        <p:spPr>
          <a:xfrm>
            <a:off x="4681728" y="3790950"/>
            <a:ext cx="1884363" cy="914400"/>
          </a:xfrm>
        </p:spPr>
        <p:txBody>
          <a:bodyPr>
            <a:norm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9" name="Text Placeholder 6"/>
          <p:cNvSpPr>
            <a:spLocks noGrp="1"/>
          </p:cNvSpPr>
          <p:nvPr>
            <p:ph type="body" sz="quarter" idx="27"/>
          </p:nvPr>
        </p:nvSpPr>
        <p:spPr>
          <a:xfrm>
            <a:off x="6793992" y="3790950"/>
            <a:ext cx="1884363" cy="914400"/>
          </a:xfrm>
        </p:spPr>
        <p:txBody>
          <a:bodyPr>
            <a:norm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3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4937892"/>
            <a:ext cx="6117167" cy="10772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700" b="0" spc="-10" dirty="0" smtClean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Source/Footnote:</a:t>
            </a:r>
          </a:p>
        </p:txBody>
      </p:sp>
    </p:spTree>
    <p:extLst>
      <p:ext uri="{BB962C8B-B14F-4D97-AF65-F5344CB8AC3E}">
        <p14:creationId xmlns:p14="http://schemas.microsoft.com/office/powerpoint/2010/main" val="26156275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p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-1"/>
            <a:ext cx="9144000" cy="5148263"/>
          </a:xfrm>
          <a:solidFill>
            <a:schemeClr val="accent6"/>
          </a:solidFill>
        </p:spPr>
        <p:txBody>
          <a:bodyPr vert="horz" lIns="222053" tIns="166540" rIns="111026" bIns="55513" rtlCol="0">
            <a:normAutofit/>
          </a:bodyPr>
          <a:lstStyle>
            <a:lvl1pPr>
              <a:defRPr lang="en-US" sz="1700" kern="1200" dirty="0" smtClean="0">
                <a:solidFill>
                  <a:srgbClr val="FFFFFF"/>
                </a:solidFill>
                <a:cs typeface="Arial"/>
              </a:defRPr>
            </a:lvl1pPr>
          </a:lstStyle>
          <a:p>
            <a:pPr lvl="0" algn="l" defTabSz="555132" rtl="0" latinLnBrk="0"/>
            <a:r>
              <a:rPr lang="en-US" dirty="0" smtClean="0"/>
              <a:t> 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6"/>
          </p:nvPr>
        </p:nvSpPr>
        <p:spPr>
          <a:xfrm>
            <a:off x="365760" y="1477963"/>
            <a:ext cx="3227832" cy="3227387"/>
          </a:xfr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60000"/>
                  <a:lumOff val="40000"/>
                  <a:alpha val="90000"/>
                </a:schemeClr>
              </a:gs>
            </a:gsLst>
            <a:lin ang="2700000" scaled="0"/>
            <a:tileRect/>
          </a:gradFill>
          <a:ln>
            <a:noFill/>
          </a:ln>
        </p:spPr>
        <p:txBody>
          <a:bodyPr wrap="square" lIns="91440" tIns="91440" rIns="0" bIns="0" rtlCol="0">
            <a:normAutofit/>
          </a:bodyPr>
          <a:lstStyle>
            <a:lvl1pPr>
              <a:defRPr lang="en-US" sz="2500" spc="-10" dirty="0" smtClean="0">
                <a:solidFill>
                  <a:schemeClr val="bg1"/>
                </a:solidFill>
              </a:defRPr>
            </a:lvl1pPr>
            <a:lvl2pPr>
              <a:defRPr lang="en-US" sz="1800" dirty="0" smtClean="0"/>
            </a:lvl2pPr>
            <a:lvl3pPr>
              <a:defRPr lang="en-US" sz="1800" kern="1200" dirty="0" smtClean="0">
                <a:solidFill>
                  <a:schemeClr val="tx1"/>
                </a:solidFill>
                <a:latin typeface="+mn-lt"/>
                <a:cs typeface="+mn-cs"/>
              </a:defRPr>
            </a:lvl3pPr>
            <a:lvl4pPr>
              <a:defRPr lang="en-US" sz="1800" kern="1200" dirty="0" smtClean="0">
                <a:solidFill>
                  <a:schemeClr val="tx1"/>
                </a:solidFill>
                <a:latin typeface="+mn-lt"/>
                <a:cs typeface="+mn-cs"/>
              </a:defRPr>
            </a:lvl4pPr>
            <a:lvl5pPr>
              <a:defRPr lang="en-US" sz="1800" kern="1200" dirty="0">
                <a:solidFill>
                  <a:schemeClr val="tx1"/>
                </a:solidFill>
                <a:latin typeface="+mn-lt"/>
                <a:cs typeface="+mn-cs"/>
              </a:defRPr>
            </a:lvl5pPr>
          </a:lstStyle>
          <a:p>
            <a:pPr lvl="0">
              <a:lnSpc>
                <a:spcPct val="85000"/>
              </a:lnSpc>
            </a:pPr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4937892"/>
            <a:ext cx="6117167" cy="10772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700" b="0" spc="-10" dirty="0" smtClean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Source/Footnote: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7715666" y="4933950"/>
            <a:ext cx="961989" cy="111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3B13C816-CD58-43DE-9023-7F44D8523783}" type="slidenum">
              <a:rPr lang="en-US" sz="700" b="1" kern="1000" spc="-10" smtClean="0">
                <a:solidFill>
                  <a:schemeClr val="bg1"/>
                </a:solidFill>
                <a:latin typeface="Arial"/>
                <a:cs typeface="Arial"/>
              </a:rPr>
              <a:pPr algn="r"/>
              <a:t>‹#›</a:t>
            </a:fld>
            <a:endParaRPr lang="en-US" sz="700" b="1" kern="1000" spc="-1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6803136" y="4933950"/>
            <a:ext cx="96926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kern="1000" spc="-10" dirty="0" smtClean="0">
                <a:solidFill>
                  <a:schemeClr val="bg1"/>
                </a:solidFill>
                <a:latin typeface="Arial"/>
                <a:cs typeface="Arial"/>
              </a:rPr>
              <a:t>Seagate Confidential</a:t>
            </a:r>
            <a:endParaRPr lang="en-US" sz="700" kern="1000" spc="-1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371646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0"/>
            <a:ext cx="9144000" cy="5148263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75000"/>
                </a:schemeClr>
              </a:gs>
              <a:gs pos="0">
                <a:schemeClr val="bg1">
                  <a:lumMod val="95000"/>
                </a:schemeClr>
              </a:gs>
            </a:gsLst>
            <a:lin ang="2700000" scaled="0"/>
            <a:tileRect/>
          </a:gra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099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8" hasCustomPrompt="1"/>
          </p:nvPr>
        </p:nvSpPr>
        <p:spPr>
          <a:xfrm>
            <a:off x="6840538" y="215900"/>
            <a:ext cx="1846262" cy="685800"/>
          </a:xfrm>
        </p:spPr>
        <p:txBody>
          <a:bodyPr/>
          <a:lstStyle/>
          <a:p>
            <a:r>
              <a:rPr lang="en-US" sz="1400" b="1" dirty="0" smtClean="0">
                <a:solidFill>
                  <a:schemeClr val="accent1"/>
                </a:solidFill>
              </a:rPr>
              <a:t>Click icon to add partner logo</a:t>
            </a:r>
            <a:endParaRPr lang="en-US" dirty="0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7"/>
          </p:nvPr>
        </p:nvSpPr>
        <p:spPr>
          <a:xfrm>
            <a:off x="4999164" y="1477962"/>
            <a:ext cx="3687635" cy="3227388"/>
          </a:xfrm>
          <a:noFill/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6" hasCustomPrompt="1"/>
          </p:nvPr>
        </p:nvSpPr>
        <p:spPr>
          <a:xfrm>
            <a:off x="457199" y="1477963"/>
            <a:ext cx="4541965" cy="3227387"/>
          </a:xfrm>
        </p:spPr>
        <p:txBody>
          <a:bodyPr>
            <a:normAutofit/>
          </a:bodyPr>
          <a:lstStyle>
            <a:lvl1pPr>
              <a:defRPr sz="3500">
                <a:solidFill>
                  <a:schemeClr val="tx1"/>
                </a:solidFill>
              </a:defRPr>
            </a:lvl1pPr>
            <a:lvl2pPr marL="0" indent="0">
              <a:spcBef>
                <a:spcPts val="1800"/>
              </a:spcBef>
              <a:buNone/>
              <a:defRPr b="1">
                <a:solidFill>
                  <a:schemeClr val="accent1"/>
                </a:solidFill>
              </a:defRPr>
            </a:lvl2pPr>
            <a:lvl3pPr marL="112713" indent="-112713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685800"/>
            <a:ext cx="3995928" cy="215900"/>
          </a:xfrm>
        </p:spPr>
        <p:txBody>
          <a:bodyPr anchor="b" anchorCtr="0">
            <a:noAutofit/>
          </a:bodyPr>
          <a:lstStyle>
            <a:lvl1pPr>
              <a:defRPr b="0">
                <a:solidFill>
                  <a:schemeClr val="tx1"/>
                </a:solidFill>
              </a:defRPr>
            </a:lvl1pPr>
            <a:lvl2pPr>
              <a:defRPr b="0">
                <a:solidFill>
                  <a:schemeClr val="tx1"/>
                </a:solidFill>
              </a:defRPr>
            </a:lvl2pPr>
            <a:lvl3pPr>
              <a:defRPr b="0">
                <a:solidFill>
                  <a:schemeClr val="tx1"/>
                </a:solidFill>
              </a:defRPr>
            </a:lvl3pPr>
            <a:lvl4pPr>
              <a:defRPr b="0">
                <a:solidFill>
                  <a:schemeClr val="tx1"/>
                </a:solidFill>
              </a:defRPr>
            </a:lvl4pPr>
            <a:lvl5pPr>
              <a:defRPr b="0">
                <a:solidFill>
                  <a:schemeClr val="tx1"/>
                </a:solidFill>
              </a:defRPr>
            </a:lvl5pPr>
          </a:lstStyle>
          <a:p>
            <a:r>
              <a:rPr lang="en-US" dirty="0" smtClean="0"/>
              <a:t>Click to enter Case Study: &lt;Vertical Industry&gt;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4937892"/>
            <a:ext cx="6117167" cy="10772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700" b="0" spc="-10" dirty="0" smtClean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Source/Footnote: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7715666" y="4933950"/>
            <a:ext cx="961989" cy="111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3B13C816-CD58-43DE-9023-7F44D8523783}" type="slidenum">
              <a:rPr lang="en-US" sz="700" b="1" kern="1000" spc="-10" smtClean="0">
                <a:solidFill>
                  <a:schemeClr val="tx2"/>
                </a:solidFill>
                <a:latin typeface="Arial"/>
                <a:cs typeface="Arial"/>
              </a:rPr>
              <a:pPr algn="r"/>
              <a:t>‹#›</a:t>
            </a:fld>
            <a:endParaRPr lang="en-US" sz="700" b="1" kern="1000" spc="-10" dirty="0">
              <a:solidFill>
                <a:schemeClr val="tx2"/>
              </a:solidFill>
              <a:latin typeface="Arial"/>
              <a:cs typeface="Arial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6803136" y="4933950"/>
            <a:ext cx="188366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kern="1000" spc="-10" dirty="0" smtClean="0">
                <a:solidFill>
                  <a:schemeClr val="tx2"/>
                </a:solidFill>
                <a:latin typeface="Arial"/>
                <a:cs typeface="Arial"/>
              </a:rPr>
              <a:t>Seagate Confidential</a:t>
            </a:r>
            <a:endParaRPr lang="en-US" sz="700" kern="1000" spc="-10" dirty="0">
              <a:solidFill>
                <a:schemeClr val="tx2"/>
              </a:solidFill>
              <a:latin typeface="Arial"/>
              <a:cs typeface="Arial"/>
            </a:endParaRP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7200" y="1019175"/>
            <a:ext cx="8229600" cy="1588"/>
          </a:xfrm>
          <a:prstGeom prst="line">
            <a:avLst/>
          </a:prstGeom>
          <a:ln w="6350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24271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1"/>
          <p:cNvSpPr>
            <a:spLocks noGrp="1"/>
          </p:cNvSpPr>
          <p:nvPr>
            <p:ph sz="quarter" idx="19"/>
          </p:nvPr>
        </p:nvSpPr>
        <p:spPr>
          <a:xfrm>
            <a:off x="466344" y="1477963"/>
            <a:ext cx="3995928" cy="322738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6" name="Content Placeholder 11"/>
          <p:cNvSpPr>
            <a:spLocks noGrp="1"/>
          </p:cNvSpPr>
          <p:nvPr>
            <p:ph sz="quarter" idx="20"/>
          </p:nvPr>
        </p:nvSpPr>
        <p:spPr>
          <a:xfrm>
            <a:off x="4690872" y="1477963"/>
            <a:ext cx="3995928" cy="32273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8" hasCustomPrompt="1"/>
          </p:nvPr>
        </p:nvSpPr>
        <p:spPr>
          <a:xfrm>
            <a:off x="6840538" y="215900"/>
            <a:ext cx="1846262" cy="685800"/>
          </a:xfrm>
        </p:spPr>
        <p:txBody>
          <a:bodyPr/>
          <a:lstStyle/>
          <a:p>
            <a:r>
              <a:rPr lang="en-US" sz="1400" b="1" dirty="0" smtClean="0">
                <a:solidFill>
                  <a:schemeClr val="accent1"/>
                </a:solidFill>
              </a:rPr>
              <a:t>Click icon to add partner logo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685800"/>
            <a:ext cx="3995928" cy="215900"/>
          </a:xfrm>
        </p:spPr>
        <p:txBody>
          <a:bodyPr anchor="b" anchorCtr="0">
            <a:noAutofit/>
          </a:bodyPr>
          <a:lstStyle>
            <a:lvl1pPr>
              <a:defRPr b="0">
                <a:solidFill>
                  <a:schemeClr val="tx1"/>
                </a:solidFill>
              </a:defRPr>
            </a:lvl1pPr>
            <a:lvl2pPr>
              <a:defRPr b="0">
                <a:solidFill>
                  <a:schemeClr val="tx1"/>
                </a:solidFill>
              </a:defRPr>
            </a:lvl2pPr>
            <a:lvl3pPr>
              <a:defRPr b="0">
                <a:solidFill>
                  <a:schemeClr val="tx1"/>
                </a:solidFill>
              </a:defRPr>
            </a:lvl3pPr>
            <a:lvl4pPr>
              <a:defRPr b="0">
                <a:solidFill>
                  <a:schemeClr val="tx1"/>
                </a:solidFill>
              </a:defRPr>
            </a:lvl4pPr>
            <a:lvl5pPr>
              <a:defRPr b="0">
                <a:solidFill>
                  <a:schemeClr val="tx1"/>
                </a:solidFill>
              </a:defRPr>
            </a:lvl5pPr>
          </a:lstStyle>
          <a:p>
            <a:r>
              <a:rPr lang="en-US" dirty="0" smtClean="0"/>
              <a:t>Click to enter Case Study: &lt;Vertical Industry&gt;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4937892"/>
            <a:ext cx="6117167" cy="10772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700" b="0" spc="-10" dirty="0" smtClean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Source/Footnote: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7715666" y="4933950"/>
            <a:ext cx="961989" cy="111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3B13C816-CD58-43DE-9023-7F44D8523783}" type="slidenum">
              <a:rPr lang="en-US" sz="700" b="1" kern="1000" spc="-10" smtClean="0">
                <a:solidFill>
                  <a:schemeClr val="tx2"/>
                </a:solidFill>
                <a:latin typeface="Arial"/>
                <a:cs typeface="Arial"/>
              </a:rPr>
              <a:pPr algn="r"/>
              <a:t>‹#›</a:t>
            </a:fld>
            <a:endParaRPr lang="en-US" sz="700" b="1" kern="1000" spc="-10" dirty="0">
              <a:solidFill>
                <a:schemeClr val="tx2"/>
              </a:solidFill>
              <a:latin typeface="Arial"/>
              <a:cs typeface="Arial"/>
            </a:endParaRP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7200" y="1019175"/>
            <a:ext cx="8229600" cy="1588"/>
          </a:xfrm>
          <a:prstGeom prst="line">
            <a:avLst/>
          </a:prstGeom>
          <a:ln w="6350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58803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1"/>
          <p:cNvSpPr>
            <a:spLocks noGrp="1"/>
          </p:cNvSpPr>
          <p:nvPr>
            <p:ph sz="quarter" idx="19"/>
          </p:nvPr>
        </p:nvSpPr>
        <p:spPr>
          <a:xfrm>
            <a:off x="466344" y="1477963"/>
            <a:ext cx="3995928" cy="3227387"/>
          </a:xfrm>
        </p:spPr>
        <p:txBody>
          <a:bodyPr/>
          <a:lstStyle>
            <a:lvl1pPr>
              <a:defRPr sz="1100" b="0">
                <a:solidFill>
                  <a:schemeClr val="tx1"/>
                </a:solidFill>
                <a:latin typeface="+mn-lt"/>
              </a:defRPr>
            </a:lvl1pPr>
            <a:lvl2pPr>
              <a:defRPr sz="1100" b="0">
                <a:solidFill>
                  <a:schemeClr val="tx1"/>
                </a:solidFill>
                <a:latin typeface="+mn-lt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6" name="Content Placeholder 11"/>
          <p:cNvSpPr>
            <a:spLocks noGrp="1"/>
          </p:cNvSpPr>
          <p:nvPr>
            <p:ph sz="quarter" idx="20"/>
          </p:nvPr>
        </p:nvSpPr>
        <p:spPr>
          <a:xfrm>
            <a:off x="4690872" y="1477963"/>
            <a:ext cx="3995928" cy="3227387"/>
          </a:xfrm>
        </p:spPr>
        <p:txBody>
          <a:bodyPr/>
          <a:lstStyle>
            <a:lvl1pPr>
              <a:defRPr sz="1100" b="0">
                <a:solidFill>
                  <a:schemeClr val="tx1"/>
                </a:solidFill>
                <a:latin typeface="+mn-lt"/>
              </a:defRPr>
            </a:lvl1pPr>
            <a:lvl2pPr>
              <a:defRPr sz="1100" b="0">
                <a:solidFill>
                  <a:schemeClr val="tx1"/>
                </a:solidFill>
                <a:latin typeface="+mn-lt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8" hasCustomPrompt="1"/>
          </p:nvPr>
        </p:nvSpPr>
        <p:spPr>
          <a:xfrm>
            <a:off x="6840538" y="215900"/>
            <a:ext cx="1846262" cy="685800"/>
          </a:xfrm>
        </p:spPr>
        <p:txBody>
          <a:bodyPr/>
          <a:lstStyle/>
          <a:p>
            <a:r>
              <a:rPr lang="en-US" sz="1400" b="1" dirty="0" smtClean="0">
                <a:solidFill>
                  <a:schemeClr val="accent1"/>
                </a:solidFill>
              </a:rPr>
              <a:t>Click icon to add partner logo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685800"/>
            <a:ext cx="3995928" cy="215900"/>
          </a:xfrm>
        </p:spPr>
        <p:txBody>
          <a:bodyPr anchor="b" anchorCtr="0">
            <a:noAutofit/>
          </a:bodyPr>
          <a:lstStyle>
            <a:lvl1pPr>
              <a:defRPr b="0">
                <a:solidFill>
                  <a:schemeClr val="tx1"/>
                </a:solidFill>
              </a:defRPr>
            </a:lvl1pPr>
            <a:lvl2pPr>
              <a:defRPr b="0">
                <a:solidFill>
                  <a:schemeClr val="tx1"/>
                </a:solidFill>
              </a:defRPr>
            </a:lvl2pPr>
            <a:lvl3pPr>
              <a:defRPr b="0">
                <a:solidFill>
                  <a:schemeClr val="tx1"/>
                </a:solidFill>
              </a:defRPr>
            </a:lvl3pPr>
            <a:lvl4pPr>
              <a:defRPr b="0">
                <a:solidFill>
                  <a:schemeClr val="tx1"/>
                </a:solidFill>
              </a:defRPr>
            </a:lvl4pPr>
            <a:lvl5pPr>
              <a:defRPr b="0">
                <a:solidFill>
                  <a:schemeClr val="tx1"/>
                </a:solidFill>
              </a:defRPr>
            </a:lvl5pPr>
          </a:lstStyle>
          <a:p>
            <a:r>
              <a:rPr lang="en-US" dirty="0" smtClean="0"/>
              <a:t>Click to enter Case Study: &lt;Vertical Industry&gt;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4937892"/>
            <a:ext cx="6117167" cy="10772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700" b="0" spc="-10" dirty="0" smtClean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Source/Footnote: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7715666" y="4933950"/>
            <a:ext cx="961989" cy="111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3B13C816-CD58-43DE-9023-7F44D8523783}" type="slidenum">
              <a:rPr lang="en-US" sz="700" b="1" kern="1000" spc="-10" smtClean="0">
                <a:solidFill>
                  <a:schemeClr val="tx2"/>
                </a:solidFill>
                <a:latin typeface="Arial"/>
                <a:cs typeface="Arial"/>
              </a:rPr>
              <a:pPr algn="r"/>
              <a:t>‹#›</a:t>
            </a:fld>
            <a:endParaRPr lang="en-US" sz="700" b="1" kern="1000" spc="-10" dirty="0">
              <a:solidFill>
                <a:schemeClr val="tx2"/>
              </a:solidFill>
              <a:latin typeface="Arial"/>
              <a:cs typeface="Arial"/>
            </a:endParaRP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7200" y="1019175"/>
            <a:ext cx="8229600" cy="1588"/>
          </a:xfrm>
          <a:prstGeom prst="line">
            <a:avLst/>
          </a:prstGeom>
          <a:ln w="6350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44263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 bwMode="auto">
          <a:xfrm>
            <a:off x="-10160" y="0"/>
            <a:ext cx="5148072" cy="514826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2700000" scaled="0"/>
            <a:tileRect/>
          </a:gra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099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11" name="Picture 10" descr="DividerSlideRight.png"/>
          <p:cNvPicPr>
            <a:picLocks noChangeAspect="1"/>
          </p:cNvPicPr>
          <p:nvPr userDrawn="1"/>
        </p:nvPicPr>
        <p:blipFill>
          <a:blip r:embed="rId2"/>
          <a:srcRect l="15217" r="7244"/>
          <a:stretch>
            <a:fillRect/>
          </a:stretch>
        </p:blipFill>
        <p:spPr>
          <a:xfrm>
            <a:off x="5137913" y="0"/>
            <a:ext cx="4006087" cy="5148263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5138" y="1478311"/>
            <a:ext cx="4457522" cy="1371252"/>
          </a:xfrm>
          <a:noFill/>
          <a:ln>
            <a:noFill/>
          </a:ln>
        </p:spPr>
        <p:txBody>
          <a:bodyPr wrap="square" lIns="0" tIns="0" rIns="0" bIns="0" rtlCol="0" anchor="t" anchorCtr="0">
            <a:normAutofit/>
          </a:bodyPr>
          <a:lstStyle>
            <a:lvl1pPr algn="l">
              <a:defRPr lang="en-US" sz="2800" spc="-10">
                <a:solidFill>
                  <a:schemeClr val="bg1"/>
                </a:solidFill>
              </a:defRPr>
            </a:lvl1pPr>
          </a:lstStyle>
          <a:p>
            <a:pPr marL="0" lvl="0" algn="l">
              <a:lnSpc>
                <a:spcPct val="80000"/>
              </a:lnSpc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60389" y="2849563"/>
            <a:ext cx="4462270" cy="1846262"/>
          </a:xfrm>
        </p:spPr>
        <p:txBody>
          <a:bodyPr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marL="91440" lvl="0" indent="-91440"/>
            <a:r>
              <a:rPr lang="en-US" sz="1400" b="1" kern="1000" spc="-10" dirty="0" smtClean="0">
                <a:latin typeface="Arial"/>
                <a:cs typeface="Arial"/>
              </a:rPr>
              <a:t>Click to enter name, title and date</a:t>
            </a:r>
            <a:endParaRPr lang="en-US" sz="1400" kern="1000" spc="-10" dirty="0" smtClean="0">
              <a:latin typeface="Arial"/>
              <a:cs typeface="Arial"/>
            </a:endParaRP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447040" y="1023939"/>
            <a:ext cx="4462272" cy="1588"/>
          </a:xfrm>
          <a:prstGeom prst="line">
            <a:avLst/>
          </a:prstGeom>
          <a:ln w="6350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7" descr="seagate_2c_pos-NEW.png"/>
          <p:cNvPicPr>
            <a:picLocks noChangeAspect="1"/>
          </p:cNvPicPr>
          <p:nvPr userDrawn="1"/>
        </p:nvPicPr>
        <p:blipFill>
          <a:blip r:embed="rId3" cstate="print">
            <a:duotone>
              <a:srgbClr val="FFFFFF">
                <a:shade val="45000"/>
                <a:satMod val="135000"/>
              </a:srgbClr>
              <a:prstClr val="white"/>
            </a:duotone>
            <a:lum bright="100000" contrast="100000"/>
          </a:blip>
          <a:srcRect/>
          <a:stretch>
            <a:fillRect/>
          </a:stretch>
        </p:blipFill>
        <p:spPr bwMode="auto">
          <a:xfrm>
            <a:off x="3674871" y="491758"/>
            <a:ext cx="1234440" cy="395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206459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3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11"/>
          <p:cNvSpPr>
            <a:spLocks noGrp="1"/>
          </p:cNvSpPr>
          <p:nvPr>
            <p:ph sz="quarter" idx="18"/>
          </p:nvPr>
        </p:nvSpPr>
        <p:spPr>
          <a:xfrm>
            <a:off x="6089904" y="1477963"/>
            <a:ext cx="2587752" cy="322738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6"/>
          </p:nvPr>
        </p:nvSpPr>
        <p:spPr>
          <a:xfrm>
            <a:off x="457200" y="1477963"/>
            <a:ext cx="2587752" cy="322738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685800"/>
            <a:ext cx="8222658" cy="215900"/>
          </a:xfrm>
        </p:spPr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  <a:lvl2pPr>
              <a:defRPr b="0">
                <a:solidFill>
                  <a:schemeClr val="tx1"/>
                </a:solidFill>
              </a:defRPr>
            </a:lvl2pPr>
            <a:lvl3pPr>
              <a:defRPr b="0">
                <a:solidFill>
                  <a:schemeClr val="tx1"/>
                </a:solidFill>
              </a:defRPr>
            </a:lvl3pPr>
            <a:lvl4pPr>
              <a:defRPr b="0">
                <a:solidFill>
                  <a:schemeClr val="tx1"/>
                </a:solidFill>
              </a:defRPr>
            </a:lvl4pPr>
            <a:lvl5pPr>
              <a:defRPr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enter Subhead</a:t>
            </a:r>
            <a:endParaRPr lang="en-US" dirty="0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4937892"/>
            <a:ext cx="6117167" cy="10772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700" b="0" spc="-10" dirty="0" smtClean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Source/Footnote: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90728" y="-152400"/>
            <a:ext cx="8215337" cy="3048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7715666" y="4933950"/>
            <a:ext cx="961989" cy="111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3B13C816-CD58-43DE-9023-7F44D8523783}" type="slidenum">
              <a:rPr lang="en-US" sz="700" b="1" kern="1000" spc="-10" smtClean="0">
                <a:solidFill>
                  <a:schemeClr val="tx2"/>
                </a:solidFill>
                <a:latin typeface="Arial"/>
                <a:cs typeface="Arial"/>
              </a:rPr>
              <a:pPr algn="r"/>
              <a:t>‹#›</a:t>
            </a:fld>
            <a:endParaRPr lang="en-US" sz="700" b="1" kern="1000" spc="-10" dirty="0">
              <a:solidFill>
                <a:schemeClr val="tx2"/>
              </a:solidFill>
              <a:latin typeface="Arial"/>
              <a:cs typeface="Arial"/>
            </a:endParaRPr>
          </a:p>
        </p:txBody>
      </p:sp>
      <p:sp>
        <p:nvSpPr>
          <p:cNvPr id="15" name="Content Placeholder 11"/>
          <p:cNvSpPr>
            <a:spLocks noGrp="1"/>
          </p:cNvSpPr>
          <p:nvPr>
            <p:ph sz="quarter" idx="17"/>
          </p:nvPr>
        </p:nvSpPr>
        <p:spPr>
          <a:xfrm>
            <a:off x="3273552" y="1477963"/>
            <a:ext cx="2587752" cy="322738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575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8"/>
          <p:cNvSpPr>
            <a:spLocks noGrp="1"/>
          </p:cNvSpPr>
          <p:nvPr>
            <p:ph type="body" sz="quarter" idx="15"/>
          </p:nvPr>
        </p:nvSpPr>
        <p:spPr>
          <a:xfrm>
            <a:off x="457200" y="2849563"/>
            <a:ext cx="8229600" cy="1841500"/>
          </a:xfrm>
        </p:spPr>
        <p:txBody>
          <a:bodyPr anchor="t" anchorCtr="0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57200" y="1477207"/>
            <a:ext cx="8229600" cy="1371600"/>
          </a:xfrm>
          <a:noFill/>
          <a:ln>
            <a:noFill/>
          </a:ln>
        </p:spPr>
        <p:txBody>
          <a:bodyPr wrap="square" lIns="0" tIns="0" rIns="0" bIns="0" rtlCol="0" anchor="t" anchorCtr="0">
            <a:normAutofit/>
          </a:bodyPr>
          <a:lstStyle>
            <a:lvl1pPr algn="l">
              <a:lnSpc>
                <a:spcPct val="80000"/>
              </a:lnSpc>
              <a:defRPr lang="en-US" sz="4500" spc="-10" dirty="0">
                <a:solidFill>
                  <a:schemeClr val="accent1"/>
                </a:solidFill>
              </a:defRPr>
            </a:lvl1pPr>
          </a:lstStyle>
          <a:p>
            <a:pPr marL="0" lvl="0" algn="l">
              <a:lnSpc>
                <a:spcPct val="80000"/>
              </a:lnSpc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6" name="Picture 7" descr="seagate_2c_pos-NEW.png"/>
          <p:cNvPicPr>
            <a:picLocks noChangeAspect="1"/>
          </p:cNvPicPr>
          <p:nvPr userDrawn="1"/>
        </p:nvPicPr>
        <p:blipFill>
          <a:blip r:embed="rId2" cstate="print">
            <a:duotone>
              <a:srgbClr val="FFFFFF">
                <a:shade val="45000"/>
                <a:satMod val="135000"/>
              </a:srgbClr>
              <a:prstClr val="white"/>
            </a:duotone>
            <a:lum bright="-100000" contrast="100000"/>
          </a:blip>
          <a:srcRect/>
          <a:stretch>
            <a:fillRect/>
          </a:stretch>
        </p:blipFill>
        <p:spPr bwMode="auto">
          <a:xfrm>
            <a:off x="7452360" y="491758"/>
            <a:ext cx="1234440" cy="395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0" name="Straight Connector 19"/>
          <p:cNvCxnSpPr/>
          <p:nvPr userDrawn="1"/>
        </p:nvCxnSpPr>
        <p:spPr>
          <a:xfrm>
            <a:off x="457200" y="1019175"/>
            <a:ext cx="8229600" cy="1588"/>
          </a:xfrm>
          <a:prstGeom prst="line">
            <a:avLst/>
          </a:prstGeom>
          <a:ln w="6350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-1"/>
            <a:ext cx="9144000" cy="257360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US" sz="1400" b="1" dirty="0" err="1" smtClean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685800"/>
            <a:ext cx="7315200" cy="215900"/>
          </a:xfrm>
        </p:spPr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  <a:lvl2pPr>
              <a:defRPr b="0">
                <a:solidFill>
                  <a:schemeClr val="tx1"/>
                </a:solidFill>
              </a:defRPr>
            </a:lvl2pPr>
            <a:lvl3pPr>
              <a:defRPr b="0">
                <a:solidFill>
                  <a:schemeClr val="tx1"/>
                </a:solidFill>
              </a:defRPr>
            </a:lvl3pPr>
            <a:lvl4pPr>
              <a:defRPr b="0">
                <a:solidFill>
                  <a:schemeClr val="tx1"/>
                </a:solidFill>
              </a:defRPr>
            </a:lvl4pPr>
            <a:lvl5pPr>
              <a:defRPr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enter Subhead</a:t>
            </a:r>
            <a:endParaRPr lang="en-US" dirty="0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4933950"/>
            <a:ext cx="6117167" cy="11166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b">
            <a:normAutofit/>
          </a:bodyPr>
          <a:lstStyle>
            <a:lvl1pPr>
              <a:defRPr lang="en-US" sz="700" b="0" spc="-10" dirty="0" smtClean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Source/Footnote: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64521" y="0"/>
            <a:ext cx="7307879" cy="64008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7" name="TextBox 16"/>
          <p:cNvSpPr txBox="1"/>
          <p:nvPr userDrawn="1"/>
        </p:nvSpPr>
        <p:spPr>
          <a:xfrm>
            <a:off x="7715666" y="4933950"/>
            <a:ext cx="961989" cy="111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3B13C816-CD58-43DE-9023-7F44D8523783}" type="slidenum">
              <a:rPr lang="en-US" sz="700" b="1" kern="1000" spc="-10" smtClean="0">
                <a:solidFill>
                  <a:schemeClr val="tx2"/>
                </a:solidFill>
                <a:latin typeface="Arial"/>
                <a:cs typeface="Arial"/>
              </a:rPr>
              <a:pPr algn="r"/>
              <a:t>‹#›</a:t>
            </a:fld>
            <a:endParaRPr lang="en-US" sz="700" b="1" kern="1000" spc="-10" dirty="0">
              <a:solidFill>
                <a:schemeClr val="tx2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92153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sz="quarter" idx="16"/>
          </p:nvPr>
        </p:nvSpPr>
        <p:spPr>
          <a:xfrm>
            <a:off x="457200" y="1477963"/>
            <a:ext cx="7315200" cy="322738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685800"/>
            <a:ext cx="7315200" cy="215900"/>
          </a:xfrm>
        </p:spPr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  <a:lvl2pPr>
              <a:defRPr b="0">
                <a:solidFill>
                  <a:schemeClr val="tx1"/>
                </a:solidFill>
              </a:defRPr>
            </a:lvl2pPr>
            <a:lvl3pPr>
              <a:defRPr b="0">
                <a:solidFill>
                  <a:schemeClr val="tx1"/>
                </a:solidFill>
              </a:defRPr>
            </a:lvl3pPr>
            <a:lvl4pPr>
              <a:defRPr b="0">
                <a:solidFill>
                  <a:schemeClr val="tx1"/>
                </a:solidFill>
              </a:defRPr>
            </a:lvl4pPr>
            <a:lvl5pPr>
              <a:defRPr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enter Subhead</a:t>
            </a:r>
            <a:endParaRPr lang="en-US" dirty="0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4933950"/>
            <a:ext cx="6117167" cy="11166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b">
            <a:normAutofit/>
          </a:bodyPr>
          <a:lstStyle>
            <a:lvl1pPr>
              <a:defRPr lang="en-US" sz="700" b="0" spc="-10" dirty="0" smtClean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Source/Footnote: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64521" y="0"/>
            <a:ext cx="7307879" cy="64008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7" name="TextBox 16"/>
          <p:cNvSpPr txBox="1"/>
          <p:nvPr userDrawn="1"/>
        </p:nvSpPr>
        <p:spPr>
          <a:xfrm>
            <a:off x="7715666" y="4933950"/>
            <a:ext cx="961989" cy="111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3B13C816-CD58-43DE-9023-7F44D8523783}" type="slidenum">
              <a:rPr lang="en-US" sz="700" b="1" kern="1000" spc="-10" smtClean="0">
                <a:solidFill>
                  <a:schemeClr val="tx2"/>
                </a:solidFill>
                <a:latin typeface="Arial"/>
                <a:cs typeface="Arial"/>
              </a:rPr>
              <a:pPr algn="r"/>
              <a:t>‹#›</a:t>
            </a:fld>
            <a:endParaRPr lang="en-US" sz="700" b="1" kern="1000" spc="-10" dirty="0">
              <a:solidFill>
                <a:schemeClr val="tx2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92153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umn w/ top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sz="quarter" idx="16"/>
          </p:nvPr>
        </p:nvSpPr>
        <p:spPr>
          <a:xfrm>
            <a:off x="457200" y="1247776"/>
            <a:ext cx="8220456" cy="9144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0" name="Content Placeholder 11"/>
          <p:cNvSpPr>
            <a:spLocks noGrp="1"/>
          </p:cNvSpPr>
          <p:nvPr>
            <p:ph sz="quarter" idx="17"/>
          </p:nvPr>
        </p:nvSpPr>
        <p:spPr>
          <a:xfrm>
            <a:off x="457200" y="2162176"/>
            <a:ext cx="8220456" cy="2543174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457199" y="685800"/>
            <a:ext cx="8220455" cy="215900"/>
          </a:xfrm>
        </p:spPr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  <a:lvl2pPr>
              <a:defRPr b="0">
                <a:solidFill>
                  <a:schemeClr val="tx1"/>
                </a:solidFill>
              </a:defRPr>
            </a:lvl2pPr>
            <a:lvl3pPr>
              <a:defRPr b="0">
                <a:solidFill>
                  <a:schemeClr val="tx1"/>
                </a:solidFill>
              </a:defRPr>
            </a:lvl3pPr>
            <a:lvl4pPr>
              <a:defRPr b="0">
                <a:solidFill>
                  <a:schemeClr val="tx1"/>
                </a:solidFill>
              </a:defRPr>
            </a:lvl4pPr>
            <a:lvl5pPr>
              <a:defRPr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enter Subhead</a:t>
            </a:r>
            <a:endParaRPr lang="en-US" dirty="0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4937892"/>
            <a:ext cx="6117167" cy="10772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700" b="0" spc="-10" dirty="0" smtClean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Source/Footnote: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62319" y="112329"/>
            <a:ext cx="8215337" cy="3048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7" name="TextBox 16"/>
          <p:cNvSpPr txBox="1"/>
          <p:nvPr userDrawn="1"/>
        </p:nvSpPr>
        <p:spPr>
          <a:xfrm>
            <a:off x="7715666" y="4933950"/>
            <a:ext cx="961989" cy="111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3B13C816-CD58-43DE-9023-7F44D8523783}" type="slidenum">
              <a:rPr lang="en-US" sz="700" b="1" kern="1000" spc="-10" smtClean="0">
                <a:solidFill>
                  <a:schemeClr val="tx2"/>
                </a:solidFill>
                <a:latin typeface="Arial"/>
                <a:cs typeface="Arial"/>
              </a:rPr>
              <a:pPr algn="r"/>
              <a:t>‹#›</a:t>
            </a:fld>
            <a:endParaRPr lang="en-US" sz="700" b="1" kern="1000" spc="-10" dirty="0">
              <a:solidFill>
                <a:schemeClr val="tx2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1167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sz="quarter" idx="16"/>
          </p:nvPr>
        </p:nvSpPr>
        <p:spPr>
          <a:xfrm>
            <a:off x="457200" y="1477963"/>
            <a:ext cx="3995928" cy="322738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11"/>
          <p:cNvSpPr>
            <a:spLocks noGrp="1"/>
          </p:cNvSpPr>
          <p:nvPr>
            <p:ph sz="quarter" idx="17"/>
          </p:nvPr>
        </p:nvSpPr>
        <p:spPr>
          <a:xfrm>
            <a:off x="4681728" y="1477963"/>
            <a:ext cx="3995928" cy="32273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457199" y="685800"/>
            <a:ext cx="8220455" cy="215900"/>
          </a:xfrm>
        </p:spPr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  <a:lvl2pPr>
              <a:defRPr b="0">
                <a:solidFill>
                  <a:schemeClr val="tx1"/>
                </a:solidFill>
              </a:defRPr>
            </a:lvl2pPr>
            <a:lvl3pPr>
              <a:defRPr b="0">
                <a:solidFill>
                  <a:schemeClr val="tx1"/>
                </a:solidFill>
              </a:defRPr>
            </a:lvl3pPr>
            <a:lvl4pPr>
              <a:defRPr b="0">
                <a:solidFill>
                  <a:schemeClr val="tx1"/>
                </a:solidFill>
              </a:defRPr>
            </a:lvl4pPr>
            <a:lvl5pPr>
              <a:defRPr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enter Subhead</a:t>
            </a:r>
            <a:endParaRPr lang="en-US" dirty="0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4937892"/>
            <a:ext cx="6117167" cy="10772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700" b="0" spc="-10" dirty="0" smtClean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Source/Footnote: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7715666" y="4933950"/>
            <a:ext cx="961989" cy="111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3B13C816-CD58-43DE-9023-7F44D8523783}" type="slidenum">
              <a:rPr lang="en-US" sz="700" b="1" kern="1000" spc="-10" smtClean="0">
                <a:solidFill>
                  <a:schemeClr val="tx2"/>
                </a:solidFill>
                <a:latin typeface="Arial"/>
                <a:cs typeface="Arial"/>
              </a:rPr>
              <a:pPr algn="r"/>
              <a:t>‹#›</a:t>
            </a:fld>
            <a:endParaRPr lang="en-US" sz="700" b="1" kern="1000" spc="-10" dirty="0">
              <a:solidFill>
                <a:schemeClr val="tx2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31294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 w/ top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685800"/>
            <a:ext cx="8220456" cy="215900"/>
          </a:xfrm>
        </p:spPr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  <a:lvl2pPr>
              <a:defRPr b="0">
                <a:solidFill>
                  <a:schemeClr val="tx1"/>
                </a:solidFill>
              </a:defRPr>
            </a:lvl2pPr>
            <a:lvl3pPr>
              <a:defRPr b="0">
                <a:solidFill>
                  <a:schemeClr val="tx1"/>
                </a:solidFill>
              </a:defRPr>
            </a:lvl3pPr>
            <a:lvl4pPr>
              <a:defRPr b="0">
                <a:solidFill>
                  <a:schemeClr val="tx1"/>
                </a:solidFill>
              </a:defRPr>
            </a:lvl4pPr>
            <a:lvl5pPr>
              <a:defRPr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enter Subhead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7715666" y="4933950"/>
            <a:ext cx="961989" cy="111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3B13C816-CD58-43DE-9023-7F44D8523783}" type="slidenum">
              <a:rPr lang="en-US" sz="700" b="1" kern="1000" spc="-10" smtClean="0">
                <a:solidFill>
                  <a:schemeClr val="tx2"/>
                </a:solidFill>
                <a:latin typeface="Arial"/>
                <a:cs typeface="Arial"/>
              </a:rPr>
              <a:pPr algn="r"/>
              <a:t>‹#›</a:t>
            </a:fld>
            <a:endParaRPr lang="en-US" sz="700" b="1" kern="1000" spc="-10" dirty="0">
              <a:solidFill>
                <a:schemeClr val="tx2"/>
              </a:solidFill>
              <a:latin typeface="Arial"/>
              <a:cs typeface="Arial"/>
            </a:endParaRPr>
          </a:p>
        </p:txBody>
      </p:sp>
      <p:sp>
        <p:nvSpPr>
          <p:cNvPr id="11" name="Content Placeholder 11"/>
          <p:cNvSpPr>
            <a:spLocks noGrp="1"/>
          </p:cNvSpPr>
          <p:nvPr>
            <p:ph sz="quarter" idx="16"/>
          </p:nvPr>
        </p:nvSpPr>
        <p:spPr>
          <a:xfrm>
            <a:off x="457200" y="1247776"/>
            <a:ext cx="3995928" cy="9144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6" name="Content Placeholder 11"/>
          <p:cNvSpPr>
            <a:spLocks noGrp="1"/>
          </p:cNvSpPr>
          <p:nvPr>
            <p:ph sz="quarter" idx="17"/>
          </p:nvPr>
        </p:nvSpPr>
        <p:spPr>
          <a:xfrm>
            <a:off x="4689671" y="1247776"/>
            <a:ext cx="3995928" cy="9144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8" name="Content Placeholder 11"/>
          <p:cNvSpPr>
            <a:spLocks noGrp="1"/>
          </p:cNvSpPr>
          <p:nvPr>
            <p:ph sz="quarter" idx="18"/>
          </p:nvPr>
        </p:nvSpPr>
        <p:spPr>
          <a:xfrm>
            <a:off x="457200" y="2162176"/>
            <a:ext cx="3995928" cy="2543174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9" name="Content Placeholder 11"/>
          <p:cNvSpPr>
            <a:spLocks noGrp="1"/>
          </p:cNvSpPr>
          <p:nvPr>
            <p:ph sz="quarter" idx="19"/>
          </p:nvPr>
        </p:nvSpPr>
        <p:spPr>
          <a:xfrm>
            <a:off x="4689671" y="2162176"/>
            <a:ext cx="3995928" cy="2543174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4937892"/>
            <a:ext cx="6117167" cy="10772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700" b="0" spc="-10" dirty="0" smtClean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Source/Footnote:</a:t>
            </a:r>
          </a:p>
        </p:txBody>
      </p:sp>
    </p:spTree>
    <p:extLst>
      <p:ext uri="{BB962C8B-B14F-4D97-AF65-F5344CB8AC3E}">
        <p14:creationId xmlns:p14="http://schemas.microsoft.com/office/powerpoint/2010/main" val="2861355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11"/>
          <p:cNvSpPr>
            <a:spLocks noGrp="1"/>
          </p:cNvSpPr>
          <p:nvPr>
            <p:ph sz="quarter" idx="18"/>
          </p:nvPr>
        </p:nvSpPr>
        <p:spPr>
          <a:xfrm>
            <a:off x="6089904" y="1477963"/>
            <a:ext cx="2587752" cy="322738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6"/>
          </p:nvPr>
        </p:nvSpPr>
        <p:spPr>
          <a:xfrm>
            <a:off x="457200" y="1477963"/>
            <a:ext cx="2587752" cy="322738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685800"/>
            <a:ext cx="8222658" cy="215900"/>
          </a:xfrm>
        </p:spPr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  <a:lvl2pPr>
              <a:defRPr b="0">
                <a:solidFill>
                  <a:schemeClr val="tx1"/>
                </a:solidFill>
              </a:defRPr>
            </a:lvl2pPr>
            <a:lvl3pPr>
              <a:defRPr b="0">
                <a:solidFill>
                  <a:schemeClr val="tx1"/>
                </a:solidFill>
              </a:defRPr>
            </a:lvl3pPr>
            <a:lvl4pPr>
              <a:defRPr b="0">
                <a:solidFill>
                  <a:schemeClr val="tx1"/>
                </a:solidFill>
              </a:defRPr>
            </a:lvl4pPr>
            <a:lvl5pPr>
              <a:defRPr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enter Subhead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90728" y="-152400"/>
            <a:ext cx="8215337" cy="3048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7715666" y="4933950"/>
            <a:ext cx="961989" cy="111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3B13C816-CD58-43DE-9023-7F44D8523783}" type="slidenum">
              <a:rPr lang="en-US" sz="700" b="1" kern="1000" spc="-10" smtClean="0">
                <a:solidFill>
                  <a:schemeClr val="tx2"/>
                </a:solidFill>
                <a:latin typeface="Arial"/>
                <a:cs typeface="Arial"/>
              </a:rPr>
              <a:pPr algn="r"/>
              <a:t>‹#›</a:t>
            </a:fld>
            <a:endParaRPr lang="en-US" sz="700" b="1" kern="1000" spc="-10" dirty="0">
              <a:solidFill>
                <a:schemeClr val="tx2"/>
              </a:solidFill>
              <a:latin typeface="Arial"/>
              <a:cs typeface="Arial"/>
            </a:endParaRPr>
          </a:p>
        </p:txBody>
      </p:sp>
      <p:sp>
        <p:nvSpPr>
          <p:cNvPr id="15" name="Content Placeholder 11"/>
          <p:cNvSpPr>
            <a:spLocks noGrp="1"/>
          </p:cNvSpPr>
          <p:nvPr>
            <p:ph sz="quarter" idx="17"/>
          </p:nvPr>
        </p:nvSpPr>
        <p:spPr>
          <a:xfrm>
            <a:off x="3273552" y="1477963"/>
            <a:ext cx="2587752" cy="322738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421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>
          <a:xfrm>
            <a:off x="464522" y="512761"/>
            <a:ext cx="8229600" cy="322738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4521" y="-6350"/>
            <a:ext cx="8215337" cy="304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b">
            <a:normAutofit/>
          </a:bodyPr>
          <a:lstStyle/>
          <a:p>
            <a:pPr marL="0" lvl="0" algn="l"/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57389" y="400049"/>
            <a:ext cx="8229600" cy="1588"/>
          </a:xfrm>
          <a:prstGeom prst="line">
            <a:avLst/>
          </a:prstGeom>
          <a:ln w="6350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78" r:id="rId4"/>
    <p:sldLayoutId id="2147483662" r:id="rId5"/>
    <p:sldLayoutId id="2147483669" r:id="rId6"/>
    <p:sldLayoutId id="2147483663" r:id="rId7"/>
    <p:sldLayoutId id="2147483670" r:id="rId8"/>
    <p:sldLayoutId id="2147483664" r:id="rId9"/>
    <p:sldLayoutId id="2147483671" r:id="rId10"/>
    <p:sldLayoutId id="2147483665" r:id="rId11"/>
    <p:sldLayoutId id="2147483672" r:id="rId12"/>
    <p:sldLayoutId id="2147483677" r:id="rId13"/>
    <p:sldLayoutId id="2147483673" r:id="rId14"/>
    <p:sldLayoutId id="2147483667" r:id="rId15"/>
    <p:sldLayoutId id="2147483674" r:id="rId16"/>
    <p:sldLayoutId id="2147483675" r:id="rId17"/>
    <p:sldLayoutId id="2147483676" r:id="rId18"/>
    <p:sldLayoutId id="2147483655" r:id="rId19"/>
    <p:sldLayoutId id="2147483679" r:id="rId20"/>
  </p:sldLayoutIdLst>
  <p:txStyles>
    <p:titleStyle>
      <a:lvl1pPr algn="ctr" defTabSz="457200" rtl="0" eaLnBrk="1" latinLnBrk="0" hangingPunct="1">
        <a:spcBef>
          <a:spcPct val="0"/>
        </a:spcBef>
        <a:buNone/>
        <a:defRPr lang="en-US" sz="1800" b="1" kern="1000">
          <a:solidFill>
            <a:schemeClr val="accent1"/>
          </a:solidFill>
          <a:latin typeface="Arial"/>
          <a:ea typeface="+mn-ea"/>
          <a:cs typeface="Arial"/>
        </a:defRPr>
      </a:lvl1pPr>
    </p:titleStyle>
    <p:bodyStyle>
      <a:lvl1pPr marL="0" indent="0" algn="l" defTabSz="457200" rtl="0" eaLnBrk="1" latinLnBrk="0" hangingPunct="1">
        <a:spcBef>
          <a:spcPts val="1200"/>
        </a:spcBef>
        <a:buFont typeface="Arial"/>
        <a:buNone/>
        <a:defRPr lang="en-US" sz="1400" b="1" kern="1000" spc="10" smtClean="0">
          <a:solidFill>
            <a:schemeClr val="accent1"/>
          </a:solidFill>
          <a:latin typeface="Arial"/>
          <a:ea typeface="+mn-ea"/>
          <a:cs typeface="Arial"/>
        </a:defRPr>
      </a:lvl1pPr>
      <a:lvl2pPr marL="169863" indent="-169863" algn="l" defTabSz="457200" rtl="0" eaLnBrk="1" latinLnBrk="0" hangingPunct="1">
        <a:spcBef>
          <a:spcPts val="600"/>
        </a:spcBef>
        <a:buFont typeface="Wingdings" panose="05000000000000000000" pitchFamily="2" charset="2"/>
        <a:buChar char="§"/>
        <a:defRPr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-137160" algn="l" defTabSz="457200" rtl="0" eaLnBrk="1" latinLnBrk="0" hangingPunct="1">
        <a:spcBef>
          <a:spcPts val="600"/>
        </a:spcBef>
        <a:buFont typeface="Lucida Grande"/>
        <a:buChar char="–"/>
        <a:defRPr lang="en-US" sz="1200" kern="1000" dirty="0" smtClean="0">
          <a:solidFill>
            <a:schemeClr val="tx2"/>
          </a:solidFill>
          <a:latin typeface="Arial"/>
          <a:ea typeface="+mn-ea"/>
          <a:cs typeface="Arial"/>
        </a:defRPr>
      </a:lvl3pPr>
      <a:lvl4pPr marL="411480" indent="-137160" algn="l" defTabSz="457200" rtl="0" eaLnBrk="1" latinLnBrk="0" hangingPunct="1">
        <a:spcBef>
          <a:spcPts val="600"/>
        </a:spcBef>
        <a:buFont typeface="Arial"/>
        <a:buChar char="•"/>
        <a:defRPr lang="en-US" sz="1200" b="1" kern="1000" dirty="0" smtClean="0">
          <a:solidFill>
            <a:schemeClr val="tx2"/>
          </a:solidFill>
          <a:latin typeface="Arial"/>
          <a:ea typeface="+mn-ea"/>
          <a:cs typeface="Arial"/>
        </a:defRPr>
      </a:lvl4pPr>
      <a:lvl5pPr marL="548640" indent="-137160" algn="l" defTabSz="457200" rtl="0" eaLnBrk="1" latinLnBrk="0" hangingPunct="1">
        <a:spcBef>
          <a:spcPts val="600"/>
        </a:spcBef>
        <a:buFont typeface="Lucida Grande"/>
        <a:buChar char="-"/>
        <a:defRPr lang="en-US" sz="1200" kern="1000" dirty="0">
          <a:solidFill>
            <a:schemeClr val="tx2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 defTabSz="343220" eaLnBrk="0" hangingPunct="0"/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06/20/2015</a:t>
            </a: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76862" y="1477207"/>
            <a:ext cx="3568355" cy="1371601"/>
          </a:xfrm>
        </p:spPr>
        <p:txBody>
          <a:bodyPr>
            <a:normAutofit/>
          </a:bodyPr>
          <a:lstStyle/>
          <a:p>
            <a:pPr algn="ctr" defTabSz="343220" eaLnBrk="0" hangingPunct="0"/>
            <a:r>
              <a:rPr lang="zh-CN" altLang="en-US" sz="2400" dirty="0" smtClean="0">
                <a:solidFill>
                  <a:srgbClr val="0095A1"/>
                </a:solidFill>
              </a:rPr>
              <a:t>策略和纪律</a:t>
            </a:r>
            <a:endParaRPr lang="en-US" sz="2400" dirty="0">
              <a:solidFill>
                <a:srgbClr val="0095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0204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64521" y="-3671"/>
            <a:ext cx="8215337" cy="349857"/>
          </a:xfrm>
        </p:spPr>
        <p:txBody>
          <a:bodyPr>
            <a:normAutofit/>
          </a:bodyPr>
          <a:lstStyle/>
          <a:p>
            <a:r>
              <a:rPr lang="zh-CN" altLang="en-US" sz="2000" dirty="0" smtClean="0"/>
              <a:t>目标</a:t>
            </a:r>
            <a:endParaRPr lang="en-US" sz="2000" dirty="0"/>
          </a:p>
        </p:txBody>
      </p:sp>
      <p:sp>
        <p:nvSpPr>
          <p:cNvPr id="13" name="Content Placeholder 2"/>
          <p:cNvSpPr>
            <a:spLocks noGrp="1"/>
          </p:cNvSpPr>
          <p:nvPr>
            <p:ph sz="quarter" idx="16"/>
          </p:nvPr>
        </p:nvSpPr>
        <p:spPr>
          <a:xfrm>
            <a:off x="464520" y="531876"/>
            <a:ext cx="8215337" cy="1785104"/>
          </a:xfrm>
        </p:spPr>
        <p:txBody>
          <a:bodyPr wrap="square">
            <a:spAutoFit/>
          </a:bodyPr>
          <a:lstStyle/>
          <a:p>
            <a:pPr lvl="1"/>
            <a:r>
              <a:rPr lang="zh-CN" altLang="en-US" sz="2400" dirty="0" smtClean="0"/>
              <a:t>设立目标</a:t>
            </a:r>
            <a:endParaRPr lang="en-US" sz="2400" dirty="0" smtClean="0"/>
          </a:p>
          <a:p>
            <a:pPr lvl="2"/>
            <a:r>
              <a:rPr lang="zh-CN" altLang="en-US" sz="2000" dirty="0" smtClean="0"/>
              <a:t> 牛</a:t>
            </a:r>
            <a:r>
              <a:rPr lang="zh-CN" altLang="en-US" sz="2000" dirty="0"/>
              <a:t>市时超过上证指数</a:t>
            </a:r>
            <a:r>
              <a:rPr lang="en-US" altLang="zh-CN" sz="2000" dirty="0"/>
              <a:t>1</a:t>
            </a:r>
            <a:r>
              <a:rPr lang="zh-CN" altLang="en-US" sz="2000" dirty="0"/>
              <a:t>倍</a:t>
            </a:r>
            <a:endParaRPr lang="en-US" altLang="zh-CN" sz="2000" dirty="0"/>
          </a:p>
          <a:p>
            <a:pPr lvl="3"/>
            <a:r>
              <a:rPr lang="zh-CN" altLang="en-US" sz="1600" b="0" dirty="0" smtClean="0">
                <a:solidFill>
                  <a:srgbClr val="00B0F0"/>
                </a:solidFill>
              </a:rPr>
              <a:t>如果上证长</a:t>
            </a:r>
            <a:r>
              <a:rPr lang="en-US" altLang="zh-CN" sz="1600" b="0" dirty="0" smtClean="0">
                <a:solidFill>
                  <a:srgbClr val="00B0F0"/>
                </a:solidFill>
              </a:rPr>
              <a:t>20%</a:t>
            </a:r>
            <a:r>
              <a:rPr lang="zh-CN" altLang="en-US" sz="1600" b="0" dirty="0" smtClean="0">
                <a:solidFill>
                  <a:srgbClr val="00B0F0"/>
                </a:solidFill>
              </a:rPr>
              <a:t>，你的目标就是</a:t>
            </a:r>
            <a:r>
              <a:rPr lang="en-US" altLang="zh-CN" sz="1600" b="0" dirty="0" smtClean="0">
                <a:solidFill>
                  <a:srgbClr val="00B0F0"/>
                </a:solidFill>
              </a:rPr>
              <a:t>40% </a:t>
            </a:r>
            <a:endParaRPr lang="en-US" sz="1600" b="0" dirty="0" smtClean="0">
              <a:solidFill>
                <a:srgbClr val="00B0F0"/>
              </a:solidFill>
            </a:endParaRPr>
          </a:p>
          <a:p>
            <a:pPr lvl="3"/>
            <a:r>
              <a:rPr lang="zh-CN" altLang="en-US" sz="1600" b="0" dirty="0" smtClean="0">
                <a:solidFill>
                  <a:srgbClr val="00B0F0"/>
                </a:solidFill>
              </a:rPr>
              <a:t>每</a:t>
            </a:r>
            <a:r>
              <a:rPr lang="en-US" altLang="zh-CN" sz="1600" b="0" dirty="0" smtClean="0">
                <a:solidFill>
                  <a:srgbClr val="00B0F0"/>
                </a:solidFill>
              </a:rPr>
              <a:t>6</a:t>
            </a:r>
            <a:r>
              <a:rPr lang="zh-CN" altLang="en-US" sz="1600" b="0" dirty="0" smtClean="0">
                <a:solidFill>
                  <a:srgbClr val="00B0F0"/>
                </a:solidFill>
              </a:rPr>
              <a:t>个月检查一次</a:t>
            </a:r>
            <a:endParaRPr lang="en-US" sz="1600" b="0" dirty="0" smtClean="0">
              <a:solidFill>
                <a:srgbClr val="00B0F0"/>
              </a:solidFill>
            </a:endParaRPr>
          </a:p>
          <a:p>
            <a:pPr lvl="2"/>
            <a:r>
              <a:rPr lang="zh-CN" altLang="en-US" sz="2000" dirty="0" smtClean="0"/>
              <a:t> 熊市时不赔钱</a:t>
            </a:r>
            <a:endParaRPr lang="en-US" sz="20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464521" y="2668839"/>
            <a:ext cx="72333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chemeClr val="accent1"/>
                </a:solidFill>
              </a:rPr>
              <a:t>如果你想一夜暴富就赶快离开股市</a:t>
            </a:r>
            <a:r>
              <a:rPr lang="en-US" altLang="zh-CN" sz="1400" b="1" dirty="0" smtClean="0">
                <a:solidFill>
                  <a:schemeClr val="accent1"/>
                </a:solidFill>
              </a:rPr>
              <a:t>. </a:t>
            </a:r>
            <a:r>
              <a:rPr lang="zh-CN" altLang="en-US" sz="1400" b="1" dirty="0" smtClean="0">
                <a:solidFill>
                  <a:schemeClr val="accent1"/>
                </a:solidFill>
              </a:rPr>
              <a:t>大多数基金经理的业绩在</a:t>
            </a:r>
            <a:r>
              <a:rPr lang="en-US" altLang="zh-CN" sz="1400" b="1" dirty="0" smtClean="0">
                <a:solidFill>
                  <a:schemeClr val="accent1"/>
                </a:solidFill>
              </a:rPr>
              <a:t>5</a:t>
            </a:r>
            <a:r>
              <a:rPr lang="zh-CN" altLang="en-US" sz="1400" b="1" dirty="0" smtClean="0">
                <a:solidFill>
                  <a:schemeClr val="accent1"/>
                </a:solidFill>
              </a:rPr>
              <a:t>到</a:t>
            </a:r>
            <a:r>
              <a:rPr lang="en-US" altLang="zh-CN" sz="1400" b="1" dirty="0" smtClean="0">
                <a:solidFill>
                  <a:schemeClr val="accent1"/>
                </a:solidFill>
              </a:rPr>
              <a:t>10</a:t>
            </a:r>
            <a:r>
              <a:rPr lang="zh-CN" altLang="en-US" sz="1400" b="1" dirty="0" smtClean="0">
                <a:solidFill>
                  <a:schemeClr val="accent1"/>
                </a:solidFill>
              </a:rPr>
              <a:t>年的时间跨度上都跑不过指数。每年能赚</a:t>
            </a:r>
            <a:r>
              <a:rPr lang="en-US" altLang="zh-CN" sz="1400" b="1" dirty="0" smtClean="0">
                <a:solidFill>
                  <a:schemeClr val="accent1"/>
                </a:solidFill>
              </a:rPr>
              <a:t>10~12%</a:t>
            </a:r>
            <a:r>
              <a:rPr lang="zh-CN" altLang="en-US" sz="1400" b="1" dirty="0" smtClean="0">
                <a:solidFill>
                  <a:schemeClr val="accent1"/>
                </a:solidFill>
              </a:rPr>
              <a:t>就很了不起了。巴菲特也才</a:t>
            </a:r>
            <a:r>
              <a:rPr lang="en-US" altLang="zh-CN" sz="1400" b="1" dirty="0" smtClean="0">
                <a:solidFill>
                  <a:schemeClr val="accent1"/>
                </a:solidFill>
              </a:rPr>
              <a:t>20%</a:t>
            </a:r>
            <a:r>
              <a:rPr lang="zh-CN" altLang="en-US" sz="1400" b="1" dirty="0" smtClean="0">
                <a:solidFill>
                  <a:schemeClr val="accent1"/>
                </a:solidFill>
              </a:rPr>
              <a:t>。</a:t>
            </a:r>
            <a:r>
              <a:rPr lang="en-US" altLang="zh-CN" sz="1400" b="1" dirty="0" smtClean="0">
                <a:solidFill>
                  <a:schemeClr val="accent1"/>
                </a:solidFill>
              </a:rPr>
              <a:t> </a:t>
            </a:r>
            <a:endParaRPr lang="en-US" sz="1400" b="1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8121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64521" y="-3671"/>
            <a:ext cx="8215337" cy="349857"/>
          </a:xfrm>
        </p:spPr>
        <p:txBody>
          <a:bodyPr>
            <a:normAutofit/>
          </a:bodyPr>
          <a:lstStyle/>
          <a:p>
            <a:r>
              <a:rPr lang="zh-CN" altLang="en-US" sz="2000" dirty="0" smtClean="0"/>
              <a:t>策略</a:t>
            </a:r>
            <a:endParaRPr lang="en-US" sz="2000" dirty="0"/>
          </a:p>
        </p:txBody>
      </p:sp>
      <p:sp>
        <p:nvSpPr>
          <p:cNvPr id="13" name="Content Placeholder 2"/>
          <p:cNvSpPr>
            <a:spLocks noGrp="1"/>
          </p:cNvSpPr>
          <p:nvPr>
            <p:ph sz="quarter" idx="16"/>
          </p:nvPr>
        </p:nvSpPr>
        <p:spPr>
          <a:xfrm>
            <a:off x="464520" y="531876"/>
            <a:ext cx="8215337" cy="1908215"/>
          </a:xfrm>
        </p:spPr>
        <p:txBody>
          <a:bodyPr wrap="square">
            <a:spAutoFit/>
          </a:bodyPr>
          <a:lstStyle/>
          <a:p>
            <a:pPr lvl="1"/>
            <a:r>
              <a:rPr lang="zh-CN" altLang="en-US" dirty="0" smtClean="0"/>
              <a:t>投入不超过</a:t>
            </a:r>
            <a:r>
              <a:rPr lang="en-US" altLang="zh-CN" dirty="0" smtClean="0"/>
              <a:t>10%</a:t>
            </a:r>
            <a:r>
              <a:rPr lang="zh-CN" altLang="en-US" dirty="0" smtClean="0"/>
              <a:t>的家底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选</a:t>
            </a:r>
            <a:r>
              <a:rPr lang="en-US" altLang="zh-CN" dirty="0" smtClean="0"/>
              <a:t>2</a:t>
            </a:r>
            <a:r>
              <a:rPr lang="zh-CN" altLang="en-US" dirty="0" smtClean="0"/>
              <a:t>到</a:t>
            </a:r>
            <a:r>
              <a:rPr lang="en-US" altLang="zh-CN" dirty="0" smtClean="0"/>
              <a:t>3</a:t>
            </a:r>
            <a:r>
              <a:rPr lang="zh-CN" altLang="en-US" dirty="0" smtClean="0"/>
              <a:t>只指数</a:t>
            </a:r>
            <a:endParaRPr lang="en-US" altLang="zh-CN" dirty="0" smtClean="0"/>
          </a:p>
          <a:p>
            <a:pPr lvl="1"/>
            <a:r>
              <a:rPr lang="zh-CN" altLang="en-US" dirty="0"/>
              <a:t>每</a:t>
            </a:r>
            <a:r>
              <a:rPr lang="zh-CN" altLang="en-US" dirty="0" smtClean="0"/>
              <a:t>年抓住几个大趋势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在没有趋势形成的情况下，忍耐，忍耐再忍耐。宁可错过赚小钱的机会也不要亏钱</a:t>
            </a:r>
            <a:endParaRPr lang="en-US" altLang="zh-CN" dirty="0" smtClean="0"/>
          </a:p>
          <a:p>
            <a:pPr lvl="1"/>
            <a:r>
              <a:rPr lang="zh-CN" altLang="en-US" dirty="0"/>
              <a:t>尽</a:t>
            </a:r>
            <a:r>
              <a:rPr lang="zh-CN" altLang="en-US" dirty="0" smtClean="0"/>
              <a:t>量不要炒个股</a:t>
            </a:r>
            <a:endParaRPr lang="en-US" dirty="0" smtClean="0"/>
          </a:p>
          <a:p>
            <a:pPr lvl="1"/>
            <a:endParaRPr lang="en-US" sz="1200" dirty="0"/>
          </a:p>
          <a:p>
            <a:pPr lvl="1"/>
            <a:endParaRPr lang="en-US" sz="1200" dirty="0" smtClean="0"/>
          </a:p>
        </p:txBody>
      </p:sp>
      <p:sp>
        <p:nvSpPr>
          <p:cNvPr id="2" name="Rectangle 1"/>
          <p:cNvSpPr/>
          <p:nvPr/>
        </p:nvSpPr>
        <p:spPr>
          <a:xfrm>
            <a:off x="464520" y="2765984"/>
            <a:ext cx="42114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https://zhuanlan.zhihu.com/p/24920904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4520" y="2425165"/>
            <a:ext cx="4211410" cy="306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chemeClr val="accent1"/>
                </a:solidFill>
              </a:rPr>
              <a:t>关于指数参考下面链接</a:t>
            </a:r>
            <a:endParaRPr lang="en-US" sz="1400" b="1" dirty="0" err="1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3569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64521" y="-3671"/>
            <a:ext cx="7470936" cy="349857"/>
          </a:xfrm>
        </p:spPr>
        <p:txBody>
          <a:bodyPr>
            <a:normAutofit/>
          </a:bodyPr>
          <a:lstStyle/>
          <a:p>
            <a:r>
              <a:rPr lang="zh-CN" altLang="en-US" sz="2000" dirty="0" smtClean="0"/>
              <a:t>进场条件</a:t>
            </a:r>
            <a:endParaRPr lang="en-US" sz="2000" dirty="0"/>
          </a:p>
        </p:txBody>
      </p:sp>
      <p:sp>
        <p:nvSpPr>
          <p:cNvPr id="13" name="Content Placeholder 2"/>
          <p:cNvSpPr>
            <a:spLocks noGrp="1"/>
          </p:cNvSpPr>
          <p:nvPr>
            <p:ph sz="quarter" idx="16"/>
          </p:nvPr>
        </p:nvSpPr>
        <p:spPr>
          <a:xfrm>
            <a:off x="464520" y="531876"/>
            <a:ext cx="8359759" cy="3077766"/>
          </a:xfrm>
        </p:spPr>
        <p:txBody>
          <a:bodyPr wrap="square">
            <a:spAutoFit/>
          </a:bodyPr>
          <a:lstStyle/>
          <a:p>
            <a:pPr lvl="1"/>
            <a:r>
              <a:rPr lang="zh-CN" altLang="en-US" dirty="0" smtClean="0"/>
              <a:t>必须</a:t>
            </a:r>
            <a:endParaRPr lang="en-US" dirty="0" smtClean="0"/>
          </a:p>
          <a:p>
            <a:pPr lvl="2"/>
            <a:r>
              <a:rPr lang="en-US" dirty="0" smtClean="0"/>
              <a:t>20</a:t>
            </a:r>
            <a:r>
              <a:rPr lang="zh-CN" altLang="en-US" dirty="0" smtClean="0"/>
              <a:t>天均线在</a:t>
            </a:r>
            <a:r>
              <a:rPr lang="en-US" altLang="zh-CN" dirty="0" smtClean="0"/>
              <a:t>50</a:t>
            </a:r>
            <a:r>
              <a:rPr lang="zh-CN" altLang="en-US" dirty="0" smtClean="0"/>
              <a:t>均线上，</a:t>
            </a:r>
            <a:r>
              <a:rPr lang="en-US" altLang="zh-CN" dirty="0" smtClean="0"/>
              <a:t>50</a:t>
            </a:r>
            <a:r>
              <a:rPr lang="zh-CN" altLang="en-US" dirty="0" smtClean="0"/>
              <a:t>均线在</a:t>
            </a:r>
            <a:r>
              <a:rPr lang="en-US" altLang="zh-CN" dirty="0" smtClean="0"/>
              <a:t>200</a:t>
            </a:r>
            <a:r>
              <a:rPr lang="zh-CN" altLang="en-US" dirty="0" smtClean="0"/>
              <a:t>均线上 （牛市确立）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MDI </a:t>
            </a:r>
            <a:r>
              <a:rPr lang="zh-CN" altLang="en-US" dirty="0" smtClean="0"/>
              <a:t>（趋势强度指标）大于</a:t>
            </a:r>
            <a:r>
              <a:rPr lang="en-US" altLang="zh-CN" dirty="0" smtClean="0"/>
              <a:t>20</a:t>
            </a:r>
            <a:r>
              <a:rPr lang="zh-CN" altLang="en-US" dirty="0" smtClean="0"/>
              <a:t>。注意是向上趋势大于</a:t>
            </a:r>
            <a:r>
              <a:rPr lang="en-US" altLang="zh-CN" dirty="0" smtClean="0"/>
              <a:t>20. </a:t>
            </a:r>
            <a:r>
              <a:rPr lang="zh-CN" altLang="en-US" dirty="0" smtClean="0"/>
              <a:t>见下一页图。黄线是</a:t>
            </a:r>
            <a:r>
              <a:rPr lang="en-US" altLang="zh-CN" dirty="0" smtClean="0"/>
              <a:t>MDI,</a:t>
            </a:r>
            <a:r>
              <a:rPr lang="zh-CN" altLang="en-US" dirty="0" smtClean="0"/>
              <a:t>蓝线在红线上说明</a:t>
            </a:r>
            <a:r>
              <a:rPr lang="en-US" altLang="zh-CN" dirty="0" smtClean="0"/>
              <a:t>MDI</a:t>
            </a:r>
            <a:r>
              <a:rPr lang="zh-CN" altLang="en-US" dirty="0" smtClean="0"/>
              <a:t>是向上趋势。（趋势确立）</a:t>
            </a:r>
            <a:endParaRPr lang="en-US" dirty="0"/>
          </a:p>
          <a:p>
            <a:pPr lvl="1"/>
            <a:r>
              <a:rPr lang="zh-CN" altLang="en-US" dirty="0" smtClean="0"/>
              <a:t>最好 （参考最后一页技术图，最后一行前两个是牛市反转）</a:t>
            </a:r>
            <a:endParaRPr lang="en-US" dirty="0" smtClean="0"/>
          </a:p>
          <a:p>
            <a:pPr lvl="2"/>
            <a:r>
              <a:rPr lang="zh-CN" altLang="en-US" dirty="0" smtClean="0"/>
              <a:t>放量突破</a:t>
            </a:r>
            <a:endParaRPr lang="en-US" altLang="zh-CN" dirty="0" smtClean="0"/>
          </a:p>
          <a:p>
            <a:pPr lvl="2"/>
            <a:r>
              <a:rPr lang="zh-CN" altLang="en-US" dirty="0"/>
              <a:t>强</a:t>
            </a:r>
            <a:r>
              <a:rPr lang="zh-CN" altLang="en-US" dirty="0" smtClean="0"/>
              <a:t>力反转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000000"/>
                </a:solidFill>
              </a:rPr>
              <a:t>进场策略</a:t>
            </a:r>
            <a:endParaRPr lang="en-US" dirty="0">
              <a:solidFill>
                <a:srgbClr val="000000"/>
              </a:solidFill>
            </a:endParaRPr>
          </a:p>
          <a:p>
            <a:pPr lvl="2"/>
            <a:r>
              <a:rPr lang="zh-CN" altLang="en-US" dirty="0" smtClean="0">
                <a:solidFill>
                  <a:srgbClr val="78777A"/>
                </a:solidFill>
              </a:rPr>
              <a:t>先少量资金试水，比如，</a:t>
            </a:r>
            <a:r>
              <a:rPr lang="en-US" altLang="zh-CN" dirty="0" smtClean="0">
                <a:solidFill>
                  <a:srgbClr val="78777A"/>
                </a:solidFill>
              </a:rPr>
              <a:t>MACD</a:t>
            </a:r>
            <a:r>
              <a:rPr lang="zh-CN" altLang="en-US" dirty="0" smtClean="0">
                <a:solidFill>
                  <a:srgbClr val="78777A"/>
                </a:solidFill>
              </a:rPr>
              <a:t>交叉时进</a:t>
            </a:r>
            <a:r>
              <a:rPr lang="en-US" altLang="zh-CN" dirty="0" smtClean="0">
                <a:solidFill>
                  <a:srgbClr val="78777A"/>
                </a:solidFill>
              </a:rPr>
              <a:t>1/3</a:t>
            </a:r>
            <a:r>
              <a:rPr lang="zh-CN" altLang="en-US" dirty="0" smtClean="0">
                <a:solidFill>
                  <a:srgbClr val="78777A"/>
                </a:solidFill>
              </a:rPr>
              <a:t>，当</a:t>
            </a:r>
            <a:r>
              <a:rPr lang="en-US" altLang="zh-CN" dirty="0" smtClean="0">
                <a:solidFill>
                  <a:srgbClr val="78777A"/>
                </a:solidFill>
              </a:rPr>
              <a:t>10</a:t>
            </a:r>
            <a:r>
              <a:rPr lang="zh-CN" altLang="en-US" dirty="0" smtClean="0">
                <a:solidFill>
                  <a:srgbClr val="78777A"/>
                </a:solidFill>
              </a:rPr>
              <a:t>天均线交叉</a:t>
            </a:r>
            <a:r>
              <a:rPr lang="en-US" altLang="zh-CN" dirty="0" smtClean="0">
                <a:solidFill>
                  <a:srgbClr val="78777A"/>
                </a:solidFill>
              </a:rPr>
              <a:t>20</a:t>
            </a:r>
            <a:r>
              <a:rPr lang="zh-CN" altLang="en-US" dirty="0" smtClean="0">
                <a:solidFill>
                  <a:srgbClr val="78777A"/>
                </a:solidFill>
              </a:rPr>
              <a:t>天时，加</a:t>
            </a:r>
            <a:r>
              <a:rPr lang="en-US" altLang="zh-CN" dirty="0" smtClean="0">
                <a:solidFill>
                  <a:srgbClr val="78777A"/>
                </a:solidFill>
              </a:rPr>
              <a:t>1/3</a:t>
            </a:r>
            <a:r>
              <a:rPr lang="zh-CN" altLang="en-US" dirty="0" smtClean="0">
                <a:solidFill>
                  <a:srgbClr val="78777A"/>
                </a:solidFill>
              </a:rPr>
              <a:t>，放量新高时再加</a:t>
            </a:r>
            <a:r>
              <a:rPr lang="en-US" altLang="zh-CN" dirty="0" smtClean="0">
                <a:solidFill>
                  <a:srgbClr val="78777A"/>
                </a:solidFill>
              </a:rPr>
              <a:t>1/3.</a:t>
            </a:r>
          </a:p>
          <a:p>
            <a:pPr lvl="2"/>
            <a:r>
              <a:rPr lang="zh-CN" altLang="en-US" dirty="0">
                <a:solidFill>
                  <a:srgbClr val="78777A"/>
                </a:solidFill>
              </a:rPr>
              <a:t>进</a:t>
            </a:r>
            <a:r>
              <a:rPr lang="zh-CN" altLang="en-US" dirty="0" smtClean="0">
                <a:solidFill>
                  <a:srgbClr val="78777A"/>
                </a:solidFill>
              </a:rPr>
              <a:t>场的同时设好止损。止损点只能上移，绝不下移。见下面如何管理资金</a:t>
            </a:r>
            <a:endParaRPr lang="en-US" altLang="zh-CN" dirty="0">
              <a:solidFill>
                <a:srgbClr val="78777A"/>
              </a:solidFill>
            </a:endParaRPr>
          </a:p>
          <a:p>
            <a:pPr lvl="2"/>
            <a:endParaRPr lang="en-US" dirty="0">
              <a:solidFill>
                <a:srgbClr val="78777A"/>
              </a:solidFill>
            </a:endParaRPr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45627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649" y="-1"/>
            <a:ext cx="8372701" cy="5148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219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64521" y="-3671"/>
            <a:ext cx="7470936" cy="349857"/>
          </a:xfrm>
        </p:spPr>
        <p:txBody>
          <a:bodyPr>
            <a:normAutofit/>
          </a:bodyPr>
          <a:lstStyle/>
          <a:p>
            <a:r>
              <a:rPr lang="zh-CN" altLang="en-US" sz="2000" dirty="0" smtClean="0"/>
              <a:t>资金管理和控制损失</a:t>
            </a:r>
            <a:endParaRPr lang="en-US" sz="2000" dirty="0"/>
          </a:p>
        </p:txBody>
      </p:sp>
      <p:sp>
        <p:nvSpPr>
          <p:cNvPr id="13" name="Content Placeholder 2"/>
          <p:cNvSpPr>
            <a:spLocks noGrp="1"/>
          </p:cNvSpPr>
          <p:nvPr>
            <p:ph sz="quarter" idx="16"/>
          </p:nvPr>
        </p:nvSpPr>
        <p:spPr>
          <a:xfrm>
            <a:off x="464520" y="531876"/>
            <a:ext cx="8359759" cy="2616101"/>
          </a:xfrm>
        </p:spPr>
        <p:txBody>
          <a:bodyPr wrap="square">
            <a:spAutoFit/>
          </a:bodyPr>
          <a:lstStyle/>
          <a:p>
            <a:pPr lvl="1"/>
            <a:r>
              <a:rPr lang="zh-CN" altLang="en-US" dirty="0" smtClean="0"/>
              <a:t>任何时候都不能赔钱超过总资金的</a:t>
            </a:r>
            <a:r>
              <a:rPr lang="en-US" altLang="zh-CN" dirty="0" smtClean="0"/>
              <a:t>8%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进场前，检查</a:t>
            </a:r>
            <a:r>
              <a:rPr lang="en-US" altLang="zh-CN" dirty="0" smtClean="0"/>
              <a:t>ATR</a:t>
            </a:r>
            <a:r>
              <a:rPr lang="zh-CN" altLang="en-US" dirty="0" smtClean="0"/>
              <a:t>是多少。止损点就是</a:t>
            </a:r>
            <a:r>
              <a:rPr lang="en-US" altLang="zh-CN" dirty="0" smtClean="0"/>
              <a:t>2.5</a:t>
            </a:r>
            <a:r>
              <a:rPr lang="zh-CN" altLang="en-US" dirty="0" smtClean="0"/>
              <a:t>倍的</a:t>
            </a:r>
            <a:r>
              <a:rPr lang="en-US" altLang="zh-CN" dirty="0" smtClean="0"/>
              <a:t>ATR</a:t>
            </a:r>
            <a:r>
              <a:rPr lang="zh-CN" altLang="en-US" dirty="0" smtClean="0"/>
              <a:t>。比如上一页腾讯的股价是</a:t>
            </a:r>
            <a:r>
              <a:rPr lang="en-US" altLang="zh-CN" dirty="0" smtClean="0"/>
              <a:t>58.22, ATR</a:t>
            </a:r>
            <a:r>
              <a:rPr lang="zh-CN" altLang="en-US" dirty="0" smtClean="0"/>
              <a:t>是</a:t>
            </a:r>
            <a:r>
              <a:rPr lang="en-US" altLang="zh-CN" dirty="0" smtClean="0"/>
              <a:t>2.07.</a:t>
            </a:r>
            <a:r>
              <a:rPr lang="zh-CN" altLang="en-US" dirty="0" smtClean="0"/>
              <a:t>那么止损点就是</a:t>
            </a:r>
            <a:r>
              <a:rPr lang="en-US" altLang="zh-CN" dirty="0" smtClean="0"/>
              <a:t>58.22-2.5x2.07=53.05. </a:t>
            </a:r>
            <a:r>
              <a:rPr lang="zh-CN" altLang="en-US" dirty="0" smtClean="0"/>
              <a:t>你的损失为</a:t>
            </a:r>
            <a:r>
              <a:rPr lang="en-US" altLang="zh-CN" dirty="0" smtClean="0"/>
              <a:t>5.17. </a:t>
            </a:r>
          </a:p>
          <a:p>
            <a:pPr lvl="1"/>
            <a:r>
              <a:rPr lang="zh-CN" altLang="en-US" dirty="0" smtClean="0"/>
              <a:t>根据上面的损失来决定买多少股。假设你总资金是</a:t>
            </a:r>
            <a:r>
              <a:rPr lang="en-US" altLang="zh-CN" dirty="0" smtClean="0"/>
              <a:t>10</a:t>
            </a:r>
            <a:r>
              <a:rPr lang="zh-CN" altLang="en-US" dirty="0" smtClean="0"/>
              <a:t>万。你想买四个不同的指数，暂且把腾讯当作你要买的指数之一那么你给腾讯分配的资金就是</a:t>
            </a:r>
            <a:r>
              <a:rPr lang="en-US" altLang="zh-CN" dirty="0" smtClean="0"/>
              <a:t>2.5</a:t>
            </a:r>
            <a:r>
              <a:rPr lang="zh-CN" altLang="en-US" dirty="0" smtClean="0"/>
              <a:t>万。</a:t>
            </a:r>
            <a:r>
              <a:rPr lang="en-US" altLang="zh-CN" dirty="0" smtClean="0"/>
              <a:t>2.5x8%=2000. 2000/5.17=386.9. </a:t>
            </a:r>
            <a:r>
              <a:rPr lang="zh-CN" altLang="en-US" dirty="0" smtClean="0"/>
              <a:t>那么你最多能买</a:t>
            </a:r>
            <a:r>
              <a:rPr lang="en-US" altLang="zh-CN" dirty="0" smtClean="0"/>
              <a:t>386</a:t>
            </a:r>
            <a:r>
              <a:rPr lang="zh-CN" altLang="en-US" dirty="0" smtClean="0"/>
              <a:t>股。如果按三次进场的话，你第一次只能买</a:t>
            </a:r>
            <a:r>
              <a:rPr lang="en-US" altLang="zh-CN" dirty="0" smtClean="0"/>
              <a:t>128</a:t>
            </a:r>
            <a:r>
              <a:rPr lang="zh-CN" altLang="en-US" dirty="0" smtClean="0"/>
              <a:t>股。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进场后如果长了就根据</a:t>
            </a:r>
            <a:r>
              <a:rPr lang="en-US" altLang="zh-CN" dirty="0" smtClean="0"/>
              <a:t>2.5</a:t>
            </a:r>
            <a:r>
              <a:rPr lang="zh-CN" altLang="en-US" dirty="0" smtClean="0"/>
              <a:t>倍的</a:t>
            </a:r>
            <a:r>
              <a:rPr lang="en-US" altLang="zh-CN" dirty="0" smtClean="0"/>
              <a:t>ATR</a:t>
            </a:r>
            <a:r>
              <a:rPr lang="zh-CN" altLang="en-US" dirty="0" smtClean="0"/>
              <a:t>提高止损点。跌的时候止损点不动。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涨到</a:t>
            </a:r>
            <a:r>
              <a:rPr lang="en-US" altLang="zh-CN" dirty="0" smtClean="0"/>
              <a:t>20%</a:t>
            </a:r>
            <a:r>
              <a:rPr lang="zh-CN" altLang="en-US" dirty="0" smtClean="0"/>
              <a:t>就可以考虑锁利了或者根据技术指标出场。或者收紧止损点</a:t>
            </a:r>
            <a:endParaRPr lang="en-US" altLang="zh-CN" dirty="0" smtClean="0"/>
          </a:p>
          <a:p>
            <a:pPr lvl="1"/>
            <a:r>
              <a:rPr lang="zh-CN" altLang="en-US" u="sng" dirty="0"/>
              <a:t>如</a:t>
            </a:r>
            <a:r>
              <a:rPr lang="zh-CN" altLang="en-US" u="sng" dirty="0" smtClean="0"/>
              <a:t>果进场后，股市下跌绝对不要追加资金。就是不要向下摊平成本。</a:t>
            </a:r>
            <a:endParaRPr lang="en-US" altLang="zh-CN" u="sng" dirty="0" smtClean="0"/>
          </a:p>
          <a:p>
            <a:pPr lvl="1"/>
            <a:r>
              <a:rPr lang="zh-CN" altLang="en-US" dirty="0"/>
              <a:t>如</a:t>
            </a:r>
            <a:r>
              <a:rPr lang="zh-CN" altLang="en-US" dirty="0" smtClean="0"/>
              <a:t>果损失</a:t>
            </a:r>
            <a:r>
              <a:rPr lang="en-US" altLang="zh-CN" dirty="0" smtClean="0"/>
              <a:t>8%</a:t>
            </a:r>
            <a:r>
              <a:rPr lang="zh-CN" altLang="en-US" dirty="0" smtClean="0"/>
              <a:t>退市休息</a:t>
            </a:r>
            <a:r>
              <a:rPr lang="zh-CN" altLang="en-US" dirty="0"/>
              <a:t>一</a:t>
            </a:r>
            <a:r>
              <a:rPr lang="zh-CN" altLang="en-US" dirty="0" smtClean="0"/>
              <a:t>两个月。等待下一个趋势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657951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:\Users\345333\Documents\Personal\money\TA shapes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552" y="447608"/>
            <a:ext cx="3327843" cy="470065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5"/>
          <p:cNvSpPr>
            <a:spLocks noGrp="1"/>
          </p:cNvSpPr>
          <p:nvPr>
            <p:ph type="title"/>
          </p:nvPr>
        </p:nvSpPr>
        <p:spPr>
          <a:xfrm>
            <a:off x="464521" y="-3671"/>
            <a:ext cx="8215337" cy="349857"/>
          </a:xfrm>
        </p:spPr>
        <p:txBody>
          <a:bodyPr>
            <a:normAutofit/>
          </a:bodyPr>
          <a:lstStyle/>
          <a:p>
            <a:r>
              <a:rPr lang="zh-CN" altLang="en-US" sz="2000" dirty="0" smtClean="0"/>
              <a:t>买和卖图形</a:t>
            </a:r>
            <a:r>
              <a:rPr lang="zh-CN" altLang="en-US" sz="2000" dirty="0"/>
              <a:t>宝典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4086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60">
      <a:dk1>
        <a:srgbClr val="000000"/>
      </a:dk1>
      <a:lt1>
        <a:srgbClr val="FFFFFF"/>
      </a:lt1>
      <a:dk2>
        <a:srgbClr val="78777A"/>
      </a:dk2>
      <a:lt2>
        <a:srgbClr val="FFFFFF"/>
      </a:lt2>
      <a:accent1>
        <a:srgbClr val="0063A7"/>
      </a:accent1>
      <a:accent2>
        <a:srgbClr val="008C95"/>
      </a:accent2>
      <a:accent3>
        <a:srgbClr val="00B06F"/>
      </a:accent3>
      <a:accent4>
        <a:srgbClr val="F8BE15"/>
      </a:accent4>
      <a:accent5>
        <a:srgbClr val="E63E30"/>
      </a:accent5>
      <a:accent6>
        <a:srgbClr val="6EC4E7"/>
      </a:accent6>
      <a:hlink>
        <a:srgbClr val="0063A7"/>
      </a:hlink>
      <a:folHlink>
        <a:srgbClr val="6EC4E7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>
        <a:normAutofit/>
      </a:bodyPr>
      <a:lstStyle>
        <a:defPPr algn="ctr">
          <a:defRPr sz="1400" b="1" dirty="0" err="1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400" b="1" dirty="0" err="1" smtClean="0">
            <a:solidFill>
              <a:schemeClr val="accent1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18483</TotalTime>
  <Words>703</Words>
  <Application>Microsoft Office PowerPoint</Application>
  <PresentationFormat>Custom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Lucida Grande</vt:lpstr>
      <vt:lpstr>黑体</vt:lpstr>
      <vt:lpstr>Arial</vt:lpstr>
      <vt:lpstr>Calibri</vt:lpstr>
      <vt:lpstr>Wingdings</vt:lpstr>
      <vt:lpstr>Office Theme</vt:lpstr>
      <vt:lpstr>策略和纪律</vt:lpstr>
      <vt:lpstr>目标</vt:lpstr>
      <vt:lpstr>策略</vt:lpstr>
      <vt:lpstr>进场条件</vt:lpstr>
      <vt:lpstr>PowerPoint Presentation</vt:lpstr>
      <vt:lpstr>资金管理和控制损失</vt:lpstr>
      <vt:lpstr>买和卖图形宝典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Anthony Lindemann</dc:creator>
  <cp:lastModifiedBy>YONGJUN ZHAO</cp:lastModifiedBy>
  <cp:revision>731</cp:revision>
  <dcterms:created xsi:type="dcterms:W3CDTF">2014-04-24T17:16:14Z</dcterms:created>
  <dcterms:modified xsi:type="dcterms:W3CDTF">2019-04-28T18:02:53Z</dcterms:modified>
</cp:coreProperties>
</file>