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6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26E8-A2E5-475D-AC16-5EA748AA0C5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8E07-D841-4265-8F74-1CFE9C9E3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4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75656" y="1124744"/>
            <a:ext cx="187220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3728" y="2924944"/>
            <a:ext cx="72008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79712" y="44371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99792" y="443711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15816" y="620688"/>
            <a:ext cx="7920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17678" y="620688"/>
            <a:ext cx="7920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25706" y="1697310"/>
            <a:ext cx="39604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44406" y="1697310"/>
            <a:ext cx="39604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1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제5강의실-3</dc:creator>
  <cp:lastModifiedBy>제5강의실-3</cp:lastModifiedBy>
  <cp:revision>1</cp:revision>
  <dcterms:created xsi:type="dcterms:W3CDTF">2024-08-12T04:10:01Z</dcterms:created>
  <dcterms:modified xsi:type="dcterms:W3CDTF">2024-08-12T04:11:40Z</dcterms:modified>
</cp:coreProperties>
</file>