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26E8-A2E5-475D-AC16-5EA748AA0C5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8E07-D841-4265-8F74-1CFE9C9E3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14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26E8-A2E5-475D-AC16-5EA748AA0C5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8E07-D841-4265-8F74-1CFE9C9E3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6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26E8-A2E5-475D-AC16-5EA748AA0C5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8E07-D841-4265-8F74-1CFE9C9E3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46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26E8-A2E5-475D-AC16-5EA748AA0C5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8E07-D841-4265-8F74-1CFE9C9E3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06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26E8-A2E5-475D-AC16-5EA748AA0C5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8E07-D841-4265-8F74-1CFE9C9E3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65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26E8-A2E5-475D-AC16-5EA748AA0C5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8E07-D841-4265-8F74-1CFE9C9E3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12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26E8-A2E5-475D-AC16-5EA748AA0C5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8E07-D841-4265-8F74-1CFE9C9E3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56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26E8-A2E5-475D-AC16-5EA748AA0C5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8E07-D841-4265-8F74-1CFE9C9E3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29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26E8-A2E5-475D-AC16-5EA748AA0C5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8E07-D841-4265-8F74-1CFE9C9E3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4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26E8-A2E5-475D-AC16-5EA748AA0C5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8E07-D841-4265-8F74-1CFE9C9E3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1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26E8-A2E5-475D-AC16-5EA748AA0C5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8E07-D841-4265-8F74-1CFE9C9E3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7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326E8-A2E5-475D-AC16-5EA748AA0C5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58E07-D841-4265-8F74-1CFE9C9E3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84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475656" y="1124744"/>
            <a:ext cx="1872208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23728" y="2924944"/>
            <a:ext cx="72008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979712" y="4437112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699792" y="4437112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915816" y="620688"/>
            <a:ext cx="79208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217678" y="620688"/>
            <a:ext cx="79208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925706" y="1697310"/>
            <a:ext cx="396044" cy="324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544406" y="1697310"/>
            <a:ext cx="396044" cy="324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51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31840" y="2708920"/>
            <a:ext cx="2232248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153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화면 슬라이드 쇼(4:3)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제5강의실-3</dc:creator>
  <cp:lastModifiedBy>제5강의실-3</cp:lastModifiedBy>
  <cp:revision>2</cp:revision>
  <dcterms:created xsi:type="dcterms:W3CDTF">2024-08-12T04:10:01Z</dcterms:created>
  <dcterms:modified xsi:type="dcterms:W3CDTF">2024-08-12T04:14:15Z</dcterms:modified>
</cp:coreProperties>
</file>