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1" y="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1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4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8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6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6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4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4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0878-32B9-4421-B8C4-8F19E5215091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4DFF-5B0C-45C8-A81A-724A2FAE2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lis.or.kr/license/licenseClassiFication.do?mapcode=010001&amp;page=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8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7487"/>
            <a:ext cx="12192000" cy="68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6481" t="38824" r="20926" b="9051"/>
          <a:stretch/>
        </p:blipFill>
        <p:spPr>
          <a:xfrm>
            <a:off x="2449690" y="1386226"/>
            <a:ext cx="7191022" cy="47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3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3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78"/>
            <a:ext cx="12192000" cy="62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6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71525"/>
            <a:ext cx="10887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17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180618"/>
            <a:ext cx="12192000" cy="296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17" y="1428866"/>
            <a:ext cx="8285768" cy="24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85206"/>
            <a:ext cx="8591550" cy="4829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00" y="5334300"/>
            <a:ext cx="5643600" cy="13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46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310886"/>
            <a:ext cx="12192000" cy="5400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125" t="49381" r="32584" b="19859"/>
          <a:stretch/>
        </p:blipFill>
        <p:spPr>
          <a:xfrm>
            <a:off x="3787421" y="529293"/>
            <a:ext cx="4617157" cy="49219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1488" t="49381" r="32584" b="47197"/>
          <a:stretch/>
        </p:blipFill>
        <p:spPr>
          <a:xfrm>
            <a:off x="4859867" y="4226404"/>
            <a:ext cx="1434141" cy="3369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1488" t="49381" r="32584" b="47197"/>
          <a:stretch/>
        </p:blipFill>
        <p:spPr>
          <a:xfrm>
            <a:off x="4999625" y="5034011"/>
            <a:ext cx="1434141" cy="3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6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128" t="16158" r="36999" b="44287"/>
          <a:stretch/>
        </p:blipFill>
        <p:spPr>
          <a:xfrm>
            <a:off x="0" y="925973"/>
            <a:ext cx="12192000" cy="46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9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8" y="0"/>
            <a:ext cx="11856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2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8667"/>
            <a:ext cx="11300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Gitignore</a:t>
            </a:r>
            <a:r>
              <a:rPr lang="en-US" altLang="ko-KR" dirty="0" smtClean="0"/>
              <a:t>: </a:t>
            </a:r>
            <a:r>
              <a:rPr lang="en-US" altLang="ko-KR" dirty="0"/>
              <a:t>Project</a:t>
            </a:r>
            <a:r>
              <a:rPr lang="ko-KR" altLang="en-US" dirty="0"/>
              <a:t>에 원하지 않는 </a:t>
            </a:r>
            <a:r>
              <a:rPr lang="en-US" altLang="ko-KR" dirty="0"/>
              <a:t>Backup File</a:t>
            </a:r>
            <a:r>
              <a:rPr lang="ko-KR" altLang="en-US" dirty="0"/>
              <a:t>이나 </a:t>
            </a:r>
            <a:r>
              <a:rPr lang="en-US" altLang="ko-KR" dirty="0"/>
              <a:t>Log File , </a:t>
            </a:r>
            <a:r>
              <a:rPr lang="ko-KR" altLang="en-US" dirty="0"/>
              <a:t>혹은 컴파일 된 파일들을 </a:t>
            </a:r>
            <a:r>
              <a:rPr lang="en-US" altLang="ko-KR" dirty="0" err="1"/>
              <a:t>Git</a:t>
            </a:r>
            <a:r>
              <a:rPr lang="ko-KR" altLang="en-US" dirty="0"/>
              <a:t>에서 </a:t>
            </a:r>
            <a:r>
              <a:rPr lang="ko-KR" altLang="en-US" dirty="0" err="1"/>
              <a:t>제외시킬수</a:t>
            </a:r>
            <a:r>
              <a:rPr lang="ko-KR" altLang="en-US" dirty="0"/>
              <a:t> 있는 설정 </a:t>
            </a:r>
            <a:r>
              <a:rPr lang="en-US" altLang="ko-KR" dirty="0"/>
              <a:t>File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라이선스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https://www.olis.or.kr/license/licenseClassiFication.do?mapcode=010001&amp;page=1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온라인에 존재하는 저장소를 로컬 디스크에 </a:t>
            </a:r>
            <a:r>
              <a:rPr lang="ko-KR" altLang="en-US" dirty="0" err="1" smtClean="0"/>
              <a:t>미러링</a:t>
            </a:r>
            <a:r>
              <a:rPr lang="ko-KR" altLang="en-US" dirty="0" smtClean="0"/>
              <a:t> 할 때는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en-US" altLang="ko-KR" dirty="0" err="1"/>
              <a:t>m</a:t>
            </a:r>
            <a:r>
              <a:rPr lang="en-US" altLang="ko-KR" dirty="0" err="1" smtClean="0"/>
              <a:t>kdir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MyProject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타이핑 함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make directory </a:t>
            </a:r>
            <a:r>
              <a:rPr lang="ko-KR" altLang="en-US" dirty="0" smtClean="0"/>
              <a:t>준말</a:t>
            </a:r>
            <a:endParaRPr lang="en-US" altLang="ko-KR" dirty="0" smtClean="0"/>
          </a:p>
          <a:p>
            <a:r>
              <a:rPr lang="en-US" altLang="ko-KR" dirty="0" smtClean="0"/>
              <a:t>~/ </a:t>
            </a:r>
            <a:r>
              <a:rPr lang="ko-KR" altLang="en-US" dirty="0" smtClean="0"/>
              <a:t>은 나중에 찾기 쉽게 컴퓨터 파일 위치의 최상위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저장소를 만드는 것</a:t>
            </a:r>
            <a:endParaRPr lang="en-US" altLang="ko-KR" dirty="0" smtClean="0"/>
          </a:p>
          <a:p>
            <a:r>
              <a:rPr lang="en-US" altLang="ko-KR" dirty="0" smtClean="0"/>
              <a:t>https://nolboo.kim/blog/2013/10/06/github-for-beginner/#git-resources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2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3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87075" cy="5314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543050"/>
            <a:ext cx="10887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" y="0"/>
            <a:ext cx="11920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67</Words>
  <Application>Microsoft Office PowerPoint</Application>
  <PresentationFormat>와이드스크린</PresentationFormat>
  <Paragraphs>13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21</cp:revision>
  <dcterms:created xsi:type="dcterms:W3CDTF">2019-01-18T05:53:46Z</dcterms:created>
  <dcterms:modified xsi:type="dcterms:W3CDTF">2019-01-26T08:44:30Z</dcterms:modified>
</cp:coreProperties>
</file>