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F0BB-44DE-4A28-B23D-8A7EF5E79F2B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46260" y="4634753"/>
            <a:ext cx="2698376" cy="58270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9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https://wayhome25.github.io/git/2017/07/08/git-first-pull-request-story/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4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1402080" y="-162046"/>
            <a:ext cx="14996160" cy="718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1633959" y="1199565"/>
            <a:ext cx="9176797" cy="5571625"/>
          </a:xfrm>
          <a:custGeom>
            <a:avLst/>
            <a:gdLst>
              <a:gd name="connsiteX0" fmla="*/ 626492 w 9176797"/>
              <a:gd name="connsiteY0" fmla="*/ 0 h 5571625"/>
              <a:gd name="connsiteX1" fmla="*/ 3132384 w 9176797"/>
              <a:gd name="connsiteY1" fmla="*/ 0 h 5571625"/>
              <a:gd name="connsiteX2" fmla="*/ 3758876 w 9176797"/>
              <a:gd name="connsiteY2" fmla="*/ 626492 h 5571625"/>
              <a:gd name="connsiteX3" fmla="*/ 3758876 w 9176797"/>
              <a:gd name="connsiteY3" fmla="*/ 3508271 h 5571625"/>
              <a:gd name="connsiteX4" fmla="*/ 8974492 w 9176797"/>
              <a:gd name="connsiteY4" fmla="*/ 3508271 h 5571625"/>
              <a:gd name="connsiteX5" fmla="*/ 9176797 w 9176797"/>
              <a:gd name="connsiteY5" fmla="*/ 3710576 h 5571625"/>
              <a:gd name="connsiteX6" fmla="*/ 9176797 w 9176797"/>
              <a:gd name="connsiteY6" fmla="*/ 4519772 h 5571625"/>
              <a:gd name="connsiteX7" fmla="*/ 8974492 w 9176797"/>
              <a:gd name="connsiteY7" fmla="*/ 4722077 h 5571625"/>
              <a:gd name="connsiteX8" fmla="*/ 3758876 w 9176797"/>
              <a:gd name="connsiteY8" fmla="*/ 4722077 h 5571625"/>
              <a:gd name="connsiteX9" fmla="*/ 3758876 w 9176797"/>
              <a:gd name="connsiteY9" fmla="*/ 4945133 h 5571625"/>
              <a:gd name="connsiteX10" fmla="*/ 3132384 w 9176797"/>
              <a:gd name="connsiteY10" fmla="*/ 5571625 h 5571625"/>
              <a:gd name="connsiteX11" fmla="*/ 626492 w 9176797"/>
              <a:gd name="connsiteY11" fmla="*/ 5571625 h 5571625"/>
              <a:gd name="connsiteX12" fmla="*/ 0 w 9176797"/>
              <a:gd name="connsiteY12" fmla="*/ 4945133 h 5571625"/>
              <a:gd name="connsiteX13" fmla="*/ 0 w 9176797"/>
              <a:gd name="connsiteY13" fmla="*/ 626492 h 5571625"/>
              <a:gd name="connsiteX14" fmla="*/ 626492 w 9176797"/>
              <a:gd name="connsiteY14" fmla="*/ 0 h 5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76797" h="5571625">
                <a:moveTo>
                  <a:pt x="626492" y="0"/>
                </a:moveTo>
                <a:lnTo>
                  <a:pt x="3132384" y="0"/>
                </a:lnTo>
                <a:cubicBezTo>
                  <a:pt x="3478386" y="0"/>
                  <a:pt x="3758876" y="280490"/>
                  <a:pt x="3758876" y="626492"/>
                </a:cubicBezTo>
                <a:lnTo>
                  <a:pt x="3758876" y="3508271"/>
                </a:lnTo>
                <a:lnTo>
                  <a:pt x="8974492" y="3508271"/>
                </a:lnTo>
                <a:cubicBezTo>
                  <a:pt x="9086222" y="3508271"/>
                  <a:pt x="9176797" y="3598846"/>
                  <a:pt x="9176797" y="3710576"/>
                </a:cubicBezTo>
                <a:lnTo>
                  <a:pt x="9176797" y="4519772"/>
                </a:lnTo>
                <a:cubicBezTo>
                  <a:pt x="9176797" y="4631502"/>
                  <a:pt x="9086222" y="4722077"/>
                  <a:pt x="8974492" y="4722077"/>
                </a:cubicBezTo>
                <a:lnTo>
                  <a:pt x="3758876" y="4722077"/>
                </a:lnTo>
                <a:lnTo>
                  <a:pt x="3758876" y="4945133"/>
                </a:lnTo>
                <a:cubicBezTo>
                  <a:pt x="3758876" y="5291135"/>
                  <a:pt x="3478386" y="5571625"/>
                  <a:pt x="3132384" y="5571625"/>
                </a:cubicBezTo>
                <a:lnTo>
                  <a:pt x="626492" y="5571625"/>
                </a:lnTo>
                <a:cubicBezTo>
                  <a:pt x="280490" y="5571625"/>
                  <a:pt x="0" y="5291135"/>
                  <a:pt x="0" y="4945133"/>
                </a:cubicBezTo>
                <a:lnTo>
                  <a:pt x="0" y="626492"/>
                </a:lnTo>
                <a:cubicBezTo>
                  <a:pt x="0" y="280490"/>
                  <a:pt x="280490" y="0"/>
                  <a:pt x="626492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73480" y="1203322"/>
            <a:ext cx="4537276" cy="31109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51276" y="1434297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51276" y="127322"/>
            <a:ext cx="2731625" cy="6829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 소유자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628436" y="127322"/>
            <a:ext cx="2731625" cy="6829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28436" y="1396679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복사본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>
          <a:xfrm flipV="1">
            <a:off x="4982901" y="1790218"/>
            <a:ext cx="1645535" cy="13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8923" y="1892219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28436" y="3327315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8436" y="3327315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11" idx="0"/>
          </p:cNvCxnSpPr>
          <p:nvPr/>
        </p:nvCxnSpPr>
        <p:spPr>
          <a:xfrm>
            <a:off x="7994249" y="2134565"/>
            <a:ext cx="0" cy="1192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4248" y="2431888"/>
            <a:ext cx="260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토픽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만들고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수정하여 </a:t>
            </a:r>
            <a:r>
              <a:rPr lang="ko-KR" altLang="en-US" dirty="0" err="1" smtClean="0"/>
              <a:t>커밋하기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28435" y="4889008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28435" y="4889008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831729" y="1281194"/>
            <a:ext cx="83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Local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환경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>
            <a:endCxn id="17" idx="0"/>
          </p:cNvCxnSpPr>
          <p:nvPr/>
        </p:nvCxnSpPr>
        <p:spPr>
          <a:xfrm>
            <a:off x="7994247" y="4065201"/>
            <a:ext cx="1" cy="82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5666" y="4351508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7" idx="1"/>
          </p:cNvCxnSpPr>
          <p:nvPr/>
        </p:nvCxnSpPr>
        <p:spPr>
          <a:xfrm flipH="1">
            <a:off x="3617088" y="5257951"/>
            <a:ext cx="3011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0820" y="4888425"/>
            <a:ext cx="17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251276" y="5832663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개선된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" idx="2"/>
          </p:cNvCxnSpPr>
          <p:nvPr/>
        </p:nvCxnSpPr>
        <p:spPr>
          <a:xfrm flipH="1">
            <a:off x="3617088" y="2172183"/>
            <a:ext cx="1" cy="3660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51276" y="5832663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85346" y="5303728"/>
            <a:ext cx="116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27554" y="4760643"/>
            <a:ext cx="10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GitHub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0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1805354" y="-162046"/>
            <a:ext cx="16295077" cy="718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-1055805" y="1199565"/>
            <a:ext cx="14838361" cy="5571625"/>
          </a:xfrm>
          <a:custGeom>
            <a:avLst/>
            <a:gdLst>
              <a:gd name="connsiteX0" fmla="*/ 6288056 w 14838361"/>
              <a:gd name="connsiteY0" fmla="*/ 0 h 5571625"/>
              <a:gd name="connsiteX1" fmla="*/ 8793948 w 14838361"/>
              <a:gd name="connsiteY1" fmla="*/ 0 h 5571625"/>
              <a:gd name="connsiteX2" fmla="*/ 9420440 w 14838361"/>
              <a:gd name="connsiteY2" fmla="*/ 626492 h 5571625"/>
              <a:gd name="connsiteX3" fmla="*/ 9420440 w 14838361"/>
              <a:gd name="connsiteY3" fmla="*/ 3508271 h 5571625"/>
              <a:gd name="connsiteX4" fmla="*/ 14636056 w 14838361"/>
              <a:gd name="connsiteY4" fmla="*/ 3508271 h 5571625"/>
              <a:gd name="connsiteX5" fmla="*/ 14838361 w 14838361"/>
              <a:gd name="connsiteY5" fmla="*/ 3710576 h 5571625"/>
              <a:gd name="connsiteX6" fmla="*/ 14838361 w 14838361"/>
              <a:gd name="connsiteY6" fmla="*/ 4519772 h 5571625"/>
              <a:gd name="connsiteX7" fmla="*/ 14636056 w 14838361"/>
              <a:gd name="connsiteY7" fmla="*/ 4722077 h 5571625"/>
              <a:gd name="connsiteX8" fmla="*/ 9420440 w 14838361"/>
              <a:gd name="connsiteY8" fmla="*/ 4722077 h 5571625"/>
              <a:gd name="connsiteX9" fmla="*/ 9420440 w 14838361"/>
              <a:gd name="connsiteY9" fmla="*/ 4945133 h 5571625"/>
              <a:gd name="connsiteX10" fmla="*/ 8793948 w 14838361"/>
              <a:gd name="connsiteY10" fmla="*/ 5571625 h 5571625"/>
              <a:gd name="connsiteX11" fmla="*/ 6288056 w 14838361"/>
              <a:gd name="connsiteY11" fmla="*/ 5571625 h 5571625"/>
              <a:gd name="connsiteX12" fmla="*/ 5661565 w 14838361"/>
              <a:gd name="connsiteY12" fmla="*/ 4945133 h 5571625"/>
              <a:gd name="connsiteX13" fmla="*/ 5661565 w 14838361"/>
              <a:gd name="connsiteY13" fmla="*/ 4719942 h 5571625"/>
              <a:gd name="connsiteX14" fmla="*/ 202650 w 14838361"/>
              <a:gd name="connsiteY14" fmla="*/ 4719942 h 5571625"/>
              <a:gd name="connsiteX15" fmla="*/ 0 w 14838361"/>
              <a:gd name="connsiteY15" fmla="*/ 4517292 h 5571625"/>
              <a:gd name="connsiteX16" fmla="*/ 0 w 14838361"/>
              <a:gd name="connsiteY16" fmla="*/ 3706719 h 5571625"/>
              <a:gd name="connsiteX17" fmla="*/ 202650 w 14838361"/>
              <a:gd name="connsiteY17" fmla="*/ 3504069 h 5571625"/>
              <a:gd name="connsiteX18" fmla="*/ 5661565 w 14838361"/>
              <a:gd name="connsiteY18" fmla="*/ 3504069 h 5571625"/>
              <a:gd name="connsiteX19" fmla="*/ 5661565 w 14838361"/>
              <a:gd name="connsiteY19" fmla="*/ 626492 h 5571625"/>
              <a:gd name="connsiteX20" fmla="*/ 6288056 w 14838361"/>
              <a:gd name="connsiteY20" fmla="*/ 0 h 5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838361" h="5571625">
                <a:moveTo>
                  <a:pt x="6288056" y="0"/>
                </a:moveTo>
                <a:lnTo>
                  <a:pt x="8793948" y="0"/>
                </a:lnTo>
                <a:cubicBezTo>
                  <a:pt x="9139950" y="0"/>
                  <a:pt x="9420440" y="280490"/>
                  <a:pt x="9420440" y="626492"/>
                </a:cubicBezTo>
                <a:lnTo>
                  <a:pt x="9420440" y="3508271"/>
                </a:lnTo>
                <a:lnTo>
                  <a:pt x="14636056" y="3508271"/>
                </a:lnTo>
                <a:cubicBezTo>
                  <a:pt x="14747786" y="3508271"/>
                  <a:pt x="14838361" y="3598846"/>
                  <a:pt x="14838361" y="3710576"/>
                </a:cubicBezTo>
                <a:lnTo>
                  <a:pt x="14838361" y="4519772"/>
                </a:lnTo>
                <a:cubicBezTo>
                  <a:pt x="14838361" y="4631502"/>
                  <a:pt x="14747786" y="4722077"/>
                  <a:pt x="14636056" y="4722077"/>
                </a:cubicBezTo>
                <a:lnTo>
                  <a:pt x="9420440" y="4722077"/>
                </a:lnTo>
                <a:lnTo>
                  <a:pt x="9420440" y="4945133"/>
                </a:lnTo>
                <a:cubicBezTo>
                  <a:pt x="9420440" y="5291135"/>
                  <a:pt x="9139950" y="5571625"/>
                  <a:pt x="8793948" y="5571625"/>
                </a:cubicBezTo>
                <a:lnTo>
                  <a:pt x="6288056" y="5571625"/>
                </a:lnTo>
                <a:cubicBezTo>
                  <a:pt x="5942055" y="5571625"/>
                  <a:pt x="5661565" y="5291135"/>
                  <a:pt x="5661565" y="4945133"/>
                </a:cubicBezTo>
                <a:lnTo>
                  <a:pt x="5661565" y="4719942"/>
                </a:lnTo>
                <a:lnTo>
                  <a:pt x="202650" y="4719942"/>
                </a:lnTo>
                <a:cubicBezTo>
                  <a:pt x="90729" y="4719942"/>
                  <a:pt x="0" y="4629213"/>
                  <a:pt x="0" y="4517292"/>
                </a:cubicBezTo>
                <a:lnTo>
                  <a:pt x="0" y="3706719"/>
                </a:lnTo>
                <a:cubicBezTo>
                  <a:pt x="0" y="3594798"/>
                  <a:pt x="90729" y="3504069"/>
                  <a:pt x="202650" y="3504069"/>
                </a:cubicBezTo>
                <a:lnTo>
                  <a:pt x="5661565" y="3504069"/>
                </a:lnTo>
                <a:lnTo>
                  <a:pt x="5661565" y="626492"/>
                </a:lnTo>
                <a:cubicBezTo>
                  <a:pt x="5661565" y="280490"/>
                  <a:pt x="5942055" y="0"/>
                  <a:pt x="6288056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45280" y="1203322"/>
            <a:ext cx="4537276" cy="31109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23076" y="1434297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076" y="127322"/>
            <a:ext cx="2731625" cy="6829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 소유자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600236" y="127322"/>
            <a:ext cx="2731625" cy="6829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00236" y="1396679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복사본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>
          <a:xfrm flipV="1">
            <a:off x="7954701" y="1790218"/>
            <a:ext cx="1645535" cy="13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80723" y="1892219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00236" y="3327315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00236" y="3327315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11" idx="0"/>
          </p:cNvCxnSpPr>
          <p:nvPr/>
        </p:nvCxnSpPr>
        <p:spPr>
          <a:xfrm>
            <a:off x="10966049" y="2134565"/>
            <a:ext cx="0" cy="1192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66048" y="2431887"/>
            <a:ext cx="172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600235" y="4889008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0235" y="4889008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03529" y="1281194"/>
            <a:ext cx="83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Local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환경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>
            <a:endCxn id="17" idx="0"/>
          </p:cNvCxnSpPr>
          <p:nvPr/>
        </p:nvCxnSpPr>
        <p:spPr>
          <a:xfrm>
            <a:off x="10966047" y="4065201"/>
            <a:ext cx="1" cy="82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27466" y="4345980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7" idx="1"/>
          </p:cNvCxnSpPr>
          <p:nvPr/>
        </p:nvCxnSpPr>
        <p:spPr>
          <a:xfrm flipH="1">
            <a:off x="6588888" y="5257951"/>
            <a:ext cx="3011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2620" y="4888425"/>
            <a:ext cx="17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223076" y="5832663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개선된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" idx="2"/>
          </p:cNvCxnSpPr>
          <p:nvPr/>
        </p:nvCxnSpPr>
        <p:spPr>
          <a:xfrm flipH="1">
            <a:off x="6588888" y="2172183"/>
            <a:ext cx="1" cy="3660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223076" y="5832663"/>
            <a:ext cx="432122" cy="73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57146" y="5303728"/>
            <a:ext cx="116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38072" y="4107139"/>
            <a:ext cx="10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GitHub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-1053006" y="1203322"/>
            <a:ext cx="4537276" cy="31109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6576" y="127322"/>
            <a:ext cx="2731625" cy="6829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4292" y="1427159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복사본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981158" y="1803240"/>
            <a:ext cx="22404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73515" y="1892219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4292" y="3357795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11319" y="3357795"/>
            <a:ext cx="432122" cy="73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29" idx="2"/>
            <a:endCxn id="38" idx="0"/>
          </p:cNvCxnSpPr>
          <p:nvPr/>
        </p:nvCxnSpPr>
        <p:spPr>
          <a:xfrm>
            <a:off x="1570105" y="2165045"/>
            <a:ext cx="0" cy="1192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884983" y="1396679"/>
            <a:ext cx="83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Local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환경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570103" y="4095681"/>
            <a:ext cx="1" cy="82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31522" y="4330740"/>
            <a:ext cx="964557" cy="3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4292" y="4881090"/>
            <a:ext cx="2731625" cy="73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수정본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1319" y="4881090"/>
            <a:ext cx="432122" cy="73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522579" y="5832018"/>
            <a:ext cx="432122" cy="73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954824" y="5265111"/>
            <a:ext cx="3634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78555" y="4895585"/>
            <a:ext cx="17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06878" y="2477689"/>
            <a:ext cx="172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4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859520" y="1219200"/>
            <a:ext cx="73152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2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3259"/>
          <a:stretch/>
        </p:blipFill>
        <p:spPr>
          <a:xfrm>
            <a:off x="-8965" y="797560"/>
            <a:ext cx="12192000" cy="52628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18600" y="1158240"/>
            <a:ext cx="772160" cy="25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78177" y="2753958"/>
            <a:ext cx="617070" cy="1595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78176" y="1920240"/>
            <a:ext cx="2150035" cy="2581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74824" y="1857484"/>
            <a:ext cx="672351" cy="3030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667" t="8741" r="22750" b="12593"/>
          <a:stretch/>
        </p:blipFill>
        <p:spPr>
          <a:xfrm>
            <a:off x="1244600" y="252559"/>
            <a:ext cx="9702800" cy="63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48754" y="2250140"/>
            <a:ext cx="3684492" cy="43568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77669" y="4823012"/>
            <a:ext cx="26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(Internet Explorer</a:t>
            </a:r>
            <a:r>
              <a:rPr lang="ko-KR" altLang="en-US" sz="1400" dirty="0" smtClean="0"/>
              <a:t>에서 불가능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03810" y="2465294"/>
            <a:ext cx="146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빈 칸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중복</a:t>
            </a:r>
            <a:r>
              <a:rPr lang="en-US" altLang="ko-KR" sz="1400" dirty="0" smtClean="0"/>
              <a:t>X)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3810" y="2988225"/>
            <a:ext cx="146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인증 메일 수신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64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0"/>
            <a:ext cx="10488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072640" y="-961839"/>
            <a:ext cx="16093440" cy="822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1839"/>
            <a:ext cx="12192000" cy="6540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2958"/>
          <a:stretch/>
        </p:blipFill>
        <p:spPr>
          <a:xfrm>
            <a:off x="0" y="5497979"/>
            <a:ext cx="12192000" cy="17686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02542" y="6598023"/>
            <a:ext cx="824752" cy="3854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47366" y="6358589"/>
            <a:ext cx="1335740" cy="3918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3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89</Words>
  <Application>Microsoft Office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15</cp:revision>
  <dcterms:created xsi:type="dcterms:W3CDTF">2019-01-20T14:42:38Z</dcterms:created>
  <dcterms:modified xsi:type="dcterms:W3CDTF">2019-01-26T08:48:18Z</dcterms:modified>
</cp:coreProperties>
</file>