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66" r:id="rId5"/>
    <p:sldId id="259" r:id="rId6"/>
    <p:sldId id="270" r:id="rId7"/>
    <p:sldId id="271" r:id="rId8"/>
    <p:sldId id="269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D7D7E5-C50B-4550-8291-93A5F55401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89B90CE-EBD0-493C-8478-26A0601DA5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CA3560-469C-433B-8136-ABDF75F7F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F73F0-93AC-4664-9169-D5008021B974}" type="datetimeFigureOut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249609-74B7-432F-8296-AD0F2D901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908F47-262B-4D9E-905E-803A5ABC8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B5DAD-842D-4DC3-9DA7-6064C4DCC1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3412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EAE658-CC3C-43F0-AEED-09DC4D086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179960D-E6E7-4C61-9F84-A8B432B50F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25902C-6A69-4667-A9FB-B8BE63D43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F73F0-93AC-4664-9169-D5008021B974}" type="datetimeFigureOut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508E25-B03E-4215-A858-C437EE4CB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B3C5B9-D4B6-46AC-AF7A-3E29CDBC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B5DAD-842D-4DC3-9DA7-6064C4DCC1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0837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A136C4B-716F-4247-AAB5-C023E24552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D1EBBD6-46ED-4216-B2DE-3FA0E7B71B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BEA139-5E1B-4A40-8728-FB4FEB581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F73F0-93AC-4664-9169-D5008021B974}" type="datetimeFigureOut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2C6156-1456-4D17-B9EC-66986DCB4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D517E8-1EF0-499C-AF8A-E7F2E5A00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B5DAD-842D-4DC3-9DA7-6064C4DCC1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5679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89CD5F-4F54-4D18-99EA-303940E7A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C26FB2-E83F-4BFB-8BB8-A3B93F002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7E3AA2-F4B4-4794-9099-20411CC8B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F73F0-93AC-4664-9169-D5008021B974}" type="datetimeFigureOut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8A2626-3221-48D6-906F-02B3152ED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5E8BEE-A046-4D34-8CC3-69009ABFE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B5DAD-842D-4DC3-9DA7-6064C4DCC1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6028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A63976-E2CD-4630-9979-FFA326A7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9AA5CA-4A85-4D9C-BBEC-A7510F319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E84D0C-3DAE-4FEC-ADDA-9FC6FCDE5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F73F0-93AC-4664-9169-D5008021B974}" type="datetimeFigureOut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7655A1-E20B-4F58-8767-888C2CD5B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361669-11DF-4BDF-9595-89D53CCCD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B5DAD-842D-4DC3-9DA7-6064C4DCC1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3139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DF93EB-0855-4FAB-B05E-094C4B553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21DD71-3BBC-462B-8FD2-9B502E8E99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035F994-66A9-4D7A-B160-F00BAD6695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FB7A2DD-3C0E-461F-85B1-53F36CDAF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F73F0-93AC-4664-9169-D5008021B974}" type="datetimeFigureOut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945E2E-F859-4BDA-B3FC-27A61C110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F3FFC9-B960-4553-9BAA-5110BDD32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B5DAD-842D-4DC3-9DA7-6064C4DCC1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6767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B0BCBE-7F14-46E8-B6E7-B55E62C48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9A98B3-7152-4FD0-8B77-53890E575B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E85CEEB-779F-4992-AB3C-8C2DCBA3BD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8AC0EB4-BE98-4912-8E5B-119E82B661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DC9A3B7-4644-4BEA-B9A6-E54782895E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3E1CF3E-0FE1-4246-A59C-A45CEACC3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F73F0-93AC-4664-9169-D5008021B974}" type="datetimeFigureOut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96577C4-0591-4693-9126-0C0A5DFC9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C138C68-CFC4-4898-ACE9-5B164B51B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B5DAD-842D-4DC3-9DA7-6064C4DCC1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5446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6C4D6C-1951-4C6D-8DBB-D6BD0F22B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6FFE086-4F7E-4171-90C1-850B58A81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F73F0-93AC-4664-9169-D5008021B974}" type="datetimeFigureOut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F67143B-3E46-4AFA-BAF6-8612D42B8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8278AE8-4E16-495F-8680-64DD01C19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B5DAD-842D-4DC3-9DA7-6064C4DCC1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3002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2E5156B-F08D-4A75-BD96-01AB45313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F73F0-93AC-4664-9169-D5008021B974}" type="datetimeFigureOut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6A5E856-4952-46AA-951B-C8548F6C0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3365697-FCEB-4C7B-9F10-8E3EEB786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B5DAD-842D-4DC3-9DA7-6064C4DCC1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9905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BC58BD-A79C-4BE2-A4D5-CD317FCCC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5BBB7E-ABCA-4A82-91F4-67175B0A6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B516683-6793-4F70-8B5E-F2DA127317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17DB47-E5D7-4943-8AC2-34E137172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F73F0-93AC-4664-9169-D5008021B974}" type="datetimeFigureOut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30CD40-34A9-4CB7-94B6-B084B734C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96D0D1-DC76-4D72-8B9F-47CF690CB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B5DAD-842D-4DC3-9DA7-6064C4DCC1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543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3ECF07-2119-413D-907D-01A15D4C2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3CF3FA0-8FEC-4706-A17A-15D2ABCB31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46F34B8-7C66-491D-B3FC-35E448D117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98555C-7B7F-4902-AF99-5F6F51AC0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F73F0-93AC-4664-9169-D5008021B974}" type="datetimeFigureOut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C803E6-9557-4E66-BB08-FB44F4ED3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AED93C-1956-4DFA-A4C1-3C5039370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B5DAD-842D-4DC3-9DA7-6064C4DCC1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5353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05A1D77-BD54-4B71-A4B0-3B89B5981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4B68AB-EDE0-46F8-828A-D214A3551F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926513-19B0-4AC4-8F2F-616558749B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8F73F0-93AC-4664-9169-D5008021B974}" type="datetimeFigureOut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333DC6-E4A6-47FD-8729-8B71D9A2C3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32EA44-7E50-404D-91A4-AAA49ED1D9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CB5DAD-842D-4DC3-9DA7-6064C4DCC1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7175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search/cs?searchtype=author&amp;query=Feng%2C+C" TargetMode="External"/><Relationship Id="rId2" Type="http://schemas.openxmlformats.org/officeDocument/2006/relationships/hyperlink" Target="https://arxiv.org/search/cs?searchtype=author&amp;query=Yang%2C+Y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arxiv.org/abs/1712.07262" TargetMode="External"/><Relationship Id="rId5" Type="http://schemas.openxmlformats.org/officeDocument/2006/relationships/hyperlink" Target="https://arxiv.org/search/cs?searchtype=author&amp;query=Tian%2C+D" TargetMode="External"/><Relationship Id="rId4" Type="http://schemas.openxmlformats.org/officeDocument/2006/relationships/hyperlink" Target="https://arxiv.org/search/cs?searchtype=author&amp;query=Shen%2C+Y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E1C7CA-44C6-4A61-AF94-42F9F132FC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FoldingNet</a:t>
            </a:r>
            <a:r>
              <a:rPr lang="en-US" altLang="ko-KR" dirty="0"/>
              <a:t>: Point Cloud Auto-encoder via Deep Grid Deformation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A45A2-2850-4418-B387-42D4692A6A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err="1">
                <a:hlinkClick r:id="rId2"/>
              </a:rPr>
              <a:t>Yaoqing</a:t>
            </a:r>
            <a:r>
              <a:rPr lang="en-US" altLang="ko-KR" dirty="0">
                <a:hlinkClick r:id="rId2"/>
              </a:rPr>
              <a:t> Yang</a:t>
            </a:r>
            <a:r>
              <a:rPr lang="en-US" altLang="ko-KR" dirty="0"/>
              <a:t>, </a:t>
            </a:r>
            <a:r>
              <a:rPr lang="en-US" altLang="ko-KR" dirty="0">
                <a:hlinkClick r:id="rId3"/>
              </a:rPr>
              <a:t>Chen Feng</a:t>
            </a:r>
            <a:r>
              <a:rPr lang="en-US" altLang="ko-KR" dirty="0"/>
              <a:t>, </a:t>
            </a:r>
            <a:r>
              <a:rPr lang="en-US" altLang="ko-KR" dirty="0" err="1">
                <a:hlinkClick r:id="rId4"/>
              </a:rPr>
              <a:t>Yiru</a:t>
            </a:r>
            <a:r>
              <a:rPr lang="en-US" altLang="ko-KR" dirty="0">
                <a:hlinkClick r:id="rId4"/>
              </a:rPr>
              <a:t> Shen</a:t>
            </a:r>
            <a:r>
              <a:rPr lang="en-US" altLang="ko-KR" dirty="0"/>
              <a:t>, </a:t>
            </a:r>
            <a:r>
              <a:rPr lang="en-US" altLang="ko-KR" dirty="0">
                <a:hlinkClick r:id="rId5"/>
              </a:rPr>
              <a:t>Dong Tian</a:t>
            </a:r>
            <a:endParaRPr lang="en-US" altLang="ko-KR" dirty="0"/>
          </a:p>
          <a:p>
            <a:r>
              <a:rPr lang="en-US" altLang="ko-KR" dirty="0">
                <a:hlinkClick r:id="rId6"/>
              </a:rPr>
              <a:t>https://arxiv.org/abs/1712.07262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1678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5E502E-51C4-40BB-B51A-AAFCA3AAE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D956BF-6CC0-42EC-BDC1-D9359249C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Pointnet</a:t>
            </a:r>
            <a:r>
              <a:rPr lang="ko-KR" altLang="en-US" dirty="0"/>
              <a:t>에 비지도 학습을 위한 </a:t>
            </a:r>
            <a:r>
              <a:rPr lang="en-US" altLang="ko-KR" dirty="0"/>
              <a:t>end to end autoencoder</a:t>
            </a:r>
          </a:p>
          <a:p>
            <a:r>
              <a:rPr lang="ko-KR" altLang="en-US" dirty="0"/>
              <a:t>인코더</a:t>
            </a:r>
            <a:r>
              <a:rPr lang="en-US" altLang="ko-KR" dirty="0"/>
              <a:t>: </a:t>
            </a:r>
            <a:r>
              <a:rPr lang="en-US" altLang="ko-KR" dirty="0" err="1"/>
              <a:t>pointnet</a:t>
            </a:r>
            <a:r>
              <a:rPr lang="ko-KR" altLang="en-US" dirty="0"/>
              <a:t>에 로컬 구조를 </a:t>
            </a:r>
            <a:r>
              <a:rPr lang="ko-KR" altLang="en-US" dirty="0" err="1"/>
              <a:t>알기위해</a:t>
            </a:r>
            <a:r>
              <a:rPr lang="ko-KR" altLang="en-US" dirty="0"/>
              <a:t> </a:t>
            </a:r>
            <a:r>
              <a:rPr lang="en-US" altLang="ko-KR" dirty="0"/>
              <a:t>graph base enhancement</a:t>
            </a:r>
          </a:p>
          <a:p>
            <a:r>
              <a:rPr lang="ko-KR" altLang="en-US" dirty="0" err="1"/>
              <a:t>디코더</a:t>
            </a:r>
            <a:r>
              <a:rPr lang="en-US" altLang="ko-KR" dirty="0"/>
              <a:t>: folding base canonical 2D grid onto the underlying 3D object surface</a:t>
            </a:r>
          </a:p>
          <a:p>
            <a:r>
              <a:rPr lang="en-US" altLang="ko-KR" dirty="0"/>
              <a:t>Low parameter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4325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ED12D0-7CF9-40BD-A6F1-32E18ABA3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메인 목적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CB7D41-2D27-4575-B453-C99CDCD0A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2D </a:t>
            </a:r>
            <a:r>
              <a:rPr lang="ko-KR" altLang="en-US" dirty="0"/>
              <a:t>그리드 구조로 샘플링</a:t>
            </a:r>
            <a:endParaRPr lang="en-US" altLang="ko-KR" dirty="0"/>
          </a:p>
          <a:p>
            <a:r>
              <a:rPr lang="ko-KR" altLang="en-US" dirty="0"/>
              <a:t>그리드 구조에 </a:t>
            </a:r>
            <a:r>
              <a:rPr lang="ko-KR" altLang="en-US" dirty="0" err="1"/>
              <a:t>폴딩</a:t>
            </a:r>
            <a:r>
              <a:rPr lang="ko-KR" altLang="en-US" dirty="0"/>
              <a:t> 작업을 통해 </a:t>
            </a:r>
            <a:r>
              <a:rPr lang="en-US" altLang="ko-KR" dirty="0"/>
              <a:t>point cloud </a:t>
            </a:r>
            <a:r>
              <a:rPr lang="ko-KR" altLang="en-US" dirty="0"/>
              <a:t>생성</a:t>
            </a:r>
            <a:endParaRPr lang="en-US" altLang="ko-KR" dirty="0"/>
          </a:p>
          <a:p>
            <a:r>
              <a:rPr lang="ko-KR" altLang="en-US" dirty="0"/>
              <a:t>인코더의 </a:t>
            </a:r>
            <a:r>
              <a:rPr lang="en-US" altLang="ko-KR" dirty="0"/>
              <a:t>latent</a:t>
            </a:r>
            <a:r>
              <a:rPr lang="ko-KR" altLang="en-US" dirty="0"/>
              <a:t>를 </a:t>
            </a:r>
            <a:r>
              <a:rPr lang="en-US" altLang="ko-KR" dirty="0"/>
              <a:t>3 layer perceptron</a:t>
            </a:r>
            <a:r>
              <a:rPr lang="ko-KR" altLang="en-US" dirty="0"/>
              <a:t>에 넣음</a:t>
            </a:r>
            <a:endParaRPr lang="en-US" altLang="ko-KR" dirty="0"/>
          </a:p>
          <a:p>
            <a:r>
              <a:rPr lang="ko-KR" altLang="en-US" dirty="0" err="1"/>
              <a:t>디코더는</a:t>
            </a:r>
            <a:r>
              <a:rPr lang="ko-KR" altLang="en-US" dirty="0"/>
              <a:t> </a:t>
            </a:r>
            <a:r>
              <a:rPr lang="en-US" altLang="ko-KR" dirty="0"/>
              <a:t>folding </a:t>
            </a:r>
            <a:r>
              <a:rPr lang="ko-KR" altLang="en-US" dirty="0"/>
              <a:t>작업 </a:t>
            </a:r>
            <a:r>
              <a:rPr lang="en-US" altLang="ko-KR" dirty="0"/>
              <a:t>2</a:t>
            </a:r>
            <a:r>
              <a:rPr lang="ko-KR" altLang="en-US" dirty="0"/>
              <a:t>번 하는 네트워크 </a:t>
            </a:r>
            <a:endParaRPr lang="en-US" altLang="ko-KR" dirty="0"/>
          </a:p>
          <a:p>
            <a:r>
              <a:rPr lang="ko-KR" altLang="en-US" dirty="0"/>
              <a:t>학습된 인코더로 </a:t>
            </a:r>
            <a:r>
              <a:rPr lang="en-US" altLang="ko-KR" dirty="0" err="1"/>
              <a:t>svm</a:t>
            </a:r>
            <a:r>
              <a:rPr lang="en-US" altLang="ko-KR" dirty="0"/>
              <a:t> </a:t>
            </a:r>
            <a:r>
              <a:rPr lang="ko-KR" altLang="en-US" dirty="0"/>
              <a:t>분류를 테스트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&lt;</a:t>
            </a:r>
            <a:r>
              <a:rPr lang="ko-KR" altLang="en-US" dirty="0" err="1"/>
              <a:t>컨트리뷰션</a:t>
            </a:r>
            <a:r>
              <a:rPr lang="en-US" altLang="ko-KR" dirty="0"/>
              <a:t>&gt;</a:t>
            </a:r>
          </a:p>
          <a:p>
            <a:r>
              <a:rPr lang="ko-KR" altLang="en-US" dirty="0"/>
              <a:t>포인트 클라우드 </a:t>
            </a:r>
            <a:r>
              <a:rPr lang="en-US" altLang="ko-KR" dirty="0"/>
              <a:t>autoencoder</a:t>
            </a:r>
          </a:p>
          <a:p>
            <a:r>
              <a:rPr lang="ko-KR" altLang="en-US" dirty="0"/>
              <a:t>디코딩 시 </a:t>
            </a:r>
            <a:r>
              <a:rPr lang="ko-KR" altLang="en-US" dirty="0" err="1"/>
              <a:t>폴딩</a:t>
            </a:r>
            <a:r>
              <a:rPr lang="ko-KR" altLang="en-US" dirty="0"/>
              <a:t> 작업</a:t>
            </a:r>
            <a:endParaRPr lang="en-US" altLang="ko-KR" dirty="0"/>
          </a:p>
          <a:p>
            <a:r>
              <a:rPr lang="ko-KR" altLang="en-US" dirty="0" err="1"/>
              <a:t>폴딩이</a:t>
            </a:r>
            <a:r>
              <a:rPr lang="ko-KR" altLang="en-US" dirty="0"/>
              <a:t> 다른 비지도 학습보다 분류 정확도를 높일 수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2980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7A3E5D-28A7-4001-9840-19C33177A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알고리즘</a:t>
            </a:r>
            <a:r>
              <a:rPr lang="en-US" altLang="ko-KR" dirty="0"/>
              <a:t>1: Folding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AE2C7D-806D-4238-A072-1C4D610E5C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Point cloud </a:t>
            </a:r>
            <a:r>
              <a:rPr lang="ko-KR" altLang="en-US" dirty="0"/>
              <a:t>인코더의 출력을 </a:t>
            </a:r>
            <a:r>
              <a:rPr lang="en-US" altLang="ko-KR" dirty="0"/>
              <a:t>2D grid </a:t>
            </a:r>
            <a:r>
              <a:rPr lang="ko-KR" altLang="en-US" dirty="0"/>
              <a:t>형태로 나타냄</a:t>
            </a:r>
            <a:endParaRPr lang="en-US" altLang="ko-KR" dirty="0"/>
          </a:p>
          <a:p>
            <a:r>
              <a:rPr lang="en-US" altLang="ko-KR" dirty="0"/>
              <a:t>3D Point Cloud</a:t>
            </a:r>
            <a:r>
              <a:rPr lang="ko-KR" altLang="en-US" dirty="0"/>
              <a:t>는 </a:t>
            </a:r>
            <a:r>
              <a:rPr lang="en-US" altLang="ko-KR" dirty="0"/>
              <a:t>CAD</a:t>
            </a:r>
            <a:r>
              <a:rPr lang="ko-KR" altLang="en-US" dirty="0"/>
              <a:t>나 </a:t>
            </a:r>
            <a:r>
              <a:rPr lang="en-US" altLang="ko-KR" dirty="0"/>
              <a:t>Lidar </a:t>
            </a:r>
            <a:r>
              <a:rPr lang="ko-KR" altLang="en-US" dirty="0"/>
              <a:t>같은 센서에서 </a:t>
            </a:r>
            <a:r>
              <a:rPr lang="ko-KR" altLang="en-US" dirty="0" err="1"/>
              <a:t>샘플링되어</a:t>
            </a:r>
            <a:r>
              <a:rPr lang="ko-KR" altLang="en-US" dirty="0"/>
              <a:t> 물체 표면에 나타난다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3D </a:t>
            </a:r>
            <a:r>
              <a:rPr lang="ko-KR" altLang="en-US" dirty="0"/>
              <a:t>물체 표면은</a:t>
            </a:r>
            <a:r>
              <a:rPr lang="en-US" altLang="ko-KR" dirty="0"/>
              <a:t> cutting, squeezing, and stretching </a:t>
            </a:r>
            <a:r>
              <a:rPr lang="ko-KR" altLang="en-US" dirty="0"/>
              <a:t>작업을 통해 </a:t>
            </a:r>
            <a:r>
              <a:rPr lang="en-US" altLang="ko-KR" dirty="0"/>
              <a:t>2D </a:t>
            </a:r>
            <a:r>
              <a:rPr lang="ko-KR" altLang="en-US" dirty="0"/>
              <a:t>평면으로 변환할 수 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AFA3B07-9773-4593-B117-EFD4BD9F72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662" y="4540250"/>
            <a:ext cx="3571875" cy="195262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960E8C2-7B81-43F9-A95F-4A6960FD6A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2224" y="4235449"/>
            <a:ext cx="1647825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231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DEDDE8-CB4A-4222-A769-5CBC25E97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아키텍처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56AEF1-287B-4C22-AB63-5334FB141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5040" y="1825625"/>
            <a:ext cx="5886994" cy="4351338"/>
          </a:xfrm>
        </p:spPr>
        <p:txBody>
          <a:bodyPr/>
          <a:lstStyle/>
          <a:p>
            <a:r>
              <a:rPr lang="ko-KR" altLang="en-US" dirty="0"/>
              <a:t>입력</a:t>
            </a:r>
            <a:r>
              <a:rPr lang="en-US" altLang="ko-KR" dirty="0"/>
              <a:t>: (n, 3) point </a:t>
            </a:r>
            <a:r>
              <a:rPr lang="ko-KR" altLang="en-US" dirty="0"/>
              <a:t>데이터</a:t>
            </a:r>
            <a:endParaRPr lang="en-US" altLang="ko-KR" dirty="0"/>
          </a:p>
          <a:p>
            <a:r>
              <a:rPr lang="ko-KR" altLang="en-US" dirty="0"/>
              <a:t>출력</a:t>
            </a:r>
            <a:r>
              <a:rPr lang="en-US" altLang="ko-KR" dirty="0">
                <a:sym typeface="Wingdings" panose="05000000000000000000" pitchFamily="2" charset="2"/>
              </a:rPr>
              <a:t> (m, 3) point </a:t>
            </a:r>
            <a:r>
              <a:rPr lang="ko-KR" altLang="en-US" dirty="0">
                <a:sym typeface="Wingdings" panose="05000000000000000000" pitchFamily="2" charset="2"/>
              </a:rPr>
              <a:t>데이터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Loss: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Chamfer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distance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Codeword: 512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분류</a:t>
            </a:r>
            <a:r>
              <a:rPr lang="en-US" altLang="ko-KR" dirty="0"/>
              <a:t>: class score</a:t>
            </a:r>
          </a:p>
          <a:p>
            <a:r>
              <a:rPr lang="en-US" altLang="ko-KR" dirty="0"/>
              <a:t>Segmentation: n x m </a:t>
            </a:r>
            <a:r>
              <a:rPr lang="ko-KR" altLang="en-US" dirty="0"/>
              <a:t>데이터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D265A4A-E3EE-4496-A9F4-43F3E0ECB6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14" y="1690688"/>
            <a:ext cx="5868406" cy="289872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69AAB0B-2326-487D-858D-388BC24148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394" y="4589417"/>
            <a:ext cx="4171950" cy="16192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A9CC2B1-2044-4F74-820A-52027A8CD87D}"/>
              </a:ext>
            </a:extLst>
          </p:cNvPr>
          <p:cNvSpPr txBox="1"/>
          <p:nvPr/>
        </p:nvSpPr>
        <p:spPr>
          <a:xfrm>
            <a:off x="159394" y="6208667"/>
            <a:ext cx="231384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Chamfer distance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2748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45BB29-4A44-4482-AF29-F0BDD3D79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인코더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F3B1D3-81BF-43B2-A4BC-44AB623423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825625"/>
            <a:ext cx="5257800" cy="4351338"/>
          </a:xfrm>
        </p:spPr>
        <p:txBody>
          <a:bodyPr/>
          <a:lstStyle/>
          <a:p>
            <a:r>
              <a:rPr lang="ko-KR" altLang="en-US" dirty="0"/>
              <a:t>단일 점에 대해서 </a:t>
            </a:r>
            <a:r>
              <a:rPr lang="en-US" altLang="ko-KR" dirty="0"/>
              <a:t>3x3 </a:t>
            </a:r>
            <a:r>
              <a:rPr lang="ko-KR" altLang="en-US" dirty="0"/>
              <a:t>공분산 행렬 계산</a:t>
            </a:r>
            <a:endParaRPr lang="en-US" altLang="ko-KR" dirty="0"/>
          </a:p>
          <a:p>
            <a:r>
              <a:rPr lang="ko-KR" altLang="en-US" dirty="0"/>
              <a:t>그래프는 </a:t>
            </a:r>
            <a:r>
              <a:rPr lang="en-US" altLang="ko-KR" dirty="0"/>
              <a:t>KNN Graph</a:t>
            </a:r>
            <a:r>
              <a:rPr lang="ko-KR" altLang="en-US" dirty="0"/>
              <a:t>로 구성 </a:t>
            </a:r>
            <a:r>
              <a:rPr lang="en-US" altLang="ko-KR" dirty="0"/>
              <a:t>(k=16)</a:t>
            </a:r>
          </a:p>
          <a:p>
            <a:r>
              <a:rPr lang="ko-KR" altLang="en-US" dirty="0"/>
              <a:t>근접 노드에 </a:t>
            </a:r>
            <a:r>
              <a:rPr lang="en-US" altLang="ko-KR" dirty="0"/>
              <a:t>max operation </a:t>
            </a:r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BED3C5D-5AB3-4E51-A81F-094CDE2C8A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248" y="1690688"/>
            <a:ext cx="4724400" cy="22288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F79F3EF-DCF8-40B4-8A81-D5F3E6EBDD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248" y="4067584"/>
            <a:ext cx="5781675" cy="16002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534305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6EEA00-970F-4625-B2F7-6A5CA029B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디코더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31A1BB-75B2-4284-8640-B3AADF576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825625"/>
            <a:ext cx="5257800" cy="4351338"/>
          </a:xfrm>
        </p:spPr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개의</a:t>
            </a:r>
            <a:r>
              <a:rPr lang="en-US" altLang="ko-KR" dirty="0"/>
              <a:t> 3 layer MLP</a:t>
            </a:r>
          </a:p>
          <a:p>
            <a:r>
              <a:rPr lang="en-US" altLang="ko-KR" dirty="0"/>
              <a:t>Codeword</a:t>
            </a:r>
            <a:r>
              <a:rPr lang="ko-KR" altLang="en-US" dirty="0"/>
              <a:t>를 </a:t>
            </a:r>
            <a:r>
              <a:rPr lang="en-US" altLang="ko-KR" dirty="0"/>
              <a:t>m </a:t>
            </a:r>
            <a:r>
              <a:rPr lang="ko-KR" altLang="en-US" dirty="0"/>
              <a:t>번 복제</a:t>
            </a:r>
            <a:endParaRPr lang="en-US" altLang="ko-KR" dirty="0"/>
          </a:p>
          <a:p>
            <a:r>
              <a:rPr lang="ko-KR" altLang="en-US" dirty="0"/>
              <a:t> </a:t>
            </a:r>
            <a:r>
              <a:rPr lang="en-US" altLang="ko-KR" dirty="0"/>
              <a:t>m </a:t>
            </a:r>
            <a:r>
              <a:rPr lang="ko-KR" altLang="en-US" dirty="0"/>
              <a:t>은 </a:t>
            </a:r>
            <a:r>
              <a:rPr lang="en-US" altLang="ko-KR" dirty="0"/>
              <a:t>square number</a:t>
            </a:r>
          </a:p>
          <a:p>
            <a:r>
              <a:rPr lang="en-US" altLang="ko-KR" dirty="0"/>
              <a:t>Folding layer</a:t>
            </a:r>
            <a:r>
              <a:rPr lang="ko-KR" altLang="en-US" dirty="0"/>
              <a:t>를 계산</a:t>
            </a:r>
            <a:endParaRPr lang="en-US" altLang="ko-KR" dirty="0"/>
          </a:p>
          <a:p>
            <a:r>
              <a:rPr lang="en-US" altLang="ko-KR" dirty="0"/>
              <a:t>Folding1: 2D grid -&gt; 3D</a:t>
            </a:r>
            <a:br>
              <a:rPr lang="en-US" altLang="ko-KR" dirty="0"/>
            </a:br>
            <a:r>
              <a:rPr lang="en-US" altLang="ko-KR" dirty="0"/>
              <a:t>2D grid point</a:t>
            </a:r>
            <a:r>
              <a:rPr lang="ko-KR" altLang="en-US" dirty="0"/>
              <a:t>를 반영한다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Folding2: 3D -&gt; 3D</a:t>
            </a:r>
            <a:br>
              <a:rPr lang="en-US" altLang="ko-KR" dirty="0"/>
            </a:br>
            <a:r>
              <a:rPr lang="en-US" altLang="ko-KR" dirty="0"/>
              <a:t>Folding1</a:t>
            </a:r>
            <a:r>
              <a:rPr lang="ko-KR" altLang="en-US" dirty="0"/>
              <a:t>에서 생성된 </a:t>
            </a:r>
            <a:r>
              <a:rPr lang="en-US" altLang="ko-KR" dirty="0"/>
              <a:t>point</a:t>
            </a:r>
            <a:r>
              <a:rPr lang="ko-KR" altLang="en-US" dirty="0"/>
              <a:t>의 정보를 반영한다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4952779-0B44-4282-B30A-336D5B06CD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64" y="1825625"/>
            <a:ext cx="3543300" cy="24384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13E26A0-67BA-43E9-A43E-9B6FDEF9E7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864" y="4264025"/>
            <a:ext cx="5761673" cy="200004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500514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B61218-2DC5-478D-A954-5C344C4C3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그림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90F9ECE4-8319-472E-8305-DEBFD025B6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9336" y="1690688"/>
            <a:ext cx="4005877" cy="435133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15EBF12-BD8B-4D07-8EFE-F897EDB16D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6493" y="1775619"/>
            <a:ext cx="6305550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190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3196</TotalTime>
  <Words>230</Words>
  <Application>Microsoft Office PowerPoint</Application>
  <PresentationFormat>와이드스크린</PresentationFormat>
  <Paragraphs>45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FoldingNet: Point Cloud Auto-encoder via Deep Grid Deformation</vt:lpstr>
      <vt:lpstr>Introduction</vt:lpstr>
      <vt:lpstr>메인 목적</vt:lpstr>
      <vt:lpstr>알고리즘1: Folding</vt:lpstr>
      <vt:lpstr>아키텍처</vt:lpstr>
      <vt:lpstr>인코더</vt:lpstr>
      <vt:lpstr>디코더</vt:lpstr>
      <vt:lpstr>그림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용준 양</dc:creator>
  <cp:lastModifiedBy>LikeJust</cp:lastModifiedBy>
  <cp:revision>92</cp:revision>
  <dcterms:created xsi:type="dcterms:W3CDTF">2019-12-08T12:05:27Z</dcterms:created>
  <dcterms:modified xsi:type="dcterms:W3CDTF">2020-06-19T03:54:23Z</dcterms:modified>
</cp:coreProperties>
</file>