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7D7E5-C50B-4550-8291-93A5F554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B90CE-EBD0-493C-8478-26A0601D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A3560-469C-433B-8136-ABDF75F7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49609-74B7-432F-8296-AD0F2D90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08F47-262B-4D9E-905E-803A5ABC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AE658-CC3C-43F0-AEED-09DC4D08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9960D-E6E7-4C61-9F84-A8B432B5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5902C-6A69-4667-A9FB-B8BE63D4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08E25-B03E-4215-A858-C437EE4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C5B9-D4B6-46AC-AF7A-3E29CDBC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3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136C4B-716F-4247-AAB5-C023E2455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EBBD6-46ED-4216-B2DE-3FA0E7B7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EA139-5E1B-4A40-8728-FB4FEB58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C6156-1456-4D17-B9EC-66986DC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517E8-1EF0-499C-AF8A-E7F2E5A0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9CD5F-4F54-4D18-99EA-303940E7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26FB2-E83F-4BFB-8BB8-A3B93F00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E3AA2-F4B4-4794-9099-20411CC8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A2626-3221-48D6-906F-02B3152E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E8BEE-A046-4D34-8CC3-69009ABF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2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63976-E2CD-4630-9979-FFA326A7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AA5CA-4A85-4D9C-BBEC-A7510F31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84D0C-3DAE-4FEC-ADDA-9FC6FCD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655A1-E20B-4F58-8767-888C2CD5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61669-11DF-4BDF-9595-89D53CCC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3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F93EB-0855-4FAB-B05E-094C4B55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DD71-3BBC-462B-8FD2-9B502E8E9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5F994-66A9-4D7A-B160-F00BAD66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7A2DD-3C0E-461F-85B1-53F36CDA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45E2E-F859-4BDA-B3FC-27A61C1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3FFC9-B960-4553-9BAA-5110BDD3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6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BCBE-7F14-46E8-B6E7-B55E62C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A98B3-7152-4FD0-8B77-53890E57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85CEEB-779F-4992-AB3C-8C2DCBA3B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AC0EB4-BE98-4912-8E5B-119E82B66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9A3B7-4644-4BEA-B9A6-E54782895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E1CF3E-0FE1-4246-A59C-A45CEACC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6577C4-0591-4693-9126-0C0A5DFC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138C68-CFC4-4898-ACE9-5B164B51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4D6C-1951-4C6D-8DBB-D6BD0F22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FFE086-4F7E-4171-90C1-850B58A8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3B-3E46-4AFA-BAF6-8612D42B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78AE8-4E16-495F-8680-64DD01C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0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E5156B-F08D-4A75-BD96-01AB4531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5E856-4952-46AA-951B-C8548F6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65697-FCEB-4C7B-9F10-8E3EEB78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0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58BD-A79C-4BE2-A4D5-CD317FCC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BBB7E-ABCA-4A82-91F4-67175B0A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16683-6793-4F70-8B5E-F2DA1273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7DB47-E5D7-4943-8AC2-34E13717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0CD40-34A9-4CB7-94B6-B084B734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6D0D1-DC76-4D72-8B9F-47CF690C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ECF07-2119-413D-907D-01A15D4C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CF3FA0-8FEC-4706-A17A-15D2ABCB3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F34B8-7C66-491D-B3FC-35E448D11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8555C-7B7F-4902-AF99-5F6F51AC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803E6-9557-4E66-BB08-FB44F4ED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ED93C-1956-4DFA-A4C1-3C503937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5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5A1D77-BD54-4B71-A4B0-3B89B598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B68AB-EDE0-46F8-828A-D214A355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26513-19B0-4AC4-8F2F-616558749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73F0-93AC-4664-9169-D5008021B97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33DC6-E4A6-47FD-8729-8B71D9A2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2EA44-7E50-404D-91A4-AAA49ED1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7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1C7CA-44C6-4A61-AF94-42F9F132F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pointnet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A45A2-2850-4418-B387-42D4692A6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E502E-51C4-40BB-B51A-AAFCA3AA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956BF-6CC0-42EC-BDC1-D9359249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포인트 클라우드 데이터를 처리하는 네트워크 구조 제안</a:t>
            </a:r>
            <a:endParaRPr lang="en-US" altLang="ko-KR" dirty="0"/>
          </a:p>
          <a:p>
            <a:r>
              <a:rPr lang="en-US" altLang="ko-KR" dirty="0" err="1"/>
              <a:t>Pointnet</a:t>
            </a:r>
            <a:r>
              <a:rPr lang="ko-KR" altLang="en-US" dirty="0"/>
              <a:t>은 </a:t>
            </a:r>
            <a:r>
              <a:rPr lang="en-US" altLang="ko-KR" dirty="0"/>
              <a:t>unordered</a:t>
            </a:r>
            <a:r>
              <a:rPr lang="ko-KR" altLang="en-US" dirty="0"/>
              <a:t> 포인트 클라우드를 이용한다</a:t>
            </a:r>
            <a:endParaRPr lang="en-US" altLang="ko-KR" dirty="0"/>
          </a:p>
          <a:p>
            <a:r>
              <a:rPr lang="ko-KR" altLang="en-US" dirty="0"/>
              <a:t>아키텍처를 이용하여 분류</a:t>
            </a:r>
            <a:r>
              <a:rPr lang="en-US" altLang="ko-KR" dirty="0"/>
              <a:t>, </a:t>
            </a:r>
            <a:r>
              <a:rPr lang="ko-KR" altLang="en-US" dirty="0"/>
              <a:t>파트 </a:t>
            </a:r>
            <a:r>
              <a:rPr lang="en-US" altLang="ko-KR" dirty="0"/>
              <a:t>/ </a:t>
            </a:r>
            <a:r>
              <a:rPr lang="ko-KR" altLang="en-US" dirty="0" err="1"/>
              <a:t>세멘틱</a:t>
            </a:r>
            <a:r>
              <a:rPr lang="ko-KR" altLang="en-US" dirty="0"/>
              <a:t> </a:t>
            </a:r>
            <a:r>
              <a:rPr lang="ko-KR" altLang="en-US" dirty="0" err="1"/>
              <a:t>세그멘테이션</a:t>
            </a:r>
            <a:r>
              <a:rPr lang="ko-KR" altLang="en-US" dirty="0"/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117432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99CC0-B19A-4E2D-85DB-5BF115D6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B9645-6825-4A27-ADE1-1515A128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포인트 클라우드는 </a:t>
            </a:r>
            <a:r>
              <a:rPr lang="en-US" altLang="ko-KR" dirty="0"/>
              <a:t>(unordered data, Unstructured(sparse) data) </a:t>
            </a:r>
            <a:r>
              <a:rPr lang="ko-KR" altLang="en-US" dirty="0"/>
              <a:t>이다</a:t>
            </a:r>
            <a:endParaRPr lang="en-US" altLang="ko-KR" dirty="0"/>
          </a:p>
          <a:p>
            <a:r>
              <a:rPr lang="en-US" altLang="ko-KR" b="1" dirty="0"/>
              <a:t>Permutation invariant (unordered)</a:t>
            </a:r>
            <a:endParaRPr lang="en-US" altLang="ko-KR" dirty="0"/>
          </a:p>
          <a:p>
            <a:r>
              <a:rPr lang="en-US" altLang="ko-KR" b="1" dirty="0"/>
              <a:t>Translation invariant (geometric)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가지 성질을 만족해야 한다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이런 부분에 </a:t>
            </a:r>
            <a:r>
              <a:rPr lang="ko-KR" altLang="en-US" dirty="0" err="1">
                <a:sym typeface="Wingdings" panose="05000000000000000000" pitchFamily="2" charset="2"/>
              </a:rPr>
              <a:t>컨트리뷰션함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617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A3E5D-28A7-4001-9840-19C33177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1: Unordered point set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E2C7D-806D-4238-A072-1C4D610E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포인트의 순서와 상관없이 결과가 나와야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개의 포인트가 있을 때 </a:t>
            </a:r>
            <a:r>
              <a:rPr lang="en-US" altLang="ko-KR" dirty="0"/>
              <a:t>N! </a:t>
            </a:r>
            <a:r>
              <a:rPr lang="ko-KR" altLang="en-US" dirty="0"/>
              <a:t>가지 순열</a:t>
            </a:r>
            <a:r>
              <a:rPr lang="en-US" altLang="ko-KR" dirty="0"/>
              <a:t>(Permutation)</a:t>
            </a:r>
            <a:r>
              <a:rPr lang="ko-KR" altLang="en-US" dirty="0"/>
              <a:t>이 나타날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symmetric function</a:t>
            </a:r>
            <a:r>
              <a:rPr lang="ko-KR" altLang="en-US" dirty="0"/>
              <a:t>을 이용하여 각 포인트의 정보를 합치는 과정을 수행</a:t>
            </a:r>
            <a:endParaRPr lang="en-US" altLang="ko-KR" dirty="0"/>
          </a:p>
          <a:p>
            <a:r>
              <a:rPr lang="en-US" altLang="ko-KR" dirty="0"/>
              <a:t>MLP</a:t>
            </a:r>
            <a:r>
              <a:rPr lang="ko-KR" altLang="en-US" dirty="0"/>
              <a:t>와 </a:t>
            </a:r>
            <a:r>
              <a:rPr lang="en-US" altLang="ko-KR" dirty="0"/>
              <a:t>Max Pooling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Max Polling</a:t>
            </a:r>
            <a:r>
              <a:rPr lang="ko-KR" altLang="en-US" dirty="0"/>
              <a:t>이 모든 점에 대해서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정보를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9CA25A-AB12-4FFF-A740-13B4AE51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7" y="3838959"/>
            <a:ext cx="4990011" cy="28734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DCCB2F-6CB5-4538-97E7-974544195DDF}"/>
              </a:ext>
            </a:extLst>
          </p:cNvPr>
          <p:cNvSpPr/>
          <p:nvPr/>
        </p:nvSpPr>
        <p:spPr>
          <a:xfrm>
            <a:off x="9562011" y="5981877"/>
            <a:ext cx="2394857" cy="522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AEBF4-EC4E-4789-875D-4B2C58C8DD36}"/>
              </a:ext>
            </a:extLst>
          </p:cNvPr>
          <p:cNvSpPr txBox="1"/>
          <p:nvPr/>
        </p:nvSpPr>
        <p:spPr>
          <a:xfrm>
            <a:off x="8014063" y="6475458"/>
            <a:ext cx="10863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Local feature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D1043-CCE8-43C0-A4A4-E61EBE5F48AE}"/>
              </a:ext>
            </a:extLst>
          </p:cNvPr>
          <p:cNvSpPr txBox="1"/>
          <p:nvPr/>
        </p:nvSpPr>
        <p:spPr>
          <a:xfrm>
            <a:off x="9268097" y="6309304"/>
            <a:ext cx="9514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Symmetric </a:t>
            </a:r>
          </a:p>
          <a:p>
            <a:r>
              <a:rPr lang="en-US" altLang="ko-KR" sz="1200" dirty="0"/>
              <a:t>feature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1F0A2-9250-4251-BE00-9B3AFCA14961}"/>
              </a:ext>
            </a:extLst>
          </p:cNvPr>
          <p:cNvSpPr txBox="1"/>
          <p:nvPr/>
        </p:nvSpPr>
        <p:spPr>
          <a:xfrm>
            <a:off x="10355579" y="6309304"/>
            <a:ext cx="7195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Global feature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723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CDB8-82C9-4EC3-8AB2-5C049282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2: Geometric 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E7E91-4360-4069-86C5-DE45DB8F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</a:t>
            </a:r>
            <a:r>
              <a:rPr lang="ko-KR" altLang="en-US" dirty="0"/>
              <a:t>에 대해서 </a:t>
            </a:r>
            <a:r>
              <a:rPr lang="en-US" altLang="ko-KR" dirty="0"/>
              <a:t>Rotation, Translation</a:t>
            </a:r>
            <a:r>
              <a:rPr lang="ko-KR" altLang="en-US" dirty="0"/>
              <a:t>도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7744B-FA9B-4E8F-B071-F7A0789A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4" y="4157117"/>
            <a:ext cx="4153911" cy="23602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A67A85-0F60-43CB-87FA-782A75AE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93" y="3951084"/>
            <a:ext cx="4391978" cy="25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6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EDDE8-CB4A-4222-A769-5CBC25E9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AEF1-287B-4C22-AB63-5334FB14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1825625"/>
            <a:ext cx="5886994" cy="4351338"/>
          </a:xfrm>
        </p:spPr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(n, 3) point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1024 global feature</a:t>
            </a:r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: class score</a:t>
            </a:r>
          </a:p>
          <a:p>
            <a:r>
              <a:rPr lang="en-US" altLang="ko-KR" dirty="0"/>
              <a:t>Segmentation: n x m </a:t>
            </a:r>
            <a:r>
              <a:rPr lang="ko-KR" altLang="en-US" dirty="0"/>
              <a:t>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FC4B70-39E0-44C4-92AF-95AF0DDE5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1" y="1690688"/>
            <a:ext cx="5497222" cy="45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4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D2B65-53CD-4B0F-9E58-A7A5B2D8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그림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5540A-C396-4A0A-A861-E3D2CF3E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85" y="1857715"/>
            <a:ext cx="5435645" cy="31425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18FF8-9E0F-4B8C-BCD3-A29CFA64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0" y="1690688"/>
            <a:ext cx="6108873" cy="37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3134A-4586-4FF2-B74F-AAB384B1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B8FC3-4EBD-4F3F-84BC-7D7B06BE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006" y="1825625"/>
            <a:ext cx="5048794" cy="4351338"/>
          </a:xfrm>
        </p:spPr>
        <p:txBody>
          <a:bodyPr/>
          <a:lstStyle/>
          <a:p>
            <a:r>
              <a:rPr lang="en-US" altLang="ko-KR" dirty="0" err="1"/>
              <a:t>Subvolume</a:t>
            </a:r>
            <a:r>
              <a:rPr lang="en-US" altLang="ko-KR" dirty="0"/>
              <a:t>, MVCNN </a:t>
            </a:r>
            <a:r>
              <a:rPr lang="ko-KR" altLang="en-US" dirty="0"/>
              <a:t>네트워크보다 파라미터 개수가 효율적이다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분류</a:t>
            </a:r>
            <a:r>
              <a:rPr lang="en-US" altLang="ko-KR" dirty="0"/>
              <a:t>: 1 M point / second</a:t>
            </a:r>
          </a:p>
          <a:p>
            <a:r>
              <a:rPr lang="en-US" altLang="ko-KR" dirty="0"/>
              <a:t>Segmentation: 2 rooms (2 * 4096 point)/ second</a:t>
            </a:r>
          </a:p>
          <a:p>
            <a:r>
              <a:rPr lang="en-US" altLang="ko-KR" dirty="0"/>
              <a:t>NVIDIA</a:t>
            </a:r>
            <a:r>
              <a:rPr lang="ko-KR" altLang="en-US" dirty="0"/>
              <a:t> </a:t>
            </a:r>
            <a:r>
              <a:rPr lang="en-US" altLang="ko-KR" dirty="0"/>
              <a:t>1080X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 기준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807C7-403A-4C27-92A0-F9DF37C5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196840" cy="31574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727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AF43-1B93-4C9F-8B93-AA15B48A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BAF84-0D39-4758-A020-23514D3D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 cloud</a:t>
            </a:r>
            <a:r>
              <a:rPr lang="ko-KR" altLang="en-US" dirty="0"/>
              <a:t>를 처리하는 네트워크 구조 제안</a:t>
            </a:r>
            <a:endParaRPr lang="en-US" altLang="ko-KR" dirty="0"/>
          </a:p>
          <a:p>
            <a:r>
              <a:rPr lang="en-US" altLang="ko-KR" dirty="0"/>
              <a:t>Point cloud </a:t>
            </a:r>
            <a:r>
              <a:rPr lang="ko-KR" altLang="en-US" dirty="0"/>
              <a:t>데이터의 특성인 </a:t>
            </a:r>
            <a:r>
              <a:rPr lang="en-US" altLang="ko-KR" dirty="0"/>
              <a:t>unordered data, geometric transformation</a:t>
            </a:r>
            <a:r>
              <a:rPr lang="ko-KR" altLang="en-US" dirty="0"/>
              <a:t>에 대한 해결 방법 제시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097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213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pointnet</vt:lpstr>
      <vt:lpstr>메인 목적</vt:lpstr>
      <vt:lpstr>문제</vt:lpstr>
      <vt:lpstr>알고리즘1: Unordered point set </vt:lpstr>
      <vt:lpstr>알고리즘2: Geometric transformation</vt:lpstr>
      <vt:lpstr>아키텍처</vt:lpstr>
      <vt:lpstr>결과 그림</vt:lpstr>
      <vt:lpstr>성능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용준 양</dc:creator>
  <cp:lastModifiedBy>LikeJust</cp:lastModifiedBy>
  <cp:revision>50</cp:revision>
  <dcterms:created xsi:type="dcterms:W3CDTF">2019-12-08T12:05:27Z</dcterms:created>
  <dcterms:modified xsi:type="dcterms:W3CDTF">2020-06-04T07:05:48Z</dcterms:modified>
</cp:coreProperties>
</file>