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72" r:id="rId5"/>
    <p:sldId id="269" r:id="rId6"/>
    <p:sldId id="279" r:id="rId7"/>
    <p:sldId id="278" r:id="rId8"/>
    <p:sldId id="260" r:id="rId9"/>
    <p:sldId id="270" r:id="rId10"/>
    <p:sldId id="273" r:id="rId11"/>
    <p:sldId id="274" r:id="rId12"/>
    <p:sldId id="258" r:id="rId13"/>
    <p:sldId id="259" r:id="rId14"/>
    <p:sldId id="277" r:id="rId15"/>
    <p:sldId id="261" r:id="rId16"/>
    <p:sldId id="262" r:id="rId17"/>
    <p:sldId id="268" r:id="rId18"/>
    <p:sldId id="267" r:id="rId19"/>
    <p:sldId id="271" r:id="rId20"/>
    <p:sldId id="276" r:id="rId21"/>
    <p:sldId id="275" r:id="rId22"/>
    <p:sldId id="263" r:id="rId23"/>
    <p:sldId id="264" r:id="rId24"/>
    <p:sldId id="265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618A40-9A5B-D74F-B8E2-5C3781E90A7B}">
          <p14:sldIdLst>
            <p14:sldId id="256"/>
            <p14:sldId id="257"/>
            <p14:sldId id="280"/>
            <p14:sldId id="272"/>
            <p14:sldId id="269"/>
            <p14:sldId id="279"/>
            <p14:sldId id="278"/>
            <p14:sldId id="260"/>
            <p14:sldId id="270"/>
            <p14:sldId id="273"/>
            <p14:sldId id="274"/>
            <p14:sldId id="258"/>
            <p14:sldId id="259"/>
            <p14:sldId id="277"/>
            <p14:sldId id="261"/>
            <p14:sldId id="262"/>
            <p14:sldId id="268"/>
            <p14:sldId id="267"/>
            <p14:sldId id="271"/>
            <p14:sldId id="276"/>
            <p14:sldId id="275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75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189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1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9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5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07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12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37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4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51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E5B9-450E-214F-B044-60214F66334C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9DF7-B653-814B-9386-3EA0F62AC9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19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开发之</a:t>
            </a:r>
            <a:r>
              <a:rPr kumimoji="1" lang="en-US" altLang="zh-CN" dirty="0" smtClean="0"/>
              <a:t>Runtime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分发</a:t>
            </a:r>
            <a:r>
              <a:rPr lang="zh-CN" altLang="en-US" dirty="0" smtClean="0"/>
              <a:t>消息</a:t>
            </a:r>
            <a:r>
              <a:rPr lang="zh-CN" altLang="en-US" dirty="0" smtClean="0"/>
              <a:t>机制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98907" r="-98907"/>
          <a:stretch>
            <a:fillRect/>
          </a:stretch>
        </p:blipFill>
        <p:spPr>
          <a:xfrm>
            <a:off x="-265792" y="1535897"/>
            <a:ext cx="9819262" cy="5402490"/>
          </a:xfrm>
        </p:spPr>
      </p:pic>
    </p:spTree>
    <p:extLst>
      <p:ext uri="{BB962C8B-B14F-4D97-AF65-F5344CB8AC3E}">
        <p14:creationId xmlns:p14="http://schemas.microsoft.com/office/powerpoint/2010/main" val="343794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消息转发</a:t>
            </a:r>
            <a:r>
              <a:rPr lang="en-US" altLang="zh-CN" dirty="0"/>
              <a:t>(message forwarding)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、动态方法</a:t>
            </a:r>
            <a:r>
              <a:rPr lang="zh-CN" altLang="en-US" dirty="0" smtClean="0"/>
              <a:t>解析</a:t>
            </a:r>
            <a:r>
              <a:rPr lang="zh-CN" altLang="en-US" dirty="0" smtClean="0"/>
              <a:t>（</a:t>
            </a:r>
            <a:r>
              <a:rPr lang="zh-TW" altLang="en-US" dirty="0"/>
              <a:t>给类利用 </a:t>
            </a:r>
            <a:r>
              <a:rPr lang="en-US" altLang="zh-TW" dirty="0" err="1"/>
              <a:t>class_addMethod</a:t>
            </a:r>
            <a:r>
              <a:rPr lang="en-US" altLang="zh-TW" dirty="0"/>
              <a:t> </a:t>
            </a:r>
            <a:r>
              <a:rPr lang="zh-TW" altLang="en-US" dirty="0"/>
              <a:t>添加方法的机会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endParaRPr lang="de-DE" altLang="zh-CN" dirty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、备用接</a:t>
            </a:r>
            <a:r>
              <a:rPr lang="zh-CN" altLang="en-US" dirty="0" smtClean="0"/>
              <a:t>收者</a:t>
            </a:r>
            <a:r>
              <a:rPr lang="zh-CN" altLang="en-US" dirty="0" smtClean="0"/>
              <a:t>（可以理解把这个处理不了的锅 扔他其他人）</a:t>
            </a:r>
            <a:endParaRPr lang="zh-CN" altLang="en-US" dirty="0"/>
          </a:p>
          <a:p>
            <a:pPr marL="0" indent="0">
              <a:buNone/>
            </a:pPr>
            <a:endParaRPr lang="bg-BG" altLang="zh-CN" dirty="0"/>
          </a:p>
          <a:p>
            <a:r>
              <a:rPr lang="en-US" altLang="zh-CN" dirty="0" smtClean="0"/>
              <a:t>3</a:t>
            </a:r>
            <a:r>
              <a:rPr lang="zh-CN" altLang="en-US" dirty="0"/>
              <a:t>、</a:t>
            </a:r>
            <a:r>
              <a:rPr lang="zh-CN" altLang="en-US" dirty="0" smtClean="0"/>
              <a:t>完整消息转发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 smtClean="0"/>
              <a:t>消息转发流</a:t>
            </a:r>
            <a:r>
              <a:rPr lang="zh-CN" altLang="en-US" dirty="0"/>
              <a:t>程的最后一个环节。参数 </a:t>
            </a:r>
            <a:r>
              <a:rPr lang="en-US" altLang="zh-CN" dirty="0" err="1"/>
              <a:t>anInvocation</a:t>
            </a:r>
            <a:r>
              <a:rPr lang="en-US" altLang="zh-CN" dirty="0"/>
              <a:t> </a:t>
            </a:r>
            <a:r>
              <a:rPr lang="zh-CN" altLang="en-US" dirty="0"/>
              <a:t>中包含未处理消息的各种信息（</a:t>
            </a:r>
            <a:r>
              <a:rPr lang="en-US" altLang="zh-CN" dirty="0"/>
              <a:t>selector\target\</a:t>
            </a:r>
            <a:r>
              <a:rPr lang="zh-CN" altLang="en-US" dirty="0"/>
              <a:t>参数</a:t>
            </a:r>
            <a:r>
              <a:rPr lang="en-US" altLang="zh-CN" dirty="0"/>
              <a:t>...</a:t>
            </a:r>
            <a:r>
              <a:rPr lang="zh-CN" altLang="en-US" dirty="0"/>
              <a:t>）。在这个方法中，可以把 </a:t>
            </a:r>
            <a:r>
              <a:rPr lang="en-US" altLang="zh-CN" dirty="0" err="1"/>
              <a:t>anInvocation</a:t>
            </a:r>
            <a:r>
              <a:rPr lang="en-US" altLang="zh-CN" dirty="0"/>
              <a:t> </a:t>
            </a:r>
            <a:r>
              <a:rPr lang="zh-CN" altLang="en-US" dirty="0"/>
              <a:t>转发给多个对象，与</a:t>
            </a:r>
            <a:r>
              <a:rPr lang="zh-CN" altLang="en-US" dirty="0" smtClean="0"/>
              <a:t>二号</a:t>
            </a:r>
            <a:r>
              <a:rPr lang="zh-CN" altLang="en-US" dirty="0" smtClean="0"/>
              <a:t>锅</a:t>
            </a:r>
            <a:r>
              <a:rPr lang="zh-CN" altLang="en-US" dirty="0" smtClean="0"/>
              <a:t>不同</a:t>
            </a:r>
            <a:r>
              <a:rPr lang="zh-CN" altLang="en-US" dirty="0"/>
              <a:t>，二号只能转给一个对象。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92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动态的添加对象的成员变量和方法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动态交换两个方法的实现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实现分类也可以添加属性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NSCoding</a:t>
            </a:r>
            <a:r>
              <a:rPr lang="zh-CN" altLang="en-US" dirty="0" smtClean="0"/>
              <a:t>的自动归档和解档</a:t>
            </a:r>
          </a:p>
          <a:p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zh-CN" altLang="en-US" dirty="0"/>
              <a:t>实现字典转</a:t>
            </a:r>
            <a:r>
              <a:rPr lang="zh-CN" altLang="en-US" dirty="0" smtClean="0"/>
              <a:t>模型的自动转换</a:t>
            </a:r>
            <a:endParaRPr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对象拷贝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这两个头文件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#import &lt;</a:t>
            </a:r>
            <a:r>
              <a:rPr lang="en-US" altLang="zh-CN" dirty="0" err="1"/>
              <a:t>objc</a:t>
            </a:r>
            <a:r>
              <a:rPr lang="en-US" altLang="zh-CN" dirty="0"/>
              <a:t>/</a:t>
            </a:r>
            <a:r>
              <a:rPr lang="en-US" altLang="zh-CN" dirty="0" err="1"/>
              <a:t>runtime.h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#import &lt;</a:t>
            </a:r>
            <a:r>
              <a:rPr lang="en-US" altLang="zh-CN" dirty="0" err="1"/>
              <a:t>objc</a:t>
            </a:r>
            <a:r>
              <a:rPr lang="en-US" altLang="zh-CN" dirty="0"/>
              <a:t>/</a:t>
            </a:r>
            <a:r>
              <a:rPr lang="en-US" altLang="zh-CN" dirty="0" err="1"/>
              <a:t>message.h</a:t>
            </a:r>
            <a:r>
              <a:rPr lang="en-US" altLang="zh-CN" dirty="0"/>
              <a:t>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29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对象、类、元类之间的关系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每个对象是一个</a:t>
            </a:r>
            <a:r>
              <a:rPr lang="en-US" altLang="zh-CN" dirty="0" err="1"/>
              <a:t>objc_object</a:t>
            </a:r>
            <a:r>
              <a:rPr lang="zh-CN" altLang="en-US" dirty="0"/>
              <a:t>结构体，此结构体只有一个元素即指向其类的</a:t>
            </a:r>
            <a:r>
              <a:rPr lang="en-US" altLang="zh-CN" dirty="0" err="1"/>
              <a:t>isa</a:t>
            </a:r>
            <a:r>
              <a:rPr lang="zh-CN" altLang="en-US" dirty="0"/>
              <a:t>指针，</a:t>
            </a:r>
            <a:r>
              <a:rPr lang="en-US" altLang="zh-CN" dirty="0" err="1"/>
              <a:t>isa</a:t>
            </a:r>
            <a:r>
              <a:rPr lang="zh-CN" altLang="en-US" dirty="0"/>
              <a:t>指针的类型为</a:t>
            </a:r>
            <a:r>
              <a:rPr lang="en-US" altLang="zh-CN" dirty="0"/>
              <a:t>Class</a:t>
            </a:r>
            <a:r>
              <a:rPr lang="zh-CN" altLang="en-US" dirty="0"/>
              <a:t>。</a:t>
            </a:r>
            <a:r>
              <a:rPr lang="en-US" altLang="zh-CN" dirty="0"/>
              <a:t>(Class</a:t>
            </a:r>
            <a:r>
              <a:rPr lang="zh-CN" altLang="en-US" dirty="0"/>
              <a:t>的结构体后面有）</a:t>
            </a:r>
          </a:p>
          <a:p>
            <a:r>
              <a:rPr lang="zh-CN" altLang="en-US" dirty="0"/>
              <a:t>每个类也是一个对象，它的</a:t>
            </a:r>
            <a:r>
              <a:rPr lang="en-US" altLang="zh-CN" dirty="0" err="1"/>
              <a:t>isa</a:t>
            </a:r>
            <a:r>
              <a:rPr lang="zh-CN" altLang="en-US" dirty="0"/>
              <a:t>指针指向它的元类</a:t>
            </a:r>
            <a:r>
              <a:rPr lang="en-US" altLang="zh-CN" dirty="0"/>
              <a:t>(meta class)</a:t>
            </a:r>
            <a:r>
              <a:rPr lang="zh-CN" altLang="en-US" dirty="0"/>
              <a:t>，一般元类都是唯一的。</a:t>
            </a:r>
          </a:p>
          <a:p>
            <a:r>
              <a:rPr lang="zh-CN" altLang="en-US" dirty="0"/>
              <a:t>每个元类也是一个对象，它的</a:t>
            </a:r>
            <a:r>
              <a:rPr lang="en-US" altLang="zh-CN" dirty="0" err="1"/>
              <a:t>isa</a:t>
            </a:r>
            <a:r>
              <a:rPr lang="zh-CN" altLang="en-US" dirty="0"/>
              <a:t>指针指向</a:t>
            </a:r>
            <a:r>
              <a:rPr lang="en-US" altLang="zh-CN" dirty="0" err="1"/>
              <a:t>NSObject</a:t>
            </a:r>
            <a:r>
              <a:rPr lang="zh-CN" altLang="en-US" dirty="0"/>
              <a:t>的元类，而</a:t>
            </a:r>
            <a:r>
              <a:rPr lang="en-US" altLang="zh-CN" dirty="0" err="1"/>
              <a:t>NSObject</a:t>
            </a:r>
            <a:r>
              <a:rPr lang="zh-CN" altLang="en-US" dirty="0"/>
              <a:t>的元类指向它本身（即</a:t>
            </a:r>
            <a:r>
              <a:rPr lang="en-US" altLang="zh-CN" dirty="0" err="1"/>
              <a:t>NSObject</a:t>
            </a:r>
            <a:r>
              <a:rPr lang="zh-CN" altLang="en-US" dirty="0"/>
              <a:t>元类）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56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字典转模型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+ (</a:t>
            </a:r>
            <a:r>
              <a:rPr lang="en-US" altLang="zh-CN" dirty="0" err="1"/>
              <a:t>instancetype</a:t>
            </a:r>
            <a:r>
              <a:rPr lang="en-US" altLang="zh-CN" dirty="0"/>
              <a:t>)</a:t>
            </a:r>
            <a:r>
              <a:rPr lang="en-US" altLang="zh-CN" dirty="0" err="1"/>
              <a:t>modelWithDictionary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 *)</a:t>
            </a:r>
            <a:r>
              <a:rPr lang="en-US" altLang="zh-CN" dirty="0" err="1"/>
              <a:t>dic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JDModel</a:t>
            </a:r>
            <a:r>
              <a:rPr lang="en-US" altLang="zh-CN" dirty="0"/>
              <a:t> *model = [[self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unsigned </a:t>
            </a:r>
            <a:r>
              <a:rPr lang="en-US" altLang="zh-CN" dirty="0" err="1"/>
              <a:t>int</a:t>
            </a:r>
            <a:r>
              <a:rPr lang="en-US" altLang="zh-CN" dirty="0"/>
              <a:t> count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objc_property_t</a:t>
            </a:r>
            <a:r>
              <a:rPr lang="en-US" altLang="zh-CN" dirty="0"/>
              <a:t> *</a:t>
            </a:r>
            <a:r>
              <a:rPr lang="en-US" altLang="zh-CN" dirty="0" err="1"/>
              <a:t>propertyList</a:t>
            </a:r>
            <a:r>
              <a:rPr lang="en-US" altLang="zh-CN" dirty="0"/>
              <a:t> = </a:t>
            </a:r>
            <a:r>
              <a:rPr lang="en-US" altLang="zh-CN" dirty="0" err="1"/>
              <a:t>class_copyPropertyList</a:t>
            </a:r>
            <a:r>
              <a:rPr lang="en-US" altLang="zh-CN" dirty="0"/>
              <a:t>([self class], &amp;count);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count;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objc_property_t</a:t>
            </a:r>
            <a:r>
              <a:rPr lang="en-US" altLang="zh-CN" dirty="0"/>
              <a:t> </a:t>
            </a:r>
            <a:r>
              <a:rPr lang="en-US" altLang="zh-CN" dirty="0" err="1"/>
              <a:t>aProperty</a:t>
            </a:r>
            <a:r>
              <a:rPr lang="en-US" altLang="zh-CN" dirty="0"/>
              <a:t> = </a:t>
            </a:r>
            <a:r>
              <a:rPr lang="en-US" altLang="zh-CN" dirty="0" err="1"/>
              <a:t>propertyList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de-DE" altLang="zh-CN" dirty="0"/>
              <a:t>        //1.</a:t>
            </a:r>
            <a:r>
              <a:rPr lang="zh-CN" altLang="de-DE" dirty="0"/>
              <a:t>获取属性名</a:t>
            </a:r>
            <a:endParaRPr lang="de-DE" altLang="zh-CN" dirty="0"/>
          </a:p>
          <a:p>
            <a:r>
              <a:rPr lang="de-DE" altLang="zh-CN" dirty="0"/>
              <a:t>        </a:t>
            </a:r>
            <a:r>
              <a:rPr lang="de-DE" altLang="zh-CN" dirty="0" err="1"/>
              <a:t>const</a:t>
            </a:r>
            <a:r>
              <a:rPr lang="de-DE" altLang="zh-CN" dirty="0"/>
              <a:t> </a:t>
            </a:r>
            <a:r>
              <a:rPr lang="de-DE" altLang="zh-CN" dirty="0" err="1"/>
              <a:t>char</a:t>
            </a:r>
            <a:r>
              <a:rPr lang="de-DE" altLang="zh-CN" dirty="0"/>
              <a:t> *</a:t>
            </a:r>
            <a:r>
              <a:rPr lang="de-DE" altLang="zh-CN" dirty="0" err="1"/>
              <a:t>name</a:t>
            </a:r>
            <a:r>
              <a:rPr lang="de-DE" altLang="zh-CN" dirty="0"/>
              <a:t> = </a:t>
            </a:r>
            <a:r>
              <a:rPr lang="de-DE" altLang="zh-CN" dirty="0" err="1"/>
              <a:t>property_getName</a:t>
            </a:r>
            <a:r>
              <a:rPr lang="de-DE" altLang="zh-CN" dirty="0"/>
              <a:t>(</a:t>
            </a:r>
            <a:r>
              <a:rPr lang="de-DE" altLang="zh-CN" dirty="0" err="1"/>
              <a:t>aProperty</a:t>
            </a:r>
            <a:r>
              <a:rPr lang="de-DE" altLang="zh-CN" dirty="0"/>
              <a:t>);</a:t>
            </a:r>
          </a:p>
          <a:p>
            <a:endParaRPr lang="de-DE" altLang="zh-CN" dirty="0"/>
          </a:p>
          <a:p>
            <a:r>
              <a:rPr lang="de-DE" altLang="zh-CN" dirty="0"/>
              <a:t>        //2.</a:t>
            </a:r>
            <a:r>
              <a:rPr lang="zh-CN" altLang="de-DE" dirty="0"/>
              <a:t>获取字典里德数据</a:t>
            </a:r>
            <a:endParaRPr lang="de-DE" altLang="zh-CN" dirty="0"/>
          </a:p>
          <a:p>
            <a:r>
              <a:rPr lang="de-DE" altLang="zh-CN" dirty="0"/>
              <a:t>        </a:t>
            </a:r>
            <a:r>
              <a:rPr lang="de-DE" altLang="zh-CN" dirty="0" err="1"/>
              <a:t>id</a:t>
            </a:r>
            <a:r>
              <a:rPr lang="de-DE" altLang="zh-CN" dirty="0"/>
              <a:t> </a:t>
            </a:r>
            <a:r>
              <a:rPr lang="de-DE" altLang="zh-CN" dirty="0" err="1"/>
              <a:t>value</a:t>
            </a:r>
            <a:r>
              <a:rPr lang="de-DE" altLang="zh-CN" dirty="0"/>
              <a:t> = </a:t>
            </a:r>
            <a:r>
              <a:rPr lang="de-DE" altLang="zh-CN" dirty="0" err="1"/>
              <a:t>dic</a:t>
            </a:r>
            <a:r>
              <a:rPr lang="de-DE" altLang="zh-CN" dirty="0"/>
              <a:t>[[</a:t>
            </a:r>
            <a:r>
              <a:rPr lang="de-DE" altLang="zh-CN" dirty="0" err="1"/>
              <a:t>NSString</a:t>
            </a:r>
            <a:r>
              <a:rPr lang="de-DE" altLang="zh-CN" dirty="0"/>
              <a:t> stringWithUTF8String:name]];</a:t>
            </a:r>
          </a:p>
          <a:p>
            <a:r>
              <a:rPr lang="en-US" altLang="zh-CN" dirty="0"/>
              <a:t>        if (!value) {</a:t>
            </a:r>
          </a:p>
          <a:p>
            <a:endParaRPr lang="en-US" altLang="zh-CN" dirty="0"/>
          </a:p>
          <a:p>
            <a:r>
              <a:rPr lang="en-US" altLang="zh-CN" dirty="0"/>
              <a:t>        } else {</a:t>
            </a:r>
          </a:p>
          <a:p>
            <a:r>
              <a:rPr lang="de-DE" altLang="zh-CN" dirty="0"/>
              <a:t>            //3.</a:t>
            </a:r>
            <a:r>
              <a:rPr lang="zh-CN" altLang="de-DE" dirty="0"/>
              <a:t>赋值</a:t>
            </a:r>
            <a:endParaRPr lang="de-DE" altLang="zh-CN" dirty="0"/>
          </a:p>
          <a:p>
            <a:r>
              <a:rPr lang="de-DE" altLang="zh-CN" dirty="0"/>
              <a:t>            [</a:t>
            </a:r>
            <a:r>
              <a:rPr lang="de-DE" altLang="zh-CN" dirty="0" err="1"/>
              <a:t>model</a:t>
            </a:r>
            <a:r>
              <a:rPr lang="de-DE" altLang="zh-CN" dirty="0"/>
              <a:t> </a:t>
            </a:r>
            <a:r>
              <a:rPr lang="de-DE" altLang="zh-CN" dirty="0" err="1"/>
              <a:t>setValue:value</a:t>
            </a:r>
            <a:r>
              <a:rPr lang="de-DE" altLang="zh-CN" dirty="0"/>
              <a:t> </a:t>
            </a:r>
            <a:r>
              <a:rPr lang="de-DE" altLang="zh-CN" dirty="0" err="1"/>
              <a:t>forKey</a:t>
            </a:r>
            <a:r>
              <a:rPr lang="de-DE" altLang="zh-CN" dirty="0"/>
              <a:t>:[</a:t>
            </a:r>
            <a:r>
              <a:rPr lang="de-DE" altLang="zh-CN" dirty="0" err="1"/>
              <a:t>NSString</a:t>
            </a:r>
            <a:r>
              <a:rPr lang="de-DE" altLang="zh-CN" dirty="0"/>
              <a:t> stringWithUTF8String:name]];</a:t>
            </a:r>
          </a:p>
          <a:p>
            <a:r>
              <a:rPr lang="de-DE" altLang="zh-CN" dirty="0"/>
              <a:t>        }</a:t>
            </a:r>
          </a:p>
          <a:p>
            <a:r>
              <a:rPr lang="de-DE" altLang="zh-CN" dirty="0"/>
              <a:t>    }</a:t>
            </a:r>
          </a:p>
          <a:p>
            <a:r>
              <a:rPr lang="de-DE" altLang="zh-CN" dirty="0"/>
              <a:t>    </a:t>
            </a:r>
            <a:r>
              <a:rPr lang="de-DE" altLang="zh-CN" dirty="0" err="1"/>
              <a:t>return</a:t>
            </a:r>
            <a:r>
              <a:rPr lang="de-DE" altLang="zh-CN" dirty="0"/>
              <a:t> </a:t>
            </a:r>
            <a:r>
              <a:rPr lang="de-DE" altLang="zh-CN" dirty="0" err="1"/>
              <a:t>model</a:t>
            </a:r>
            <a:r>
              <a:rPr lang="de-DE" altLang="zh-CN" dirty="0"/>
              <a:t>;</a:t>
            </a:r>
          </a:p>
          <a:p>
            <a:r>
              <a:rPr lang="de-DE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397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runtime</a:t>
            </a:r>
            <a:r>
              <a:rPr lang="zh-TW" altLang="en-US" dirty="0"/>
              <a:t>添加类方法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altLang="zh-CN" b="1" dirty="0"/>
              <a:t>void</a:t>
            </a:r>
            <a:r>
              <a:rPr lang="sk-SK" altLang="zh-CN" dirty="0"/>
              <a:t> study(</a:t>
            </a:r>
            <a:r>
              <a:rPr lang="sk-SK" altLang="zh-CN" b="1" dirty="0"/>
              <a:t>id</a:t>
            </a:r>
            <a:r>
              <a:rPr lang="sk-SK" altLang="zh-CN" dirty="0"/>
              <a:t> reccevier, </a:t>
            </a:r>
            <a:r>
              <a:rPr lang="sk-SK" altLang="zh-CN" b="1" dirty="0"/>
              <a:t>SEL</a:t>
            </a:r>
            <a:r>
              <a:rPr lang="sk-SK" altLang="zh-CN" dirty="0"/>
              <a:t> sel) {  </a:t>
            </a:r>
          </a:p>
          <a:p>
            <a:r>
              <a:rPr lang="is-IS" altLang="zh-CN" dirty="0"/>
              <a:t>      </a:t>
            </a:r>
          </a:p>
          <a:p>
            <a:r>
              <a:rPr lang="bg-BG" altLang="zh-CN" dirty="0"/>
              <a:t>}  </a:t>
            </a:r>
          </a:p>
          <a:p>
            <a:r>
              <a:rPr lang="bg-BG" altLang="zh-CN" dirty="0"/>
              <a:t>  </a:t>
            </a:r>
          </a:p>
          <a:p>
            <a:r>
              <a:rPr lang="en-US" altLang="zh-CN" dirty="0"/>
              <a:t>// </a:t>
            </a:r>
            <a:r>
              <a:rPr lang="zh-CN" altLang="en-US" dirty="0"/>
              <a:t>如果调用的方法没有实现，就会走这个方法  </a:t>
            </a:r>
          </a:p>
          <a:p>
            <a:r>
              <a:rPr lang="de-DE" altLang="zh-CN" dirty="0"/>
              <a:t>+ (</a:t>
            </a:r>
            <a:r>
              <a:rPr lang="de-DE" altLang="zh-CN" b="1" dirty="0"/>
              <a:t>BOOL</a:t>
            </a:r>
            <a:r>
              <a:rPr lang="de-DE" altLang="zh-CN" dirty="0"/>
              <a:t>)</a:t>
            </a:r>
            <a:r>
              <a:rPr lang="de-DE" altLang="zh-CN" dirty="0" err="1"/>
              <a:t>resolveInstanceMethod</a:t>
            </a:r>
            <a:r>
              <a:rPr lang="de-DE" altLang="zh-CN" dirty="0"/>
              <a:t>:(</a:t>
            </a:r>
            <a:r>
              <a:rPr lang="de-DE" altLang="zh-CN" b="1" dirty="0"/>
              <a:t>SEL</a:t>
            </a:r>
            <a:r>
              <a:rPr lang="de-DE" altLang="zh-CN" dirty="0"/>
              <a:t>)</a:t>
            </a:r>
            <a:r>
              <a:rPr lang="de-DE" altLang="zh-CN" dirty="0" err="1"/>
              <a:t>sel</a:t>
            </a:r>
            <a:r>
              <a:rPr lang="de-DE" altLang="zh-CN" dirty="0"/>
              <a:t> {  </a:t>
            </a:r>
          </a:p>
          <a:p>
            <a:r>
              <a:rPr lang="de-DE" altLang="zh-CN" dirty="0"/>
              <a:t>    </a:t>
            </a:r>
            <a:r>
              <a:rPr lang="de-DE" altLang="zh-CN" b="1" dirty="0" err="1"/>
              <a:t>if</a:t>
            </a:r>
            <a:r>
              <a:rPr lang="de-DE" altLang="zh-CN" dirty="0"/>
              <a:t> (</a:t>
            </a:r>
            <a:r>
              <a:rPr lang="de-DE" altLang="zh-CN" dirty="0" err="1"/>
              <a:t>sel</a:t>
            </a:r>
            <a:r>
              <a:rPr lang="de-DE" altLang="zh-CN" dirty="0"/>
              <a:t> == </a:t>
            </a:r>
            <a:r>
              <a:rPr lang="de-DE" altLang="zh-CN" b="1" dirty="0"/>
              <a:t>@</a:t>
            </a:r>
            <a:r>
              <a:rPr lang="de-DE" altLang="zh-CN" b="1" dirty="0" err="1"/>
              <a:t>selector</a:t>
            </a:r>
            <a:r>
              <a:rPr lang="de-DE" altLang="zh-CN" dirty="0"/>
              <a:t>(</a:t>
            </a:r>
            <a:r>
              <a:rPr lang="de-DE" altLang="zh-CN" dirty="0" err="1"/>
              <a:t>study</a:t>
            </a:r>
            <a:r>
              <a:rPr lang="de-DE" altLang="zh-CN" dirty="0"/>
              <a:t>)) {  </a:t>
            </a:r>
          </a:p>
          <a:p>
            <a:r>
              <a:rPr lang="de-DE" altLang="zh-CN" dirty="0"/>
              <a:t>        </a:t>
            </a:r>
            <a:r>
              <a:rPr lang="de-DE" altLang="zh-CN" dirty="0" err="1"/>
              <a:t>class_addMethod</a:t>
            </a:r>
            <a:r>
              <a:rPr lang="de-DE" altLang="zh-CN" dirty="0"/>
              <a:t>(</a:t>
            </a:r>
            <a:r>
              <a:rPr lang="de-DE" altLang="zh-CN" b="1" dirty="0" err="1"/>
              <a:t>self</a:t>
            </a:r>
            <a:r>
              <a:rPr lang="de-DE" altLang="zh-CN" dirty="0"/>
              <a:t>, </a:t>
            </a:r>
            <a:r>
              <a:rPr lang="de-DE" altLang="zh-CN" b="1" dirty="0"/>
              <a:t>@</a:t>
            </a:r>
            <a:r>
              <a:rPr lang="de-DE" altLang="zh-CN" b="1" dirty="0" err="1"/>
              <a:t>selector</a:t>
            </a:r>
            <a:r>
              <a:rPr lang="de-DE" altLang="zh-CN" dirty="0"/>
              <a:t>(</a:t>
            </a:r>
            <a:r>
              <a:rPr lang="de-DE" altLang="zh-CN" dirty="0" err="1"/>
              <a:t>study</a:t>
            </a:r>
            <a:r>
              <a:rPr lang="de-DE" altLang="zh-CN" dirty="0"/>
              <a:t>), (IMP)</a:t>
            </a:r>
            <a:r>
              <a:rPr lang="de-DE" altLang="zh-CN" dirty="0" err="1"/>
              <a:t>study</a:t>
            </a:r>
            <a:r>
              <a:rPr lang="de-DE" altLang="zh-CN" dirty="0"/>
              <a:t>, "v@:");  </a:t>
            </a:r>
          </a:p>
          <a:p>
            <a:r>
              <a:rPr lang="is-IS" altLang="zh-CN" dirty="0"/>
              <a:t>    }  </a:t>
            </a:r>
          </a:p>
          <a:p>
            <a:r>
              <a:rPr lang="de-DE" altLang="zh-CN" dirty="0"/>
              <a:t>    </a:t>
            </a:r>
            <a:r>
              <a:rPr lang="de-DE" altLang="zh-CN" b="1" dirty="0" err="1"/>
              <a:t>return</a:t>
            </a:r>
            <a:r>
              <a:rPr lang="de-DE" altLang="zh-CN" dirty="0"/>
              <a:t> [</a:t>
            </a:r>
            <a:r>
              <a:rPr lang="de-DE" altLang="zh-CN" b="1" dirty="0"/>
              <a:t>super</a:t>
            </a:r>
            <a:r>
              <a:rPr lang="de-DE" altLang="zh-CN" dirty="0"/>
              <a:t> </a:t>
            </a:r>
            <a:r>
              <a:rPr lang="de-DE" altLang="zh-CN" dirty="0" err="1"/>
              <a:t>resolveInstanceMethod:sel</a:t>
            </a:r>
            <a:r>
              <a:rPr lang="de-DE" altLang="zh-CN" dirty="0"/>
              <a:t>];  </a:t>
            </a:r>
          </a:p>
          <a:p>
            <a:r>
              <a:rPr lang="sk-SK" altLang="zh-CN" dirty="0"/>
              <a:t>}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44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Method </a:t>
            </a:r>
            <a:r>
              <a:rPr lang="en-US" altLang="zh-CN" b="1" dirty="0" err="1"/>
              <a:t>Swizzling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Method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Swizzling</a:t>
            </a:r>
            <a:r>
              <a:rPr lang="zh-CN" altLang="en-US" b="1" dirty="0" smtClean="0"/>
              <a:t>原理</a:t>
            </a:r>
            <a:endParaRPr lang="en-US" altLang="zh-CN" dirty="0"/>
          </a:p>
          <a:p>
            <a:r>
              <a:rPr lang="en-US" altLang="zh-CN" dirty="0"/>
              <a:t>OC</a:t>
            </a:r>
            <a:r>
              <a:rPr lang="zh-CN" altLang="en-US" dirty="0"/>
              <a:t>的方法调用会在底层转换为向该对象发送消息。这由</a:t>
            </a:r>
            <a:r>
              <a:rPr lang="en-US" altLang="zh-CN" dirty="0"/>
              <a:t>C</a:t>
            </a:r>
            <a:r>
              <a:rPr lang="zh-CN" altLang="en-US" dirty="0"/>
              <a:t>语言的函数完成。是通过查找接收消息对象的方法列表，从方法列表中查找对应的</a:t>
            </a:r>
            <a:r>
              <a:rPr lang="en-US" altLang="zh-CN" dirty="0"/>
              <a:t>SEL</a:t>
            </a:r>
            <a:r>
              <a:rPr lang="zh-CN" altLang="en-US" dirty="0"/>
              <a:t>，这个</a:t>
            </a:r>
            <a:r>
              <a:rPr lang="en-US" altLang="zh-CN" dirty="0"/>
              <a:t>SEL</a:t>
            </a:r>
            <a:r>
              <a:rPr lang="zh-CN" altLang="en-US" dirty="0"/>
              <a:t>对应着一个</a:t>
            </a:r>
            <a:r>
              <a:rPr lang="en-US" altLang="zh-CN" dirty="0"/>
              <a:t>IMP(</a:t>
            </a:r>
            <a:r>
              <a:rPr lang="zh-CN" altLang="en-US" dirty="0"/>
              <a:t>一个</a:t>
            </a:r>
            <a:r>
              <a:rPr lang="en-US" altLang="zh-CN" dirty="0"/>
              <a:t>IMP</a:t>
            </a:r>
            <a:r>
              <a:rPr lang="zh-CN" altLang="en-US" dirty="0"/>
              <a:t>可以对应多个</a:t>
            </a:r>
            <a:r>
              <a:rPr lang="en-US" altLang="zh-CN" dirty="0"/>
              <a:t>SEL)</a:t>
            </a:r>
            <a:r>
              <a:rPr lang="zh-CN" altLang="en-US" dirty="0"/>
              <a:t>，通过这个</a:t>
            </a:r>
            <a:r>
              <a:rPr lang="en-US" altLang="zh-CN" dirty="0"/>
              <a:t>IMP</a:t>
            </a:r>
            <a:r>
              <a:rPr lang="zh-CN" altLang="en-US" dirty="0"/>
              <a:t>找到对应的方法调用。</a:t>
            </a:r>
            <a:r>
              <a:rPr lang="zh-CN" altLang="en-US" dirty="0"/>
              <a:t>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01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altLang="zh-CN" dirty="0"/>
              <a:t>+ (</a:t>
            </a:r>
            <a:r>
              <a:rPr lang="de-DE" altLang="zh-CN" b="1" dirty="0" err="1"/>
              <a:t>void</a:t>
            </a:r>
            <a:r>
              <a:rPr lang="de-DE" altLang="zh-CN" dirty="0"/>
              <a:t>)</a:t>
            </a:r>
            <a:r>
              <a:rPr lang="de-DE" altLang="zh-CN" dirty="0" err="1"/>
              <a:t>load</a:t>
            </a:r>
            <a:r>
              <a:rPr lang="de-DE" altLang="zh-CN" dirty="0"/>
              <a:t> {  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//1</a:t>
            </a:r>
            <a:r>
              <a:rPr lang="zh-CN" altLang="en-US" dirty="0"/>
              <a:t>、获取两个类的方法</a:t>
            </a:r>
          </a:p>
          <a:p>
            <a:r>
              <a:rPr lang="en-US" altLang="zh-CN" dirty="0"/>
              <a:t>            //1</a:t>
            </a:r>
            <a:r>
              <a:rPr lang="zh-CN" altLang="en-US" dirty="0"/>
              <a:t>、</a:t>
            </a:r>
            <a:r>
              <a:rPr lang="en-US" altLang="zh-CN" dirty="0" err="1"/>
              <a:t>class_getClassMethod</a:t>
            </a:r>
            <a:r>
              <a:rPr lang="en-US" altLang="zh-CN" dirty="0"/>
              <a:t> 2</a:t>
            </a:r>
            <a:r>
              <a:rPr lang="zh-CN" altLang="en-US" dirty="0"/>
              <a:t>、</a:t>
            </a:r>
            <a:r>
              <a:rPr lang="en-US" altLang="zh-CN" dirty="0" err="1"/>
              <a:t>class_getInstanceMethod</a:t>
            </a:r>
            <a:endParaRPr lang="en-US" altLang="zh-CN" dirty="0"/>
          </a:p>
          <a:p>
            <a:r>
              <a:rPr lang="en-US" altLang="zh-CN" dirty="0"/>
              <a:t>            Method m1 = </a:t>
            </a:r>
            <a:r>
              <a:rPr lang="en-US" altLang="zh-CN" dirty="0" err="1"/>
              <a:t>class_getInstanceMethod</a:t>
            </a:r>
            <a:r>
              <a:rPr lang="en-US" altLang="zh-CN" dirty="0"/>
              <a:t>(</a:t>
            </a:r>
            <a:r>
              <a:rPr lang="en-US" altLang="zh-CN" dirty="0" err="1"/>
              <a:t>objc_getClass</a:t>
            </a:r>
            <a:r>
              <a:rPr lang="en-US" altLang="zh-CN" dirty="0"/>
              <a:t>("__</a:t>
            </a:r>
            <a:r>
              <a:rPr lang="en-US" altLang="zh-CN" dirty="0" err="1"/>
              <a:t>NSArrayM</a:t>
            </a:r>
            <a:r>
              <a:rPr lang="en-US" altLang="zh-CN" dirty="0"/>
              <a:t>"), @selector(</a:t>
            </a:r>
            <a:r>
              <a:rPr lang="en-US" altLang="zh-CN" dirty="0" err="1"/>
              <a:t>addObject</a:t>
            </a:r>
            <a:r>
              <a:rPr lang="en-US" altLang="zh-CN" dirty="0"/>
              <a:t>:));</a:t>
            </a:r>
          </a:p>
          <a:p>
            <a:r>
              <a:rPr lang="en-US" altLang="zh-CN" dirty="0"/>
              <a:t>            Method m2 = </a:t>
            </a:r>
            <a:r>
              <a:rPr lang="en-US" altLang="zh-CN" dirty="0" err="1"/>
              <a:t>class_getInstanceMethod</a:t>
            </a:r>
            <a:r>
              <a:rPr lang="en-US" altLang="zh-CN" dirty="0"/>
              <a:t>(</a:t>
            </a:r>
            <a:r>
              <a:rPr lang="en-US" altLang="zh-CN" dirty="0" err="1"/>
              <a:t>objc_getClass</a:t>
            </a:r>
            <a:r>
              <a:rPr lang="en-US" altLang="zh-CN" dirty="0"/>
              <a:t>("__</a:t>
            </a:r>
            <a:r>
              <a:rPr lang="en-US" altLang="zh-CN" dirty="0" err="1"/>
              <a:t>NSArrayM</a:t>
            </a:r>
            <a:r>
              <a:rPr lang="en-US" altLang="zh-CN" dirty="0"/>
              <a:t>"), @selector(</a:t>
            </a:r>
            <a:r>
              <a:rPr lang="en-US" altLang="zh-CN" dirty="0" err="1"/>
              <a:t>jd_addObject</a:t>
            </a:r>
            <a:r>
              <a:rPr lang="en-US" altLang="zh-CN" dirty="0"/>
              <a:t>:));</a:t>
            </a:r>
          </a:p>
          <a:p>
            <a:r>
              <a:rPr lang="de-DE" altLang="zh-CN" dirty="0"/>
              <a:t>            //2</a:t>
            </a:r>
            <a:r>
              <a:rPr lang="zh-CN" altLang="de-DE" dirty="0"/>
              <a:t>、开始交换方法实现</a:t>
            </a:r>
            <a:endParaRPr lang="de-DE" altLang="zh-CN" dirty="0"/>
          </a:p>
          <a:p>
            <a:r>
              <a:rPr lang="de-DE" altLang="zh-CN" dirty="0"/>
              <a:t>            </a:t>
            </a:r>
            <a:r>
              <a:rPr lang="de-DE" altLang="zh-CN" dirty="0" err="1"/>
              <a:t>method_exchangeImplementations</a:t>
            </a:r>
            <a:r>
              <a:rPr lang="de-DE" altLang="zh-CN" dirty="0"/>
              <a:t>(m1, m2)</a:t>
            </a:r>
            <a:r>
              <a:rPr lang="de-DE" altLang="zh-CN" dirty="0" smtClean="0"/>
              <a:t>;</a:t>
            </a:r>
          </a:p>
          <a:p>
            <a:r>
              <a:rPr lang="bg-BG" altLang="zh-CN" dirty="0" smtClean="0"/>
              <a:t>}</a:t>
            </a:r>
            <a:r>
              <a:rPr lang="bg-BG" altLang="zh-CN" dirty="0"/>
              <a:t>  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(void)</a:t>
            </a:r>
            <a:r>
              <a:rPr lang="en-US" altLang="zh-CN" dirty="0" err="1"/>
              <a:t>jd_addObject</a:t>
            </a:r>
            <a:r>
              <a:rPr lang="en-US" altLang="zh-CN" dirty="0"/>
              <a:t>:(id)object{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注意：系统也在调用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NSLog</a:t>
            </a:r>
            <a:r>
              <a:rPr lang="en-US" altLang="zh-CN" dirty="0"/>
              <a:t>(@"</a:t>
            </a:r>
            <a:r>
              <a:rPr lang="en-US" altLang="zh-CN" dirty="0" err="1"/>
              <a:t>jd_addObject</a:t>
            </a:r>
            <a:r>
              <a:rPr lang="en-US" altLang="zh-CN" dirty="0"/>
              <a:t>=%@",object);</a:t>
            </a:r>
          </a:p>
          <a:p>
            <a:r>
              <a:rPr lang="en-US" altLang="zh-CN" dirty="0"/>
              <a:t>    if (object) {</a:t>
            </a:r>
          </a:p>
          <a:p>
            <a:r>
              <a:rPr lang="en-US" altLang="zh-CN" dirty="0"/>
              <a:t>        [self </a:t>
            </a:r>
            <a:r>
              <a:rPr lang="en-US" altLang="zh-CN" dirty="0" err="1"/>
              <a:t>jd_addObject:object</a:t>
            </a:r>
            <a:r>
              <a:rPr lang="en-US" altLang="zh-CN" dirty="0"/>
              <a:t>];</a:t>
            </a:r>
          </a:p>
          <a:p>
            <a:r>
              <a:rPr lang="de-DE" altLang="zh-CN" dirty="0"/>
              <a:t>    }</a:t>
            </a:r>
          </a:p>
          <a:p>
            <a:r>
              <a:rPr lang="de-DE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45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对方法交换更进一步的说明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altLang="zh-CN" dirty="0"/>
              <a:t>typedef struct objc_method *Method;</a:t>
            </a:r>
          </a:p>
          <a:p>
            <a:r>
              <a:rPr lang="sk-SK" altLang="zh-CN" dirty="0"/>
              <a:t> </a:t>
            </a:r>
          </a:p>
          <a:p>
            <a:r>
              <a:rPr lang="sk-SK" altLang="zh-CN" dirty="0"/>
              <a:t>struct objc_method {</a:t>
            </a:r>
          </a:p>
          <a:p>
            <a:r>
              <a:rPr lang="is-IS" altLang="zh-CN" dirty="0"/>
              <a:t>    SEL method_name                 OBJC2_UNAVAILABLE;  // </a:t>
            </a:r>
            <a:r>
              <a:rPr lang="zh-CN" altLang="is-IS" dirty="0"/>
              <a:t>方法名</a:t>
            </a:r>
            <a:endParaRPr lang="is-IS" altLang="zh-CN" dirty="0"/>
          </a:p>
          <a:p>
            <a:r>
              <a:rPr lang="pl-PL" altLang="zh-CN" dirty="0"/>
              <a:t>    char *</a:t>
            </a:r>
            <a:r>
              <a:rPr lang="pl-PL" altLang="zh-CN" dirty="0" err="1"/>
              <a:t>method_types</a:t>
            </a:r>
            <a:r>
              <a:rPr lang="pl-PL" altLang="zh-CN" dirty="0"/>
              <a:t>                  OBJC2_UNAVAILABLE;</a:t>
            </a:r>
          </a:p>
          <a:p>
            <a:r>
              <a:rPr lang="is-IS" altLang="zh-CN" dirty="0"/>
              <a:t>    IMP method_imp                      OBJC2_UNAVAILABLE;  // </a:t>
            </a:r>
            <a:r>
              <a:rPr lang="zh-CN" altLang="is-IS" dirty="0"/>
              <a:t>方法实现</a:t>
            </a:r>
            <a:endParaRPr lang="is-IS" altLang="zh-CN" dirty="0"/>
          </a:p>
          <a:p>
            <a:r>
              <a:rPr lang="is-IS" altLang="zh-CN" dirty="0" smtClean="0"/>
              <a:t>}</a:t>
            </a:r>
          </a:p>
          <a:p>
            <a:r>
              <a:rPr lang="en-US" altLang="zh-CN" dirty="0" err="1"/>
              <a:t>objc_selector</a:t>
            </a:r>
            <a:r>
              <a:rPr lang="zh-CN" altLang="en-US" dirty="0"/>
              <a:t>结构体的详细定义没有在头文件中找</a:t>
            </a:r>
            <a:r>
              <a:rPr lang="zh-CN" altLang="en-US" dirty="0" smtClean="0"/>
              <a:t>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50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概念</a:t>
            </a:r>
            <a:r>
              <a:rPr kumimoji="1" lang="zh-CN" altLang="en-US" dirty="0" smtClean="0"/>
              <a:t>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RunTime</a:t>
            </a:r>
            <a:r>
              <a:rPr lang="zh-CN" altLang="en-US" dirty="0"/>
              <a:t>简称运行时</a:t>
            </a:r>
            <a:r>
              <a:rPr lang="en-US" altLang="zh-CN" dirty="0"/>
              <a:t>,</a:t>
            </a:r>
            <a:r>
              <a:rPr lang="zh-CN" altLang="en-US" dirty="0"/>
              <a:t>就是系统在运行的时候的一些机制，其中最主要的是消息机制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语言，函数的调用在编译的时候会决定调用哪个函数，编译完成之后直接顺序执行，无任何二义性。</a:t>
            </a:r>
          </a:p>
          <a:p>
            <a:r>
              <a:rPr lang="en-US" altLang="zh-CN" dirty="0"/>
              <a:t>OC</a:t>
            </a:r>
            <a:r>
              <a:rPr lang="zh-CN" altLang="en-US" dirty="0"/>
              <a:t>的函数调用成为消息发送。属于动态调用过程。在编译的时候并不能决定真正调用哪个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只有在真正运行的时候才会根据函数的名称找 到对应的函数来调用。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5553" r="-55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3433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示意图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7886" r="-178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914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runtime</a:t>
            </a:r>
            <a:r>
              <a:rPr lang="zh-TW" altLang="en-US" dirty="0"/>
              <a:t>归档、</a:t>
            </a:r>
            <a:r>
              <a:rPr lang="zh-TW" altLang="en-US" dirty="0" smtClean="0"/>
              <a:t>解档（上）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归解档可以用</a:t>
            </a:r>
            <a:r>
              <a:rPr lang="en-US" altLang="zh-CN" dirty="0" err="1"/>
              <a:t>kvc</a:t>
            </a:r>
            <a:r>
              <a:rPr lang="zh-CN" altLang="en-US" dirty="0" smtClean="0"/>
              <a:t>模式进行操作</a:t>
            </a:r>
            <a:endParaRPr lang="en-US" altLang="zh-CN" dirty="0"/>
          </a:p>
          <a:p>
            <a:r>
              <a:rPr lang="zh-CN" altLang="en-US" dirty="0" smtClean="0"/>
              <a:t>但是如果</a:t>
            </a:r>
            <a:r>
              <a:rPr lang="zh-CN" altLang="en-US" dirty="0"/>
              <a:t>属性过多的话，</a:t>
            </a:r>
            <a:r>
              <a:rPr lang="zh-CN" altLang="en-US" dirty="0" smtClean="0"/>
              <a:t>这样就显得极为繁琐而且容易出错</a:t>
            </a:r>
            <a:endParaRPr lang="en-US" altLang="zh-CN" dirty="0"/>
          </a:p>
          <a:p>
            <a:r>
              <a:rPr lang="zh-CN" altLang="en-US" dirty="0" smtClean="0"/>
              <a:t>所以用</a:t>
            </a:r>
            <a:r>
              <a:rPr lang="en-US" altLang="zh-CN" dirty="0"/>
              <a:t>runtime</a:t>
            </a:r>
            <a:r>
              <a:rPr lang="zh-CN" altLang="en-US" dirty="0"/>
              <a:t>实现更为的科学和简洁。</a:t>
            </a:r>
            <a:endParaRPr lang="en-US" altLang="zh-TW" dirty="0" smtClean="0"/>
          </a:p>
          <a:p>
            <a:r>
              <a:rPr lang="en-US" altLang="zh-TW" dirty="0" smtClean="0"/>
              <a:t>/</a:t>
            </a:r>
            <a:r>
              <a:rPr lang="en-US" altLang="zh-TW" dirty="0"/>
              <a:t>/</a:t>
            </a:r>
            <a:r>
              <a:rPr lang="zh-TW" altLang="en-US" dirty="0"/>
              <a:t>归档  </a:t>
            </a:r>
          </a:p>
          <a:p>
            <a:r>
              <a:rPr lang="en-US" altLang="zh-CN" dirty="0"/>
              <a:t>-(void)</a:t>
            </a:r>
            <a:r>
              <a:rPr lang="en-US" altLang="zh-CN" dirty="0" err="1"/>
              <a:t>encodeWithCoder</a:t>
            </a:r>
            <a:r>
              <a:rPr lang="en-US" altLang="zh-CN" dirty="0"/>
              <a:t>:(</a:t>
            </a:r>
            <a:r>
              <a:rPr lang="en-US" altLang="zh-CN" dirty="0" err="1"/>
              <a:t>NSCoder</a:t>
            </a:r>
            <a:r>
              <a:rPr lang="en-US" altLang="zh-CN" dirty="0"/>
              <a:t> *)encoder{</a:t>
            </a:r>
          </a:p>
          <a:p>
            <a:r>
              <a:rPr lang="de-DE" altLang="zh-CN" dirty="0"/>
              <a:t>    </a:t>
            </a:r>
          </a:p>
          <a:p>
            <a:r>
              <a:rPr lang="de-DE" altLang="zh-CN" dirty="0"/>
              <a:t>    </a:t>
            </a:r>
            <a:r>
              <a:rPr lang="de-DE" altLang="zh-CN" dirty="0" err="1"/>
              <a:t>unsigned</a:t>
            </a:r>
            <a:r>
              <a:rPr lang="de-DE" altLang="zh-CN" dirty="0"/>
              <a:t> </a:t>
            </a:r>
            <a:r>
              <a:rPr lang="de-DE" altLang="zh-CN" dirty="0" err="1"/>
              <a:t>int</a:t>
            </a:r>
            <a:r>
              <a:rPr lang="de-DE" altLang="zh-CN" dirty="0"/>
              <a:t> </a:t>
            </a:r>
            <a:r>
              <a:rPr lang="de-DE" altLang="zh-CN" dirty="0" err="1"/>
              <a:t>count</a:t>
            </a:r>
            <a:r>
              <a:rPr lang="de-DE" altLang="zh-CN" dirty="0"/>
              <a:t> = 0;</a:t>
            </a:r>
          </a:p>
          <a:p>
            <a:r>
              <a:rPr lang="de-DE" altLang="zh-CN" dirty="0"/>
              <a:t>    Ivar *</a:t>
            </a:r>
            <a:r>
              <a:rPr lang="de-DE" altLang="zh-CN" dirty="0" err="1"/>
              <a:t>ivars</a:t>
            </a:r>
            <a:r>
              <a:rPr lang="de-DE" altLang="zh-CN" dirty="0"/>
              <a:t> = </a:t>
            </a:r>
            <a:r>
              <a:rPr lang="de-DE" altLang="zh-CN" dirty="0" err="1"/>
              <a:t>class_copyIvarList</a:t>
            </a:r>
            <a:r>
              <a:rPr lang="de-DE" altLang="zh-CN" dirty="0"/>
              <a:t>([</a:t>
            </a:r>
            <a:r>
              <a:rPr lang="de-DE" altLang="zh-CN" dirty="0" err="1"/>
              <a:t>JDDog</a:t>
            </a:r>
            <a:r>
              <a:rPr lang="de-DE" altLang="zh-CN" dirty="0"/>
              <a:t> </a:t>
            </a:r>
            <a:r>
              <a:rPr lang="de-DE" altLang="zh-CN" dirty="0" err="1"/>
              <a:t>class</a:t>
            </a:r>
            <a:r>
              <a:rPr lang="de-DE" altLang="zh-CN" dirty="0"/>
              <a:t>], &amp;</a:t>
            </a:r>
            <a:r>
              <a:rPr lang="de-DE" altLang="zh-CN" dirty="0" err="1"/>
              <a:t>count</a:t>
            </a:r>
            <a:r>
              <a:rPr lang="de-DE" altLang="zh-CN" dirty="0"/>
              <a:t>);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&lt;count;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de-DE" altLang="zh-CN" dirty="0"/>
              <a:t>        Ivar </a:t>
            </a:r>
            <a:r>
              <a:rPr lang="de-DE" altLang="zh-CN" dirty="0" err="1"/>
              <a:t>ivar</a:t>
            </a:r>
            <a:r>
              <a:rPr lang="de-DE" altLang="zh-CN" dirty="0"/>
              <a:t> = </a:t>
            </a:r>
            <a:r>
              <a:rPr lang="de-DE" altLang="zh-CN" dirty="0" err="1"/>
              <a:t>ivars</a:t>
            </a:r>
            <a:r>
              <a:rPr lang="de-DE" altLang="zh-CN" dirty="0"/>
              <a:t>[i];</a:t>
            </a:r>
          </a:p>
          <a:p>
            <a:r>
              <a:rPr lang="de-DE" altLang="zh-CN" dirty="0"/>
              <a:t>        </a:t>
            </a:r>
            <a:r>
              <a:rPr lang="de-DE" altLang="zh-CN" dirty="0" err="1"/>
              <a:t>const</a:t>
            </a:r>
            <a:r>
              <a:rPr lang="de-DE" altLang="zh-CN" dirty="0"/>
              <a:t> </a:t>
            </a:r>
            <a:r>
              <a:rPr lang="de-DE" altLang="zh-CN" dirty="0" err="1"/>
              <a:t>char</a:t>
            </a:r>
            <a:r>
              <a:rPr lang="de-DE" altLang="zh-CN" dirty="0"/>
              <a:t> *</a:t>
            </a:r>
            <a:r>
              <a:rPr lang="de-DE" altLang="zh-CN" dirty="0" err="1"/>
              <a:t>name</a:t>
            </a:r>
            <a:r>
              <a:rPr lang="de-DE" altLang="zh-CN" dirty="0"/>
              <a:t> = </a:t>
            </a:r>
            <a:r>
              <a:rPr lang="de-DE" altLang="zh-CN" dirty="0" err="1"/>
              <a:t>ivar_getName</a:t>
            </a:r>
            <a:r>
              <a:rPr lang="de-DE" altLang="zh-CN" dirty="0"/>
              <a:t>(</a:t>
            </a:r>
            <a:r>
              <a:rPr lang="de-DE" altLang="zh-CN" dirty="0" err="1"/>
              <a:t>ivar</a:t>
            </a:r>
            <a:r>
              <a:rPr lang="de-DE" altLang="zh-CN" dirty="0"/>
              <a:t>);</a:t>
            </a:r>
          </a:p>
          <a:p>
            <a:r>
              <a:rPr lang="de-DE" altLang="zh-CN" dirty="0"/>
              <a:t>        </a:t>
            </a:r>
            <a:r>
              <a:rPr lang="de-DE" altLang="zh-CN" dirty="0" err="1"/>
              <a:t>NSString</a:t>
            </a:r>
            <a:r>
              <a:rPr lang="de-DE" altLang="zh-CN" dirty="0"/>
              <a:t> *</a:t>
            </a:r>
            <a:r>
              <a:rPr lang="de-DE" altLang="zh-CN" dirty="0" err="1"/>
              <a:t>key</a:t>
            </a:r>
            <a:r>
              <a:rPr lang="de-DE" altLang="zh-CN" dirty="0"/>
              <a:t> = [</a:t>
            </a:r>
            <a:r>
              <a:rPr lang="de-DE" altLang="zh-CN" dirty="0" err="1"/>
              <a:t>NSString</a:t>
            </a:r>
            <a:r>
              <a:rPr lang="de-DE" altLang="zh-CN" dirty="0"/>
              <a:t> stringWithUTF8String:name];</a:t>
            </a:r>
          </a:p>
          <a:p>
            <a:r>
              <a:rPr lang="de-DE" altLang="zh-CN" dirty="0"/>
              <a:t>        </a:t>
            </a:r>
            <a:r>
              <a:rPr lang="de-DE" altLang="zh-CN" dirty="0" err="1"/>
              <a:t>id</a:t>
            </a:r>
            <a:r>
              <a:rPr lang="de-DE" altLang="zh-CN" dirty="0"/>
              <a:t> </a:t>
            </a:r>
            <a:r>
              <a:rPr lang="de-DE" altLang="zh-CN" dirty="0" err="1"/>
              <a:t>value</a:t>
            </a:r>
            <a:r>
              <a:rPr lang="de-DE" altLang="zh-CN" dirty="0"/>
              <a:t> = [</a:t>
            </a:r>
            <a:r>
              <a:rPr lang="de-DE" altLang="zh-CN" dirty="0" err="1"/>
              <a:t>self</a:t>
            </a:r>
            <a:r>
              <a:rPr lang="de-DE" altLang="zh-CN" dirty="0"/>
              <a:t> </a:t>
            </a:r>
            <a:r>
              <a:rPr lang="de-DE" altLang="zh-CN" dirty="0" err="1"/>
              <a:t>valueForKey:key</a:t>
            </a:r>
            <a:r>
              <a:rPr lang="de-DE" altLang="zh-CN" dirty="0"/>
              <a:t>];</a:t>
            </a:r>
          </a:p>
          <a:p>
            <a:r>
              <a:rPr lang="de-DE" altLang="zh-CN" dirty="0"/>
              <a:t>        [</a:t>
            </a:r>
            <a:r>
              <a:rPr lang="de-DE" altLang="zh-CN" dirty="0" err="1"/>
              <a:t>encoder</a:t>
            </a:r>
            <a:r>
              <a:rPr lang="de-DE" altLang="zh-CN" dirty="0"/>
              <a:t> </a:t>
            </a:r>
            <a:r>
              <a:rPr lang="de-DE" altLang="zh-CN" dirty="0" err="1"/>
              <a:t>encodeObject:value</a:t>
            </a:r>
            <a:r>
              <a:rPr lang="de-DE" altLang="zh-CN" dirty="0"/>
              <a:t> </a:t>
            </a:r>
            <a:r>
              <a:rPr lang="de-DE" altLang="zh-CN" dirty="0" err="1"/>
              <a:t>forKey:key</a:t>
            </a:r>
            <a:r>
              <a:rPr lang="de-DE" altLang="zh-CN" dirty="0"/>
              <a:t>];</a:t>
            </a:r>
          </a:p>
          <a:p>
            <a:r>
              <a:rPr lang="de-DE" altLang="zh-CN" dirty="0"/>
              <a:t>        </a:t>
            </a:r>
          </a:p>
          <a:p>
            <a:r>
              <a:rPr lang="de-DE" altLang="zh-CN" dirty="0"/>
              <a:t>    }</a:t>
            </a:r>
          </a:p>
          <a:p>
            <a:r>
              <a:rPr lang="de-DE" altLang="zh-CN" dirty="0"/>
              <a:t>    </a:t>
            </a:r>
            <a:r>
              <a:rPr lang="de-DE" altLang="zh-CN" dirty="0" err="1"/>
              <a:t>free</a:t>
            </a:r>
            <a:r>
              <a:rPr lang="de-DE" altLang="zh-CN" dirty="0"/>
              <a:t>(</a:t>
            </a:r>
            <a:r>
              <a:rPr lang="de-DE" altLang="zh-CN" dirty="0" err="1"/>
              <a:t>ivars</a:t>
            </a:r>
            <a:r>
              <a:rPr lang="de-DE" altLang="zh-CN" dirty="0"/>
              <a:t>);</a:t>
            </a:r>
          </a:p>
          <a:p>
            <a:r>
              <a:rPr lang="de-DE" altLang="zh-CN" dirty="0"/>
              <a:t>}</a:t>
            </a:r>
            <a:endParaRPr lang="bg-BG" altLang="zh-CN" dirty="0"/>
          </a:p>
        </p:txBody>
      </p:sp>
    </p:spTree>
    <p:extLst>
      <p:ext uri="{BB962C8B-B14F-4D97-AF65-F5344CB8AC3E}">
        <p14:creationId xmlns:p14="http://schemas.microsoft.com/office/powerpoint/2010/main" val="68616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runtime</a:t>
            </a:r>
            <a:r>
              <a:rPr lang="zh-TW" altLang="en-US" dirty="0"/>
              <a:t>归档、</a:t>
            </a:r>
            <a:r>
              <a:rPr lang="zh-TW" altLang="en-US" dirty="0" smtClean="0"/>
              <a:t>解档（下）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bg-BG" altLang="zh-CN" dirty="0"/>
              <a:t>//</a:t>
            </a:r>
            <a:r>
              <a:rPr lang="zh-CN" altLang="bg-BG" dirty="0"/>
              <a:t>解档</a:t>
            </a:r>
            <a:r>
              <a:rPr lang="bg-BG" altLang="zh-CN" dirty="0"/>
              <a:t>  </a:t>
            </a:r>
          </a:p>
          <a:p>
            <a:r>
              <a:rPr lang="en-US" altLang="zh-CN" dirty="0"/>
              <a:t>-(id)</a:t>
            </a:r>
            <a:r>
              <a:rPr lang="en-US" altLang="zh-CN" dirty="0" err="1"/>
              <a:t>initWithCoder</a:t>
            </a:r>
            <a:r>
              <a:rPr lang="en-US" altLang="zh-CN" dirty="0"/>
              <a:t>:(</a:t>
            </a:r>
            <a:r>
              <a:rPr lang="en-US" altLang="zh-CN" dirty="0" err="1"/>
              <a:t>NSCoder</a:t>
            </a:r>
            <a:r>
              <a:rPr lang="en-US" altLang="zh-CN" dirty="0"/>
              <a:t> *)decoder{</a:t>
            </a:r>
          </a:p>
          <a:p>
            <a:r>
              <a:rPr lang="de-DE" altLang="zh-CN" dirty="0"/>
              <a:t>    </a:t>
            </a:r>
          </a:p>
          <a:p>
            <a:r>
              <a:rPr lang="en-US" altLang="zh-CN" dirty="0"/>
              <a:t>    if (self = [super </a:t>
            </a:r>
            <a:r>
              <a:rPr lang="en-US" altLang="zh-CN" dirty="0" err="1"/>
              <a:t>init</a:t>
            </a:r>
            <a:r>
              <a:rPr lang="en-US" altLang="zh-CN" dirty="0"/>
              <a:t>]) {</a:t>
            </a:r>
          </a:p>
          <a:p>
            <a:r>
              <a:rPr lang="en-US" altLang="zh-CN" dirty="0"/>
              <a:t>        unsigned </a:t>
            </a:r>
            <a:r>
              <a:rPr lang="en-US" altLang="zh-CN" dirty="0" err="1"/>
              <a:t>int</a:t>
            </a:r>
            <a:r>
              <a:rPr lang="en-US" altLang="zh-CN" dirty="0"/>
              <a:t> count = 0;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Ivar</a:t>
            </a:r>
            <a:r>
              <a:rPr lang="en-US" altLang="zh-CN" dirty="0"/>
              <a:t> *</a:t>
            </a:r>
            <a:r>
              <a:rPr lang="en-US" altLang="zh-CN" dirty="0" err="1"/>
              <a:t>ivars</a:t>
            </a:r>
            <a:r>
              <a:rPr lang="en-US" altLang="zh-CN" dirty="0"/>
              <a:t> = </a:t>
            </a:r>
            <a:r>
              <a:rPr lang="en-US" altLang="zh-CN" dirty="0" err="1"/>
              <a:t>class_copyIvarList</a:t>
            </a:r>
            <a:r>
              <a:rPr lang="en-US" altLang="zh-CN" dirty="0"/>
              <a:t>([</a:t>
            </a:r>
            <a:r>
              <a:rPr lang="en-US" altLang="zh-CN" dirty="0" err="1"/>
              <a:t>JDDog</a:t>
            </a:r>
            <a:r>
              <a:rPr lang="en-US" altLang="zh-CN" dirty="0"/>
              <a:t> class], &amp;count);</a:t>
            </a:r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&lt;count;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de-DE" altLang="zh-CN" dirty="0"/>
              <a:t>            Ivar </a:t>
            </a:r>
            <a:r>
              <a:rPr lang="de-DE" altLang="zh-CN" dirty="0" err="1"/>
              <a:t>ivar</a:t>
            </a:r>
            <a:r>
              <a:rPr lang="de-DE" altLang="zh-CN" dirty="0"/>
              <a:t> = </a:t>
            </a:r>
            <a:r>
              <a:rPr lang="de-DE" altLang="zh-CN" dirty="0" err="1"/>
              <a:t>ivars</a:t>
            </a:r>
            <a:r>
              <a:rPr lang="de-DE" altLang="zh-CN" dirty="0"/>
              <a:t>[i];</a:t>
            </a:r>
          </a:p>
          <a:p>
            <a:r>
              <a:rPr lang="de-DE" altLang="zh-CN" dirty="0"/>
              <a:t>            </a:t>
            </a:r>
            <a:r>
              <a:rPr lang="de-DE" altLang="zh-CN" dirty="0" err="1"/>
              <a:t>const</a:t>
            </a:r>
            <a:r>
              <a:rPr lang="de-DE" altLang="zh-CN" dirty="0"/>
              <a:t> </a:t>
            </a:r>
            <a:r>
              <a:rPr lang="de-DE" altLang="zh-CN" dirty="0" err="1"/>
              <a:t>char</a:t>
            </a:r>
            <a:r>
              <a:rPr lang="de-DE" altLang="zh-CN" dirty="0"/>
              <a:t> *</a:t>
            </a:r>
            <a:r>
              <a:rPr lang="de-DE" altLang="zh-CN" dirty="0" err="1"/>
              <a:t>name</a:t>
            </a:r>
            <a:r>
              <a:rPr lang="de-DE" altLang="zh-CN" dirty="0"/>
              <a:t> = </a:t>
            </a:r>
            <a:r>
              <a:rPr lang="de-DE" altLang="zh-CN" dirty="0" err="1"/>
              <a:t>ivar_getName</a:t>
            </a:r>
            <a:r>
              <a:rPr lang="de-DE" altLang="zh-CN" dirty="0"/>
              <a:t>(</a:t>
            </a:r>
            <a:r>
              <a:rPr lang="de-DE" altLang="zh-CN" dirty="0" err="1"/>
              <a:t>ivar</a:t>
            </a:r>
            <a:r>
              <a:rPr lang="de-DE" altLang="zh-CN" dirty="0"/>
              <a:t>);</a:t>
            </a:r>
          </a:p>
          <a:p>
            <a:r>
              <a:rPr lang="de-DE" altLang="zh-CN" dirty="0"/>
              <a:t>            </a:t>
            </a:r>
            <a:r>
              <a:rPr lang="de-DE" altLang="zh-CN" dirty="0" err="1"/>
              <a:t>NSString</a:t>
            </a:r>
            <a:r>
              <a:rPr lang="de-DE" altLang="zh-CN" dirty="0"/>
              <a:t> *</a:t>
            </a:r>
            <a:r>
              <a:rPr lang="de-DE" altLang="zh-CN" dirty="0" err="1"/>
              <a:t>key</a:t>
            </a:r>
            <a:r>
              <a:rPr lang="de-DE" altLang="zh-CN" dirty="0"/>
              <a:t> = [</a:t>
            </a:r>
            <a:r>
              <a:rPr lang="de-DE" altLang="zh-CN" dirty="0" err="1"/>
              <a:t>NSString</a:t>
            </a:r>
            <a:r>
              <a:rPr lang="de-DE" altLang="zh-CN" dirty="0"/>
              <a:t> stringWithUTF8String:name];</a:t>
            </a:r>
          </a:p>
          <a:p>
            <a:r>
              <a:rPr lang="de-DE" altLang="zh-CN" dirty="0"/>
              <a:t>            </a:t>
            </a:r>
            <a:r>
              <a:rPr lang="de-DE" altLang="zh-CN" dirty="0" err="1"/>
              <a:t>id</a:t>
            </a:r>
            <a:r>
              <a:rPr lang="de-DE" altLang="zh-CN" dirty="0"/>
              <a:t> </a:t>
            </a:r>
            <a:r>
              <a:rPr lang="de-DE" altLang="zh-CN" dirty="0" err="1"/>
              <a:t>value</a:t>
            </a:r>
            <a:r>
              <a:rPr lang="de-DE" altLang="zh-CN" dirty="0"/>
              <a:t> = [</a:t>
            </a:r>
            <a:r>
              <a:rPr lang="de-DE" altLang="zh-CN" dirty="0" err="1"/>
              <a:t>decoder</a:t>
            </a:r>
            <a:r>
              <a:rPr lang="de-DE" altLang="zh-CN" dirty="0"/>
              <a:t> </a:t>
            </a:r>
            <a:r>
              <a:rPr lang="de-DE" altLang="zh-CN" dirty="0" err="1"/>
              <a:t>decodeObjectForKey:key</a:t>
            </a:r>
            <a:r>
              <a:rPr lang="de-DE" altLang="zh-CN" dirty="0"/>
              <a:t>];</a:t>
            </a:r>
          </a:p>
          <a:p>
            <a:r>
              <a:rPr lang="de-DE" altLang="zh-CN" dirty="0"/>
              <a:t>            [</a:t>
            </a:r>
            <a:r>
              <a:rPr lang="de-DE" altLang="zh-CN" dirty="0" err="1"/>
              <a:t>self</a:t>
            </a:r>
            <a:r>
              <a:rPr lang="de-DE" altLang="zh-CN" dirty="0"/>
              <a:t> </a:t>
            </a:r>
            <a:r>
              <a:rPr lang="de-DE" altLang="zh-CN" dirty="0" err="1"/>
              <a:t>setValue:value</a:t>
            </a:r>
            <a:r>
              <a:rPr lang="de-DE" altLang="zh-CN" dirty="0"/>
              <a:t> </a:t>
            </a:r>
            <a:r>
              <a:rPr lang="de-DE" altLang="zh-CN" dirty="0" err="1"/>
              <a:t>forKey:key</a:t>
            </a:r>
            <a:r>
              <a:rPr lang="de-DE" altLang="zh-CN" dirty="0"/>
              <a:t>];</a:t>
            </a:r>
          </a:p>
          <a:p>
            <a:r>
              <a:rPr lang="de-DE" altLang="zh-CN" dirty="0"/>
              <a:t>        }</a:t>
            </a:r>
          </a:p>
          <a:p>
            <a:r>
              <a:rPr lang="en-US" altLang="zh-CN" dirty="0"/>
              <a:t>        free(</a:t>
            </a:r>
            <a:r>
              <a:rPr lang="en-US" altLang="zh-CN" dirty="0" err="1"/>
              <a:t>ivars</a:t>
            </a:r>
            <a:r>
              <a:rPr lang="en-US" altLang="zh-CN" dirty="0"/>
              <a:t>);</a:t>
            </a:r>
          </a:p>
          <a:p>
            <a:r>
              <a:rPr lang="de-DE" altLang="zh-CN" dirty="0"/>
              <a:t>    }</a:t>
            </a:r>
          </a:p>
          <a:p>
            <a:r>
              <a:rPr lang="de-DE" altLang="zh-CN" dirty="0"/>
              <a:t>    </a:t>
            </a:r>
            <a:r>
              <a:rPr lang="de-DE" altLang="zh-CN" dirty="0" err="1"/>
              <a:t>return</a:t>
            </a:r>
            <a:r>
              <a:rPr lang="de-DE" altLang="zh-CN" dirty="0"/>
              <a:t> </a:t>
            </a:r>
            <a:r>
              <a:rPr lang="de-DE" altLang="zh-CN" dirty="0" err="1"/>
              <a:t>self</a:t>
            </a:r>
            <a:r>
              <a:rPr lang="de-DE" altLang="zh-CN" dirty="0"/>
              <a:t>;</a:t>
            </a:r>
          </a:p>
          <a:p>
            <a:r>
              <a:rPr lang="de-DE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56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类别添加属性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  <a:p>
            <a:r>
              <a:rPr lang="fi-FI" altLang="zh-CN" b="1" dirty="0" err="1"/>
              <a:t>voidvoid</a:t>
            </a:r>
            <a:r>
              <a:rPr lang="fi-FI" altLang="zh-CN" dirty="0"/>
              <a:t> *</a:t>
            </a:r>
            <a:r>
              <a:rPr lang="fi-FI" altLang="zh-CN" dirty="0" err="1"/>
              <a:t>key</a:t>
            </a:r>
            <a:r>
              <a:rPr lang="fi-FI" altLang="zh-CN" dirty="0"/>
              <a:t>;  </a:t>
            </a:r>
          </a:p>
          <a:p>
            <a:r>
              <a:rPr lang="fi-FI" altLang="zh-CN" dirty="0"/>
              <a:t>- (</a:t>
            </a:r>
            <a:r>
              <a:rPr lang="fi-FI" altLang="zh-CN" b="1" dirty="0" err="1"/>
              <a:t>void</a:t>
            </a:r>
            <a:r>
              <a:rPr lang="fi-FI" altLang="zh-CN" dirty="0" err="1"/>
              <a:t>)setScore:(</a:t>
            </a:r>
            <a:r>
              <a:rPr lang="fi-FI" altLang="zh-CN" b="1" dirty="0" err="1"/>
              <a:t>float</a:t>
            </a:r>
            <a:r>
              <a:rPr lang="fi-FI" altLang="zh-CN" dirty="0" err="1"/>
              <a:t>)score</a:t>
            </a:r>
            <a:r>
              <a:rPr lang="fi-FI" altLang="zh-CN" dirty="0"/>
              <a:t> {  </a:t>
            </a:r>
          </a:p>
          <a:p>
            <a:r>
              <a:rPr lang="zh-TW" altLang="en-US" dirty="0"/>
              <a:t>    </a:t>
            </a:r>
            <a:r>
              <a:rPr lang="en-US" altLang="zh-TW" dirty="0"/>
              <a:t>//</a:t>
            </a:r>
            <a:r>
              <a:rPr lang="zh-TW" altLang="en-US" dirty="0"/>
              <a:t>关联引用  </a:t>
            </a:r>
          </a:p>
          <a:p>
            <a:r>
              <a:rPr lang="pl-PL" altLang="zh-CN" dirty="0"/>
              <a:t>    /** </a:t>
            </a:r>
          </a:p>
          <a:p>
            <a:r>
              <a:rPr lang="zh-TW" altLang="en-US" dirty="0"/>
              <a:t>     *  </a:t>
            </a:r>
            <a:r>
              <a:rPr lang="en-US" altLang="zh-TW" dirty="0"/>
              <a:t>1.</a:t>
            </a:r>
            <a:r>
              <a:rPr lang="zh-TW" altLang="en-US" dirty="0"/>
              <a:t>给哪个对象属性进行关联 </a:t>
            </a:r>
          </a:p>
          <a:p>
            <a:r>
              <a:rPr lang="zh-TW" altLang="en-US" dirty="0"/>
              <a:t>     *  </a:t>
            </a:r>
            <a:r>
              <a:rPr lang="en-US" altLang="zh-TW" dirty="0"/>
              <a:t>2.</a:t>
            </a:r>
            <a:r>
              <a:rPr lang="zh-TW" altLang="en-US" dirty="0"/>
              <a:t>用来保存传入的值的指针</a:t>
            </a:r>
            <a:r>
              <a:rPr lang="en-US" altLang="zh-TW" dirty="0"/>
              <a:t>(</a:t>
            </a:r>
            <a:r>
              <a:rPr lang="zh-TW" altLang="en-US" dirty="0"/>
              <a:t>用于</a:t>
            </a:r>
            <a:r>
              <a:rPr lang="en-US" altLang="zh-TW" dirty="0"/>
              <a:t>get</a:t>
            </a:r>
            <a:r>
              <a:rPr lang="zh-TW" altLang="en-US" dirty="0"/>
              <a:t>方法获取值</a:t>
            </a:r>
            <a:r>
              <a:rPr lang="en-US" altLang="zh-TW" dirty="0"/>
              <a:t>)</a:t>
            </a:r>
            <a:r>
              <a:rPr lang="zh-TW" altLang="en-US" dirty="0"/>
              <a:t> </a:t>
            </a:r>
          </a:p>
          <a:p>
            <a:r>
              <a:rPr lang="pl-PL" altLang="zh-CN" dirty="0"/>
              <a:t>     *  3.</a:t>
            </a:r>
            <a:r>
              <a:rPr lang="zh-CN" altLang="pl-PL" dirty="0"/>
              <a:t>传入的值</a:t>
            </a:r>
            <a:r>
              <a:rPr lang="pl-PL" altLang="zh-CN" dirty="0"/>
              <a:t>(</a:t>
            </a:r>
            <a:r>
              <a:rPr lang="zh-CN" altLang="pl-PL" dirty="0"/>
              <a:t>注意是对象类型</a:t>
            </a:r>
            <a:r>
              <a:rPr lang="pl-PL" altLang="zh-CN" dirty="0"/>
              <a:t>) </a:t>
            </a:r>
          </a:p>
          <a:p>
            <a:r>
              <a:rPr lang="zh-CN" altLang="en-US" dirty="0"/>
              <a:t>     *  </a:t>
            </a:r>
            <a:r>
              <a:rPr lang="en-US" altLang="zh-CN" dirty="0"/>
              <a:t>4.</a:t>
            </a:r>
            <a:r>
              <a:rPr lang="zh-CN" altLang="en-US" dirty="0"/>
              <a:t>关联引用的策略</a:t>
            </a:r>
            <a:r>
              <a:rPr lang="en-US" altLang="zh-CN" dirty="0"/>
              <a:t>(</a:t>
            </a:r>
            <a:r>
              <a:rPr lang="zh-CN" altLang="en-US" dirty="0"/>
              <a:t>这个根据属性添加的修饰而定</a:t>
            </a:r>
            <a:r>
              <a:rPr lang="en-US" altLang="zh-CN" dirty="0"/>
              <a:t>)</a:t>
            </a:r>
            <a:r>
              <a:rPr lang="zh-CN" altLang="en-US" dirty="0"/>
              <a:t> </a:t>
            </a:r>
          </a:p>
          <a:p>
            <a:r>
              <a:rPr lang="is-IS" altLang="zh-CN" dirty="0"/>
              <a:t>     */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objc_setAssociatedObject</a:t>
            </a:r>
            <a:r>
              <a:rPr lang="en-US" altLang="zh-CN" dirty="0"/>
              <a:t>(</a:t>
            </a:r>
            <a:r>
              <a:rPr lang="en-US" altLang="zh-CN" b="1" dirty="0"/>
              <a:t>self</a:t>
            </a:r>
            <a:r>
              <a:rPr lang="en-US" altLang="zh-CN" dirty="0"/>
              <a:t>, key, @(score), OBJC_ASSOCIATION_ASSIGN);  </a:t>
            </a:r>
          </a:p>
          <a:p>
            <a:r>
              <a:rPr lang="bg-BG" altLang="zh-CN" dirty="0"/>
              <a:t>}  </a:t>
            </a:r>
          </a:p>
          <a:p>
            <a:r>
              <a:rPr lang="sk-SK" altLang="zh-CN" dirty="0"/>
              <a:t>- (</a:t>
            </a:r>
            <a:r>
              <a:rPr lang="sk-SK" altLang="zh-CN" b="1" dirty="0"/>
              <a:t>float</a:t>
            </a:r>
            <a:r>
              <a:rPr lang="sk-SK" altLang="zh-CN" dirty="0"/>
              <a:t>)score {  </a:t>
            </a:r>
          </a:p>
          <a:p>
            <a:r>
              <a:rPr lang="sk-SK" altLang="zh-CN" dirty="0"/>
              <a:t>    </a:t>
            </a:r>
            <a:r>
              <a:rPr lang="sk-SK" altLang="zh-CN" b="1" dirty="0"/>
              <a:t>id</a:t>
            </a:r>
            <a:r>
              <a:rPr lang="sk-SK" altLang="zh-CN" dirty="0"/>
              <a:t> score = objc_getAssociatedObject(</a:t>
            </a:r>
            <a:r>
              <a:rPr lang="sk-SK" altLang="zh-CN" b="1" dirty="0"/>
              <a:t>self</a:t>
            </a:r>
            <a:r>
              <a:rPr lang="sk-SK" altLang="zh-CN" dirty="0"/>
              <a:t>, key);  </a:t>
            </a:r>
          </a:p>
          <a:p>
            <a:r>
              <a:rPr lang="sk-SK" altLang="zh-CN" dirty="0"/>
              <a:t>    </a:t>
            </a:r>
            <a:r>
              <a:rPr lang="sk-SK" altLang="zh-CN" b="1" dirty="0"/>
              <a:t>return</a:t>
            </a:r>
            <a:r>
              <a:rPr lang="sk-SK" altLang="zh-CN" dirty="0"/>
              <a:t> [score floatValue];  </a:t>
            </a:r>
          </a:p>
          <a:p>
            <a:r>
              <a:rPr lang="bg-BG" altLang="zh-CN" dirty="0"/>
              <a:t>} 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5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站在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的肩膀上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Objective-C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的超集，所以最好先理解</a:t>
            </a:r>
            <a:r>
              <a:rPr lang="en-US" altLang="zh-CN" dirty="0"/>
              <a:t>C</a:t>
            </a:r>
            <a:r>
              <a:rPr lang="zh-CN" altLang="en-US" dirty="0"/>
              <a:t>语言的函数调用方式。</a:t>
            </a:r>
            <a:r>
              <a:rPr lang="en-US" altLang="zh-CN" dirty="0"/>
              <a:t>C</a:t>
            </a:r>
            <a:r>
              <a:rPr lang="zh-CN" altLang="en-US" dirty="0"/>
              <a:t>语言使用“静态绑定”（</a:t>
            </a:r>
            <a:r>
              <a:rPr lang="en-US" altLang="zh-CN" dirty="0"/>
              <a:t>static binding</a:t>
            </a:r>
            <a:r>
              <a:rPr lang="zh-CN" altLang="en-US" dirty="0"/>
              <a:t>），也就是说，在编译期就能决定运行时所应调用的函数。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60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objc_msgSend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Objetive</a:t>
            </a:r>
            <a:r>
              <a:rPr lang="en-US" altLang="zh-CN" dirty="0"/>
              <a:t>-C</a:t>
            </a:r>
            <a:r>
              <a:rPr lang="zh-CN" altLang="en-US" dirty="0"/>
              <a:t>最基本的的东西就是它的消息机制。</a:t>
            </a:r>
            <a:r>
              <a:rPr lang="en-US" altLang="zh-CN" dirty="0"/>
              <a:t>Objective-C</a:t>
            </a:r>
            <a:r>
              <a:rPr lang="zh-CN" altLang="en-US" dirty="0"/>
              <a:t>运行时的最基本的东西就是 </a:t>
            </a:r>
            <a:r>
              <a:rPr lang="en-US" altLang="zh-CN" dirty="0" err="1"/>
              <a:t>objc_msgSend</a:t>
            </a:r>
            <a:r>
              <a:rPr lang="zh-CN" altLang="en-US" dirty="0"/>
              <a:t>， 它就是负责发送一个消息给对象的</a:t>
            </a:r>
            <a:r>
              <a:rPr lang="en-US" altLang="zh-CN" dirty="0"/>
              <a:t>C</a:t>
            </a:r>
            <a:r>
              <a:rPr lang="zh-CN" altLang="en-US" dirty="0"/>
              <a:t>函数。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12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发送消息的机制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在运行时</a:t>
            </a:r>
            <a:r>
              <a:rPr lang="zh-CN" altLang="en-US" dirty="0"/>
              <a:t>，</a:t>
            </a:r>
            <a:r>
              <a:rPr lang="en-US" altLang="zh-CN" dirty="0"/>
              <a:t>OC</a:t>
            </a:r>
            <a:r>
              <a:rPr lang="zh-CN" altLang="en-US" dirty="0"/>
              <a:t>语言才进行方法的处理，比如讲</a:t>
            </a:r>
            <a:r>
              <a:rPr lang="en-US" altLang="zh-CN" dirty="0"/>
              <a:t>[person eat];</a:t>
            </a:r>
            <a:r>
              <a:rPr lang="zh-CN" altLang="en-US" dirty="0"/>
              <a:t>转换为</a:t>
            </a:r>
            <a:r>
              <a:rPr lang="en-US" altLang="zh-CN" dirty="0" err="1"/>
              <a:t>objc_msgSend</a:t>
            </a:r>
            <a:r>
              <a:rPr lang="en-US" altLang="zh-CN" dirty="0"/>
              <a:t>(person, @selector(eat));</a:t>
            </a:r>
            <a:r>
              <a:rPr lang="zh-CN" altLang="en-US" dirty="0"/>
              <a:t>然后通过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 err="1"/>
              <a:t>isa</a:t>
            </a:r>
            <a:r>
              <a:rPr lang="zh-CN" altLang="en-US" dirty="0"/>
              <a:t>指针找到</a:t>
            </a:r>
            <a:r>
              <a:rPr lang="en-US" altLang="zh-CN" dirty="0"/>
              <a:t>person</a:t>
            </a:r>
            <a:r>
              <a:rPr lang="zh-CN" altLang="en-US" dirty="0"/>
              <a:t>对应的</a:t>
            </a:r>
            <a:r>
              <a:rPr lang="en-US" altLang="zh-CN" dirty="0"/>
              <a:t>class</a:t>
            </a:r>
            <a:r>
              <a:rPr lang="zh-CN" altLang="en-US" dirty="0"/>
              <a:t>，在</a:t>
            </a:r>
            <a:r>
              <a:rPr lang="en-US" altLang="zh-CN" dirty="0"/>
              <a:t>class</a:t>
            </a:r>
            <a:r>
              <a:rPr lang="zh-CN" altLang="en-US" dirty="0"/>
              <a:t>中先去</a:t>
            </a:r>
            <a:r>
              <a:rPr lang="en-US" altLang="zh-CN" dirty="0"/>
              <a:t>cache</a:t>
            </a:r>
            <a:r>
              <a:rPr lang="zh-CN" altLang="en-US" dirty="0"/>
              <a:t>中通过</a:t>
            </a:r>
            <a:r>
              <a:rPr lang="en-US" altLang="zh-CN" dirty="0"/>
              <a:t>SEL</a:t>
            </a:r>
            <a:r>
              <a:rPr lang="zh-CN" altLang="en-US" dirty="0"/>
              <a:t>方法选择器查找对应的</a:t>
            </a:r>
            <a:r>
              <a:rPr lang="en-US" altLang="zh-CN" dirty="0"/>
              <a:t>method</a:t>
            </a:r>
            <a:r>
              <a:rPr lang="zh-CN" altLang="en-US" dirty="0"/>
              <a:t>，若缓存中未找到，再去</a:t>
            </a:r>
            <a:r>
              <a:rPr lang="en-US" altLang="zh-CN" dirty="0" err="1"/>
              <a:t>methodList</a:t>
            </a:r>
            <a:r>
              <a:rPr lang="zh-CN" altLang="en-US" dirty="0"/>
              <a:t>查找，若还未找到，便去父类中查找，如果这个过程中找到了该方法，便会自动将该方法加入</a:t>
            </a:r>
            <a:r>
              <a:rPr lang="en-US" altLang="zh-CN" dirty="0"/>
              <a:t>cache</a:t>
            </a:r>
            <a:r>
              <a:rPr lang="zh-CN" altLang="en-US" dirty="0"/>
              <a:t>中，方便下一次的查找，并且，编译器开始执行找到的这个函数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     </a:t>
            </a:r>
            <a:r>
              <a:rPr lang="en-US" altLang="zh-CN" dirty="0" err="1" smtClean="0"/>
              <a:t>i</a:t>
            </a:r>
            <a:r>
              <a:rPr lang="en-US" altLang="zh-CN" dirty="0" err="1" smtClean="0"/>
              <a:t>sa</a:t>
            </a:r>
            <a:r>
              <a:rPr lang="zh-CN" altLang="en-US" dirty="0" smtClean="0"/>
              <a:t> ？？？？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826910" y="5331332"/>
            <a:ext cx="826910" cy="443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80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实例对</a:t>
            </a:r>
            <a:r>
              <a:rPr kumimoji="1" lang="zh-CN" altLang="en-US" dirty="0"/>
              <a:t>象</a:t>
            </a:r>
            <a:r>
              <a:rPr kumimoji="1" lang="en-US" altLang="zh-CN" dirty="0" err="1"/>
              <a:t>isa</a:t>
            </a:r>
            <a:r>
              <a:rPr kumimoji="1" lang="zh-CN" altLang="en-US" dirty="0" smtClean="0"/>
              <a:t>指针</a:t>
            </a:r>
            <a:r>
              <a:rPr kumimoji="1" lang="zh-CN" altLang="en-US" dirty="0" smtClean="0"/>
              <a:t>指向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            创建一个实例对象</a:t>
            </a:r>
            <a:r>
              <a:rPr kumimoji="1" lang="en-US" altLang="zh-CN" dirty="0" err="1" smtClean="0"/>
              <a:t>isa</a:t>
            </a:r>
            <a:r>
              <a:rPr kumimoji="1" lang="zh-CN" altLang="en-US" dirty="0" smtClean="0"/>
              <a:t>指针指向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5416" y="1693014"/>
            <a:ext cx="1491392" cy="708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实例对象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183" y="2658284"/>
            <a:ext cx="1491392" cy="708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类对象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0183" y="3613503"/>
            <a:ext cx="1491392" cy="708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类元对象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8136" y="4590876"/>
            <a:ext cx="2480730" cy="9868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类元对象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1314196" y="2419324"/>
            <a:ext cx="265793" cy="2389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314196" y="3367159"/>
            <a:ext cx="265793" cy="2463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314196" y="4351916"/>
            <a:ext cx="265793" cy="2389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上弧形箭头 13"/>
          <p:cNvSpPr/>
          <p:nvPr/>
        </p:nvSpPr>
        <p:spPr>
          <a:xfrm>
            <a:off x="1314196" y="5577693"/>
            <a:ext cx="620183" cy="41821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4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此</a:t>
            </a:r>
            <a:r>
              <a:rPr kumimoji="1" lang="en-US" altLang="zh-CN" dirty="0" err="1" smtClean="0"/>
              <a:t>isa</a:t>
            </a:r>
            <a:r>
              <a:rPr kumimoji="1" lang="zh-CN" altLang="en-US" dirty="0" smtClean="0"/>
              <a:t>非彼</a:t>
            </a:r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objc_object</a:t>
            </a:r>
            <a:r>
              <a:rPr lang="en-US" altLang="zh-CN" dirty="0"/>
              <a:t> *id;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objc_object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Class </a:t>
            </a:r>
            <a:r>
              <a:rPr lang="en-US" altLang="zh-CN" dirty="0" err="1"/>
              <a:t>isa</a:t>
            </a:r>
            <a:r>
              <a:rPr lang="en-US" altLang="zh-CN" dirty="0"/>
              <a:t>  OBJC_ISA_AVAILABILITY;</a:t>
            </a:r>
          </a:p>
          <a:p>
            <a:r>
              <a:rPr lang="en-US" altLang="zh-CN" dirty="0" smtClean="0"/>
              <a:t>}</a:t>
            </a:r>
          </a:p>
          <a:p>
            <a:r>
              <a:rPr kumimoji="1" lang="zh-CN" altLang="en-US" dirty="0" smtClean="0"/>
              <a:t>彼</a:t>
            </a:r>
            <a:r>
              <a:rPr kumimoji="1" lang="zh-CN" altLang="en-US" dirty="0" smtClean="0"/>
              <a:t> 在下面</a:t>
            </a:r>
            <a:endParaRPr kumimoji="1"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2749924" y="4548616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94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objc_class</a:t>
            </a:r>
            <a:r>
              <a:rPr lang="zh-TW" altLang="en-US" dirty="0"/>
              <a:t>结构体的内容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l-PL" altLang="zh-CN" b="1" dirty="0" err="1"/>
              <a:t>struct</a:t>
            </a:r>
            <a:r>
              <a:rPr lang="pl-PL" altLang="zh-CN" dirty="0"/>
              <a:t> </a:t>
            </a:r>
            <a:r>
              <a:rPr lang="pl-PL" altLang="zh-CN" dirty="0" err="1"/>
              <a:t>objc_class</a:t>
            </a:r>
            <a:r>
              <a:rPr lang="pl-PL" altLang="zh-CN" dirty="0"/>
              <a:t> {  </a:t>
            </a:r>
          </a:p>
          <a:p>
            <a:r>
              <a:rPr lang="pl-PL" altLang="zh-CN" dirty="0"/>
              <a:t>    Class </a:t>
            </a:r>
            <a:r>
              <a:rPr lang="pl-PL" altLang="zh-CN" dirty="0" err="1"/>
              <a:t>isa</a:t>
            </a:r>
            <a:r>
              <a:rPr lang="pl-PL" altLang="zh-CN" dirty="0"/>
              <a:t>  OBJC_ISA_AVAILABILITY;  </a:t>
            </a:r>
          </a:p>
          <a:p>
            <a:r>
              <a:rPr lang="bg-BG" altLang="zh-CN" dirty="0"/>
              <a:t>  </a:t>
            </a:r>
          </a:p>
          <a:p>
            <a:r>
              <a:rPr lang="en-US" altLang="zh-CN" dirty="0"/>
              <a:t>#if !__OBJC2__  </a:t>
            </a:r>
          </a:p>
          <a:p>
            <a:r>
              <a:rPr lang="is-IS" altLang="zh-CN" dirty="0"/>
              <a:t>    Class super_class                       //</a:t>
            </a:r>
            <a:r>
              <a:rPr lang="zh-CN" altLang="is-IS" dirty="0"/>
              <a:t>指向父类                                  </a:t>
            </a:r>
            <a:r>
              <a:rPr lang="is-IS" altLang="zh-CN" dirty="0"/>
              <a:t>  </a:t>
            </a:r>
          </a:p>
          <a:p>
            <a:r>
              <a:rPr lang="pl-PL" altLang="zh-CN" dirty="0"/>
              <a:t>    </a:t>
            </a:r>
            <a:r>
              <a:rPr lang="pl-PL" altLang="zh-CN" b="1" dirty="0" err="1"/>
              <a:t>const</a:t>
            </a:r>
            <a:r>
              <a:rPr lang="pl-PL" altLang="zh-CN" dirty="0"/>
              <a:t> </a:t>
            </a:r>
            <a:r>
              <a:rPr lang="pl-PL" altLang="zh-CN" b="1" dirty="0" err="1"/>
              <a:t>charchar</a:t>
            </a:r>
            <a:r>
              <a:rPr lang="pl-PL" altLang="zh-CN" dirty="0"/>
              <a:t> *</a:t>
            </a:r>
            <a:r>
              <a:rPr lang="pl-PL" altLang="zh-CN" dirty="0" err="1"/>
              <a:t>name</a:t>
            </a:r>
            <a:r>
              <a:rPr lang="pl-PL" altLang="zh-CN" dirty="0"/>
              <a:t>                        //</a:t>
            </a:r>
            <a:r>
              <a:rPr lang="zh-CN" altLang="pl-PL" dirty="0"/>
              <a:t>类名</a:t>
            </a:r>
            <a:r>
              <a:rPr lang="pl-PL" altLang="zh-CN" dirty="0"/>
              <a:t>  </a:t>
            </a:r>
          </a:p>
          <a:p>
            <a:r>
              <a:rPr lang="pl-PL" altLang="zh-CN" dirty="0"/>
              <a:t>    </a:t>
            </a:r>
            <a:r>
              <a:rPr lang="pl-PL" altLang="zh-CN" b="1" dirty="0" err="1"/>
              <a:t>long</a:t>
            </a:r>
            <a:r>
              <a:rPr lang="pl-PL" altLang="zh-CN" dirty="0"/>
              <a:t> version                            //</a:t>
            </a:r>
            <a:r>
              <a:rPr lang="zh-CN" altLang="pl-PL" dirty="0"/>
              <a:t>类的版本信息（默认是</a:t>
            </a:r>
            <a:r>
              <a:rPr lang="pl-PL" altLang="zh-CN" dirty="0"/>
              <a:t>0</a:t>
            </a:r>
            <a:r>
              <a:rPr lang="zh-CN" altLang="pl-PL" dirty="0"/>
              <a:t>，</a:t>
            </a:r>
            <a:r>
              <a:rPr lang="pl-PL" altLang="zh-CN" dirty="0" err="1"/>
              <a:t>class_setVersion,clss_getVersion</a:t>
            </a:r>
            <a:r>
              <a:rPr lang="zh-CN" altLang="pl-PL" dirty="0"/>
              <a:t>可</a:t>
            </a:r>
            <a:r>
              <a:rPr lang="pl-PL" altLang="zh-CN" dirty="0"/>
              <a:t>set</a:t>
            </a:r>
            <a:r>
              <a:rPr lang="zh-CN" altLang="pl-PL" dirty="0"/>
              <a:t>和</a:t>
            </a:r>
            <a:r>
              <a:rPr lang="pl-PL" altLang="zh-CN" dirty="0" err="1"/>
              <a:t>get</a:t>
            </a:r>
            <a:r>
              <a:rPr lang="zh-CN" altLang="pl-PL" dirty="0"/>
              <a:t>）</a:t>
            </a:r>
            <a:r>
              <a:rPr lang="pl-PL" altLang="zh-CN" dirty="0"/>
              <a:t>  </a:t>
            </a:r>
          </a:p>
          <a:p>
            <a:r>
              <a:rPr lang="is-IS" altLang="zh-CN" dirty="0"/>
              <a:t>    </a:t>
            </a:r>
            <a:r>
              <a:rPr lang="is-IS" altLang="zh-CN" b="1" dirty="0"/>
              <a:t>long</a:t>
            </a:r>
            <a:r>
              <a:rPr lang="is-IS" altLang="zh-CN" dirty="0"/>
              <a:t> info                               //</a:t>
            </a:r>
            <a:r>
              <a:rPr lang="zh-CN" altLang="is-IS" dirty="0"/>
              <a:t>类的标识信息</a:t>
            </a:r>
            <a:r>
              <a:rPr lang="is-IS" altLang="zh-CN" dirty="0"/>
              <a:t>  </a:t>
            </a:r>
          </a:p>
          <a:p>
            <a:r>
              <a:rPr lang="pl-PL" altLang="zh-CN" dirty="0"/>
              <a:t>    </a:t>
            </a:r>
            <a:r>
              <a:rPr lang="pl-PL" altLang="zh-CN" b="1" dirty="0" err="1"/>
              <a:t>long</a:t>
            </a:r>
            <a:r>
              <a:rPr lang="pl-PL" altLang="zh-CN" dirty="0"/>
              <a:t> </a:t>
            </a:r>
            <a:r>
              <a:rPr lang="pl-PL" altLang="zh-CN" dirty="0" err="1"/>
              <a:t>instance_size</a:t>
            </a:r>
            <a:r>
              <a:rPr lang="pl-PL" altLang="zh-CN" dirty="0"/>
              <a:t>                      //</a:t>
            </a:r>
            <a:r>
              <a:rPr lang="zh-CN" altLang="pl-PL" dirty="0"/>
              <a:t>该类的实例变量</a:t>
            </a:r>
            <a:r>
              <a:rPr lang="pl-PL" altLang="zh-CN" dirty="0" err="1"/>
              <a:t>size</a:t>
            </a:r>
            <a:r>
              <a:rPr lang="pl-PL" altLang="zh-CN" dirty="0"/>
              <a:t>              </a:t>
            </a:r>
          </a:p>
          <a:p>
            <a:r>
              <a:rPr lang="pl-PL" altLang="zh-CN" dirty="0"/>
              <a:t>    </a:t>
            </a:r>
            <a:r>
              <a:rPr lang="pl-PL" altLang="zh-CN" b="1" dirty="0" err="1"/>
              <a:t>struct</a:t>
            </a:r>
            <a:r>
              <a:rPr lang="pl-PL" altLang="zh-CN" dirty="0"/>
              <a:t> </a:t>
            </a:r>
            <a:r>
              <a:rPr lang="pl-PL" altLang="zh-CN" b="1" dirty="0" err="1"/>
              <a:t>objc_ivar_list</a:t>
            </a:r>
            <a:r>
              <a:rPr lang="pl-PL" altLang="zh-CN" dirty="0"/>
              <a:t> *</a:t>
            </a:r>
            <a:r>
              <a:rPr lang="pl-PL" altLang="zh-CN" dirty="0" err="1"/>
              <a:t>ivars</a:t>
            </a:r>
            <a:r>
              <a:rPr lang="pl-PL" altLang="zh-CN" dirty="0"/>
              <a:t>            //</a:t>
            </a:r>
            <a:r>
              <a:rPr lang="zh-CN" altLang="pl-PL" dirty="0"/>
              <a:t>用于存储每个成员变量的地址        </a:t>
            </a:r>
            <a:r>
              <a:rPr lang="pl-PL" altLang="zh-CN" dirty="0"/>
              <a:t>  </a:t>
            </a:r>
          </a:p>
          <a:p>
            <a:r>
              <a:rPr lang="pl-PL" altLang="zh-CN" dirty="0"/>
              <a:t>    </a:t>
            </a:r>
            <a:r>
              <a:rPr lang="pl-PL" altLang="zh-CN" b="1" dirty="0" err="1"/>
              <a:t>struct</a:t>
            </a:r>
            <a:r>
              <a:rPr lang="pl-PL" altLang="zh-CN" dirty="0"/>
              <a:t> </a:t>
            </a:r>
            <a:r>
              <a:rPr lang="pl-PL" altLang="zh-CN" b="1" dirty="0" err="1"/>
              <a:t>objc_method_list</a:t>
            </a:r>
            <a:r>
              <a:rPr lang="pl-PL" altLang="zh-CN" dirty="0"/>
              <a:t> **</a:t>
            </a:r>
            <a:r>
              <a:rPr lang="pl-PL" altLang="zh-CN" dirty="0" err="1"/>
              <a:t>methodLists</a:t>
            </a:r>
            <a:r>
              <a:rPr lang="pl-PL" altLang="zh-CN" dirty="0"/>
              <a:t>   //</a:t>
            </a:r>
            <a:r>
              <a:rPr lang="zh-CN" altLang="pl-PL" dirty="0"/>
              <a:t>与</a:t>
            </a:r>
            <a:r>
              <a:rPr lang="pl-PL" altLang="zh-CN" dirty="0"/>
              <a:t>info</a:t>
            </a:r>
            <a:r>
              <a:rPr lang="zh-CN" altLang="pl-PL" dirty="0"/>
              <a:t>的标识信息有关，如</a:t>
            </a:r>
            <a:r>
              <a:rPr lang="pl-PL" altLang="zh-CN" dirty="0"/>
              <a:t>CLS_CLASS</a:t>
            </a:r>
            <a:r>
              <a:rPr lang="zh-CN" altLang="pl-PL" dirty="0"/>
              <a:t>存储实例方法，</a:t>
            </a:r>
            <a:r>
              <a:rPr lang="pl-PL" altLang="zh-CN" dirty="0"/>
              <a:t>CLS_META</a:t>
            </a:r>
            <a:r>
              <a:rPr lang="zh-CN" altLang="pl-PL" dirty="0"/>
              <a:t>存储静态方法          </a:t>
            </a:r>
            <a:r>
              <a:rPr lang="pl-PL" altLang="zh-CN" dirty="0"/>
              <a:t>  </a:t>
            </a:r>
          </a:p>
          <a:p>
            <a:r>
              <a:rPr lang="pl-PL" altLang="zh-CN" dirty="0"/>
              <a:t>    </a:t>
            </a:r>
            <a:r>
              <a:rPr lang="pl-PL" altLang="zh-CN" b="1" dirty="0" err="1"/>
              <a:t>struct</a:t>
            </a:r>
            <a:r>
              <a:rPr lang="pl-PL" altLang="zh-CN" dirty="0"/>
              <a:t> </a:t>
            </a:r>
            <a:r>
              <a:rPr lang="pl-PL" altLang="zh-CN" b="1" dirty="0" err="1"/>
              <a:t>objc_cache</a:t>
            </a:r>
            <a:r>
              <a:rPr lang="pl-PL" altLang="zh-CN" dirty="0"/>
              <a:t> *cache                //</a:t>
            </a:r>
            <a:r>
              <a:rPr lang="zh-CN" altLang="pl-PL" dirty="0"/>
              <a:t>指向最近使用方法的指针，它的作用是提升效率，可以不严密的理解为缓存             </a:t>
            </a:r>
            <a:r>
              <a:rPr lang="pl-PL" altLang="zh-CN" dirty="0"/>
              <a:t>  </a:t>
            </a:r>
          </a:p>
          <a:p>
            <a:r>
              <a:rPr lang="pl-PL" altLang="zh-CN" dirty="0"/>
              <a:t>    </a:t>
            </a:r>
            <a:r>
              <a:rPr lang="pl-PL" altLang="zh-CN" b="1" dirty="0" err="1"/>
              <a:t>struct</a:t>
            </a:r>
            <a:r>
              <a:rPr lang="pl-PL" altLang="zh-CN" dirty="0"/>
              <a:t> </a:t>
            </a:r>
            <a:r>
              <a:rPr lang="pl-PL" altLang="zh-CN" b="1" dirty="0" err="1"/>
              <a:t>objc_protocol_list</a:t>
            </a:r>
            <a:r>
              <a:rPr lang="pl-PL" altLang="zh-CN" dirty="0"/>
              <a:t> *</a:t>
            </a:r>
            <a:r>
              <a:rPr lang="pl-PL" altLang="zh-CN" dirty="0" err="1"/>
              <a:t>protocols</a:t>
            </a:r>
            <a:r>
              <a:rPr lang="pl-PL" altLang="zh-CN" dirty="0"/>
              <a:t>    //</a:t>
            </a:r>
            <a:r>
              <a:rPr lang="zh-CN" altLang="pl-PL" dirty="0"/>
              <a:t>存储协议列表          </a:t>
            </a:r>
            <a:r>
              <a:rPr lang="pl-PL" altLang="zh-CN" dirty="0"/>
              <a:t>  </a:t>
            </a:r>
          </a:p>
          <a:p>
            <a:r>
              <a:rPr lang="pl-PL" altLang="zh-CN" dirty="0"/>
              <a:t>#</a:t>
            </a:r>
            <a:r>
              <a:rPr lang="pl-PL" altLang="zh-CN" dirty="0" err="1"/>
              <a:t>endif</a:t>
            </a:r>
            <a:r>
              <a:rPr lang="pl-PL" altLang="zh-CN" dirty="0"/>
              <a:t>  </a:t>
            </a:r>
          </a:p>
          <a:p>
            <a:r>
              <a:rPr lang="bg-BG" altLang="zh-CN" dirty="0"/>
              <a:t>  </a:t>
            </a:r>
          </a:p>
          <a:p>
            <a:r>
              <a:rPr lang="es-ES_tradnl" altLang="zh-CN" dirty="0"/>
              <a:t>} OBJC2_UNAVAILABLE; 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34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整个类组织架构的信息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4050" b="4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907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10026</TotalTime>
  <Words>692</Words>
  <Application>Microsoft Macintosh PowerPoint</Application>
  <PresentationFormat>全屏显示(4:3)</PresentationFormat>
  <Paragraphs>185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iOS开发之Runtime</vt:lpstr>
      <vt:lpstr>概念区</vt:lpstr>
      <vt:lpstr>站在C的肩膀上</vt:lpstr>
      <vt:lpstr>objc_msgSend</vt:lpstr>
      <vt:lpstr>发送消息的机制</vt:lpstr>
      <vt:lpstr>实例对象isa指针指向</vt:lpstr>
      <vt:lpstr>此isa非彼isa</vt:lpstr>
      <vt:lpstr>objc_class结构体的内容</vt:lpstr>
      <vt:lpstr>整个类组织架构的信息</vt:lpstr>
      <vt:lpstr>分发消息机制</vt:lpstr>
      <vt:lpstr>消息转发(message forwarding)</vt:lpstr>
      <vt:lpstr>常见作用</vt:lpstr>
      <vt:lpstr>这两个头文件</vt:lpstr>
      <vt:lpstr>对象、类、元类之间的关系</vt:lpstr>
      <vt:lpstr>字典转模型</vt:lpstr>
      <vt:lpstr>runtime添加类方法</vt:lpstr>
      <vt:lpstr>Method Swizzling</vt:lpstr>
      <vt:lpstr>实现逻辑</vt:lpstr>
      <vt:lpstr>对方法交换更进一步的说明</vt:lpstr>
      <vt:lpstr>PowerPoint 演示文稿</vt:lpstr>
      <vt:lpstr>示意图</vt:lpstr>
      <vt:lpstr>runtime归档、解档（上）</vt:lpstr>
      <vt:lpstr>runtime归档、解档（下）</vt:lpstr>
      <vt:lpstr>类别添加属性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wenyongjun wyj</dc:creator>
  <cp:keywords/>
  <dc:description/>
  <cp:lastModifiedBy>wenyongjun wyj</cp:lastModifiedBy>
  <cp:revision>111</cp:revision>
  <dcterms:created xsi:type="dcterms:W3CDTF">2016-09-02T07:10:42Z</dcterms:created>
  <dcterms:modified xsi:type="dcterms:W3CDTF">2016-09-09T06:18:22Z</dcterms:modified>
  <cp:category/>
</cp:coreProperties>
</file>