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DDA2-5ACA-5449-BD48-93E1B618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6AB77-EF6D-A14B-B1C4-2C890C68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CEBE-2807-7343-9CD4-65CF9B20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C1E9-7617-0A4B-ABA6-00F349B3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0580-1910-7841-81D5-C049C328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30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0CC4-2CD8-0D45-93EA-CED68B57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7BDE4-6CCC-474F-BC71-6D86AC00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0F96-49D3-EC47-AE37-C17420D1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C7BB-189C-5046-BC46-1712D752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6319-6C5B-A343-9A61-203E383A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6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EEB09-B0DC-9E44-BEAF-7195ED64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4CA0B-CF17-D446-9194-62FBF548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B18F-70A2-AA4B-BB09-5F46B3CA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5DF4-542A-3B42-8D27-856C124F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979C-BCDB-7648-B8F2-270DF8BB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7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2AB1-5AB1-0C4A-B210-D6CBEE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BE7C-935F-484F-AD0E-86565DE7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1C86-D7EE-3648-AB4E-A6EFA77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0D7A-8267-8D4B-A336-9E2B6A95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C0C5-61B1-1746-B306-78A43734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2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4DD2-AD8E-814E-8A72-6742DB28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C447-C816-8849-8481-FDD6FCE7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1B7A-38F4-C94B-B08B-FC25923E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5B9E-203A-8F44-B756-D78825B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CEA1-C76A-3643-B236-CB1BCE7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60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32F-2180-B549-B9E2-C6EA4B64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36B7-F96D-8645-AB4E-1605140E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9DF61-59CD-5048-AA8F-6E3B026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783D-7261-874F-8A9C-32DCB1B4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9819-8B23-6144-B638-DDFAAE6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077E4-AAC7-D443-81B4-FD327D78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80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B7DD-5707-A648-9DC9-FCBE9CE0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30B8-4F36-4544-B290-497DB398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77C89-AFF2-774F-B516-AB002162D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2AFA2-C897-904A-8B2A-A601C077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C868-00D1-554E-835C-63C33CFEE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30F19-B514-1341-AE10-872DE158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E4EF-84D2-B242-B4C9-91870A81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D6022-99C0-CA4C-AA62-9AAFA29A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79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662-15CD-C546-9F52-A2047B23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C1BB-4D89-CD4C-8B21-F90788BB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4B395-0F97-B649-B1BA-4E433058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33-5B5F-C64D-9CDC-B182D735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25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3208-6B29-FE4C-9BEA-6801B74D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71CB0-40BD-E046-8C8D-02D9E061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D6C3-E2BA-3344-84B3-0D632BB8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2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CA74-8AD6-4943-B8F7-E5771C9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EC63-BF37-7147-AC89-EE810F1A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FA8FA-B209-044D-93A7-B10BE4BA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3D2C4-EE00-FD43-9D2B-8E5A9293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E8E5B-3EB8-E944-8552-B2123317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45B25-E12B-8748-A417-3D08BDEB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5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E330-DD49-9347-99D6-3BB04E26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F5338-2E7D-2C49-B008-48343F9B1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B4937-028A-464A-B9B6-9C0C3FF6A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EFACD-7810-C94B-930E-90FBA47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8060-3BF0-4E42-A2AA-83405E29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B885-94B4-144E-8D35-2E93B94A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7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05466-D91F-6C40-BB4A-13A652A6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D944-346B-284E-A13F-C60CD39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BAF4-6B87-0943-A08B-F337A67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8E19-909E-1944-B6B5-ABF362246AE2}" type="datetimeFigureOut">
              <a:rPr lang="en-AU" smtClean="0"/>
              <a:t>15/6/18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0192-74D7-5E45-9C73-49ADF3FF7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A265-AE99-3F49-9FBB-EDCB9866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606F-40EA-EE4F-A2A3-8A963A6310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97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CDB731D-F3EF-B542-A9C6-5E2778E61654}"/>
              </a:ext>
            </a:extLst>
          </p:cNvPr>
          <p:cNvGrpSpPr/>
          <p:nvPr/>
        </p:nvGrpSpPr>
        <p:grpSpPr>
          <a:xfrm>
            <a:off x="317453" y="159306"/>
            <a:ext cx="11069685" cy="6598682"/>
            <a:chOff x="317453" y="159306"/>
            <a:chExt cx="11069685" cy="65986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D428BE-BD31-4D48-B23D-9517BED6F189}"/>
                </a:ext>
              </a:extLst>
            </p:cNvPr>
            <p:cNvSpPr/>
            <p:nvPr/>
          </p:nvSpPr>
          <p:spPr>
            <a:xfrm>
              <a:off x="4590448" y="985838"/>
              <a:ext cx="1479362" cy="6703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Two-Step SP-FSR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3B69CA-086D-4646-A08F-74670388E6F1}"/>
                </a:ext>
              </a:extLst>
            </p:cNvPr>
            <p:cNvSpPr/>
            <p:nvPr/>
          </p:nvSpPr>
          <p:spPr>
            <a:xfrm>
              <a:off x="4590448" y="1888937"/>
              <a:ext cx="1479362" cy="6703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GA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0E21FC-58DF-2546-90A1-752698738244}"/>
                </a:ext>
              </a:extLst>
            </p:cNvPr>
            <p:cNvSpPr/>
            <p:nvPr/>
          </p:nvSpPr>
          <p:spPr>
            <a:xfrm>
              <a:off x="4590448" y="2842002"/>
              <a:ext cx="1479362" cy="6703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SFFS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48744A-B4A3-7443-84E2-EAC2EFD92545}"/>
                </a:ext>
              </a:extLst>
            </p:cNvPr>
            <p:cNvSpPr/>
            <p:nvPr/>
          </p:nvSpPr>
          <p:spPr>
            <a:xfrm>
              <a:off x="4590448" y="3810001"/>
              <a:ext cx="1479362" cy="6703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SFS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8FE47E-4B2D-FA42-A89F-589F8369B088}"/>
                </a:ext>
              </a:extLst>
            </p:cNvPr>
            <p:cNvSpPr/>
            <p:nvPr/>
          </p:nvSpPr>
          <p:spPr>
            <a:xfrm>
              <a:off x="4590448" y="4778000"/>
              <a:ext cx="1479362" cy="6703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err="1">
                  <a:solidFill>
                    <a:schemeClr val="tx1"/>
                  </a:solidFill>
                </a:rPr>
                <a:t>glinternet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809F09-A7F5-1648-9518-901E458BCDC6}"/>
                </a:ext>
              </a:extLst>
            </p:cNvPr>
            <p:cNvSpPr/>
            <p:nvPr/>
          </p:nvSpPr>
          <p:spPr>
            <a:xfrm>
              <a:off x="7462235" y="2462201"/>
              <a:ext cx="1619249" cy="12507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Trained models with the selected features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E2669B-DDC2-4741-A131-050CCB80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300" y="1812131"/>
              <a:ext cx="823912" cy="823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091FAC-E521-FA4D-88C4-5E7A53D1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1" y="3476584"/>
              <a:ext cx="823912" cy="8239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0F203B-857A-7C44-9B6D-161E27B73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300" y="5448301"/>
              <a:ext cx="823912" cy="82391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AE01E3-A379-B24A-85A6-702CA2C950F3}"/>
                </a:ext>
              </a:extLst>
            </p:cNvPr>
            <p:cNvSpPr/>
            <p:nvPr/>
          </p:nvSpPr>
          <p:spPr>
            <a:xfrm>
              <a:off x="9914043" y="2462200"/>
              <a:ext cx="1380233" cy="12507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2E96D-A8B8-2E43-9B00-87C2057D27F7}"/>
                </a:ext>
              </a:extLst>
            </p:cNvPr>
            <p:cNvSpPr txBox="1"/>
            <p:nvPr/>
          </p:nvSpPr>
          <p:spPr>
            <a:xfrm>
              <a:off x="317453" y="4329029"/>
              <a:ext cx="1158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Dataset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A684D8-E2E0-CF4F-9773-F7F8A46D7947}"/>
                </a:ext>
              </a:extLst>
            </p:cNvPr>
            <p:cNvSpPr txBox="1"/>
            <p:nvPr/>
          </p:nvSpPr>
          <p:spPr>
            <a:xfrm>
              <a:off x="1558225" y="2652289"/>
              <a:ext cx="190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80 % Training 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927AF5-2548-034E-9589-5503F9AC4C36}"/>
                </a:ext>
              </a:extLst>
            </p:cNvPr>
            <p:cNvSpPr txBox="1"/>
            <p:nvPr/>
          </p:nvSpPr>
          <p:spPr>
            <a:xfrm>
              <a:off x="1558224" y="6388656"/>
              <a:ext cx="190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20 % Training Set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78EF8-0331-DF4D-B4F5-77E2F14EF5DB}"/>
                </a:ext>
              </a:extLst>
            </p:cNvPr>
            <p:cNvSpPr/>
            <p:nvPr/>
          </p:nvSpPr>
          <p:spPr>
            <a:xfrm>
              <a:off x="4083848" y="528638"/>
              <a:ext cx="2233893" cy="5200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20E864-BB32-B24B-B812-77CA80792D69}"/>
                </a:ext>
              </a:extLst>
            </p:cNvPr>
            <p:cNvSpPr/>
            <p:nvPr/>
          </p:nvSpPr>
          <p:spPr>
            <a:xfrm>
              <a:off x="7277994" y="2306836"/>
              <a:ext cx="4109144" cy="164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37BFDC-74C1-5445-91F9-05A7D924B176}"/>
                </a:ext>
              </a:extLst>
            </p:cNvPr>
            <p:cNvSpPr txBox="1"/>
            <p:nvPr/>
          </p:nvSpPr>
          <p:spPr>
            <a:xfrm>
              <a:off x="4752371" y="159306"/>
              <a:ext cx="1317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Methods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CF8408-6E6C-274F-8C3F-569D4FB8A1F3}"/>
                </a:ext>
              </a:extLst>
            </p:cNvPr>
            <p:cNvCxnSpPr>
              <a:cxnSpLocks/>
            </p:cNvCxnSpPr>
            <p:nvPr/>
          </p:nvCxnSpPr>
          <p:spPr>
            <a:xfrm>
              <a:off x="1329624" y="4310556"/>
              <a:ext cx="1178719" cy="95143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3FC96D-BDDA-D94E-947D-CA46B0F7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657" y="3128963"/>
              <a:ext cx="1281637" cy="11914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FC76E7-4402-524B-9BE3-083608660A1B}"/>
                </a:ext>
              </a:extLst>
            </p:cNvPr>
            <p:cNvCxnSpPr>
              <a:cxnSpLocks/>
            </p:cNvCxnSpPr>
            <p:nvPr/>
          </p:nvCxnSpPr>
          <p:spPr>
            <a:xfrm>
              <a:off x="3165571" y="2115959"/>
              <a:ext cx="91827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3D3136A3-0ABC-E24A-B054-8D944BEA0572}"/>
                </a:ext>
              </a:extLst>
            </p:cNvPr>
            <p:cNvCxnSpPr>
              <a:cxnSpLocks/>
              <a:stCxn id="17" idx="3"/>
              <a:endCxn id="10" idx="2"/>
            </p:cNvCxnSpPr>
            <p:nvPr/>
          </p:nvCxnSpPr>
          <p:spPr>
            <a:xfrm flipV="1">
              <a:off x="3458463" y="3712964"/>
              <a:ext cx="4813397" cy="2860358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C511C0-7FAC-884A-93BC-96978C41930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317741" y="3128963"/>
              <a:ext cx="96025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EB93201-ECD7-D543-A9B8-8E46E556E6C5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9081484" y="3087582"/>
              <a:ext cx="832559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4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Yongkai Wong</dc:creator>
  <cp:lastModifiedBy>Yongkai Wong</cp:lastModifiedBy>
  <cp:revision>29</cp:revision>
  <dcterms:created xsi:type="dcterms:W3CDTF">2018-06-14T14:06:34Z</dcterms:created>
  <dcterms:modified xsi:type="dcterms:W3CDTF">2018-06-14T14:28:55Z</dcterms:modified>
</cp:coreProperties>
</file>