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9B-C4E6-475C-8DDF-FA9F1CB3A67D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3D0D-46B2-4468-8DE1-CE8FC94E80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3924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9B-C4E6-475C-8DDF-FA9F1CB3A67D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3D0D-46B2-4468-8DE1-CE8FC94E80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112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9B-C4E6-475C-8DDF-FA9F1CB3A67D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3D0D-46B2-4468-8DE1-CE8FC94E80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143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9B-C4E6-475C-8DDF-FA9F1CB3A67D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3D0D-46B2-4468-8DE1-CE8FC94E80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902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9B-C4E6-475C-8DDF-FA9F1CB3A67D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3D0D-46B2-4468-8DE1-CE8FC94E80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2306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9B-C4E6-475C-8DDF-FA9F1CB3A67D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3D0D-46B2-4468-8DE1-CE8FC94E80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084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9B-C4E6-475C-8DDF-FA9F1CB3A67D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3D0D-46B2-4468-8DE1-CE8FC94E8056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9B-C4E6-475C-8DDF-FA9F1CB3A67D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3D0D-46B2-4468-8DE1-CE8FC94E80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055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9B-C4E6-475C-8DDF-FA9F1CB3A67D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3D0D-46B2-4468-8DE1-CE8FC94E80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963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4D9B-C4E6-475C-8DDF-FA9F1CB3A67D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3D0D-46B2-4468-8DE1-CE8FC94E80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331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9F34D9B-C4E6-475C-8DDF-FA9F1CB3A67D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3D0D-46B2-4468-8DE1-CE8FC94E80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8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9F34D9B-C4E6-475C-8DDF-FA9F1CB3A67D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5B23D0D-46B2-4468-8DE1-CE8FC94E805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9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74000">
              <a:schemeClr val="tx1">
                <a:lumMod val="75000"/>
              </a:schemeClr>
            </a:gs>
            <a:gs pos="27000">
              <a:schemeClr val="tx1">
                <a:lumMod val="65000"/>
              </a:schemeClr>
            </a:gs>
            <a:gs pos="100000">
              <a:schemeClr val="tx1">
                <a:lumMod val="50000"/>
              </a:schemeClr>
            </a:gs>
            <a:gs pos="100000">
              <a:schemeClr val="tx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7FE49-6557-71DC-2766-D0F36E604CAB}"/>
              </a:ext>
            </a:extLst>
          </p:cNvPr>
          <p:cNvSpPr/>
          <p:nvPr/>
        </p:nvSpPr>
        <p:spPr>
          <a:xfrm>
            <a:off x="1" y="0"/>
            <a:ext cx="540774" cy="5647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highlight>
                <a:srgbClr val="00008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2794B2-6DB7-55FA-1FCD-5FD596A9A071}"/>
              </a:ext>
            </a:extLst>
          </p:cNvPr>
          <p:cNvSpPr/>
          <p:nvPr/>
        </p:nvSpPr>
        <p:spPr>
          <a:xfrm>
            <a:off x="552776" y="512405"/>
            <a:ext cx="11651225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33E6-460B-BEB1-53B8-E8D44F942DF0}"/>
              </a:ext>
            </a:extLst>
          </p:cNvPr>
          <p:cNvSpPr txBox="1"/>
          <p:nvPr/>
        </p:nvSpPr>
        <p:spPr>
          <a:xfrm>
            <a:off x="672353" y="97722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2023 Health Analysis Report</a:t>
            </a:r>
            <a:endParaRPr lang="en-MY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Graphic 8" descr="Heart with pulse with solid fill">
            <a:extLst>
              <a:ext uri="{FF2B5EF4-FFF2-40B4-BE49-F238E27FC236}">
                <a16:creationId xmlns:a16="http://schemas.microsoft.com/office/drawing/2014/main" id="{3B520597-C449-870E-4D24-6F83CE071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1" y="5378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201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Segoe UI Black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Hee Yong Kang</dc:creator>
  <cp:lastModifiedBy>Hee Yong Kang</cp:lastModifiedBy>
  <cp:revision>2</cp:revision>
  <dcterms:created xsi:type="dcterms:W3CDTF">2024-09-12T06:30:17Z</dcterms:created>
  <dcterms:modified xsi:type="dcterms:W3CDTF">2024-09-12T06:41:12Z</dcterms:modified>
</cp:coreProperties>
</file>