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4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47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464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07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717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0067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4394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140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20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823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764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747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077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78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24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0727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5155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1FF68F-CF61-4B02-8AE3-F1AA978B7C6B}" type="datetimeFigureOut">
              <a:rPr lang="en-MY" smtClean="0"/>
              <a:t>8/9/2024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73552D-0473-4E73-A0D6-E3F02E348C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724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lumMod val="60000"/>
                <a:lumOff val="40000"/>
              </a:schemeClr>
            </a:gs>
            <a:gs pos="56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8D729-DDD5-FAF8-6560-3B6797AE8491}"/>
              </a:ext>
            </a:extLst>
          </p:cNvPr>
          <p:cNvSpPr/>
          <p:nvPr/>
        </p:nvSpPr>
        <p:spPr>
          <a:xfrm>
            <a:off x="1" y="0"/>
            <a:ext cx="540774" cy="56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9BA3A-02D6-8D91-F356-0542F15B10AB}"/>
              </a:ext>
            </a:extLst>
          </p:cNvPr>
          <p:cNvSpPr/>
          <p:nvPr/>
        </p:nvSpPr>
        <p:spPr>
          <a:xfrm>
            <a:off x="552776" y="512405"/>
            <a:ext cx="11651225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63EE-8E18-BDBB-A3C8-E9E2CB2F0D8B}"/>
              </a:ext>
            </a:extLst>
          </p:cNvPr>
          <p:cNvSpPr/>
          <p:nvPr/>
        </p:nvSpPr>
        <p:spPr>
          <a:xfrm>
            <a:off x="-12000" y="6518150"/>
            <a:ext cx="12192001" cy="33169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E6321-A674-A4A5-BEB2-BF0B6B8F1274}"/>
              </a:ext>
            </a:extLst>
          </p:cNvPr>
          <p:cNvSpPr txBox="1"/>
          <p:nvPr/>
        </p:nvSpPr>
        <p:spPr>
          <a:xfrm>
            <a:off x="672353" y="97722"/>
            <a:ext cx="523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Toy Company Sales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2023 Performance Report</a:t>
            </a:r>
            <a:endParaRPr lang="en-MY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c 11" descr="Stuffed Toy with solid fill">
            <a:extLst>
              <a:ext uri="{FF2B5EF4-FFF2-40B4-BE49-F238E27FC236}">
                <a16:creationId xmlns:a16="http://schemas.microsoft.com/office/drawing/2014/main" id="{FFD259A3-58FB-EF9C-A011-3D7859E5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00" y="5840"/>
            <a:ext cx="564776" cy="564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B21EF-39FA-BE56-054B-2883DE88DF5D}"/>
              </a:ext>
            </a:extLst>
          </p:cNvPr>
          <p:cNvSpPr txBox="1"/>
          <p:nvPr/>
        </p:nvSpPr>
        <p:spPr>
          <a:xfrm>
            <a:off x="9163665" y="6545497"/>
            <a:ext cx="3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accent3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 Developer: Hee Yong Kang</a:t>
            </a:r>
            <a:endParaRPr lang="en-MY" sz="1200" dirty="0">
              <a:solidFill>
                <a:schemeClr val="accent3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94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lumMod val="60000"/>
                <a:lumOff val="40000"/>
              </a:schemeClr>
            </a:gs>
            <a:gs pos="56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8D729-DDD5-FAF8-6560-3B6797AE8491}"/>
              </a:ext>
            </a:extLst>
          </p:cNvPr>
          <p:cNvSpPr/>
          <p:nvPr/>
        </p:nvSpPr>
        <p:spPr>
          <a:xfrm>
            <a:off x="1" y="0"/>
            <a:ext cx="540774" cy="56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9BA3A-02D6-8D91-F356-0542F15B10AB}"/>
              </a:ext>
            </a:extLst>
          </p:cNvPr>
          <p:cNvSpPr/>
          <p:nvPr/>
        </p:nvSpPr>
        <p:spPr>
          <a:xfrm>
            <a:off x="552776" y="512405"/>
            <a:ext cx="11651225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63EE-8E18-BDBB-A3C8-E9E2CB2F0D8B}"/>
              </a:ext>
            </a:extLst>
          </p:cNvPr>
          <p:cNvSpPr/>
          <p:nvPr/>
        </p:nvSpPr>
        <p:spPr>
          <a:xfrm>
            <a:off x="-12000" y="6518150"/>
            <a:ext cx="12192001" cy="33169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E6321-A674-A4A5-BEB2-BF0B6B8F1274}"/>
              </a:ext>
            </a:extLst>
          </p:cNvPr>
          <p:cNvSpPr txBox="1"/>
          <p:nvPr/>
        </p:nvSpPr>
        <p:spPr>
          <a:xfrm>
            <a:off x="672353" y="97722"/>
            <a:ext cx="474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Toy Company Sales</a:t>
            </a:r>
            <a:r>
              <a:rPr lang="en-US" dirty="0">
                <a:solidFill>
                  <a:prstClr val="white"/>
                </a:solidFill>
                <a:latin typeface="Abadi" panose="020B0604020104020204" pitchFamily="34" charset="0"/>
              </a:rPr>
              <a:t>: </a:t>
            </a:r>
            <a:r>
              <a:rPr lang="en-US" dirty="0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Product Performance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c 11" descr="Stuffed Toy with solid fill">
            <a:extLst>
              <a:ext uri="{FF2B5EF4-FFF2-40B4-BE49-F238E27FC236}">
                <a16:creationId xmlns:a16="http://schemas.microsoft.com/office/drawing/2014/main" id="{FFD259A3-58FB-EF9C-A011-3D7859E5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00" y="5840"/>
            <a:ext cx="564776" cy="564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B21EF-39FA-BE56-054B-2883DE88DF5D}"/>
              </a:ext>
            </a:extLst>
          </p:cNvPr>
          <p:cNvSpPr txBox="1"/>
          <p:nvPr/>
        </p:nvSpPr>
        <p:spPr>
          <a:xfrm>
            <a:off x="9163665" y="6545497"/>
            <a:ext cx="3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967C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 BI Developer: Hee Yong Kang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14967C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lumMod val="60000"/>
                <a:lumOff val="40000"/>
              </a:schemeClr>
            </a:gs>
            <a:gs pos="56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8D729-DDD5-FAF8-6560-3B6797AE8491}"/>
              </a:ext>
            </a:extLst>
          </p:cNvPr>
          <p:cNvSpPr/>
          <p:nvPr/>
        </p:nvSpPr>
        <p:spPr>
          <a:xfrm>
            <a:off x="1" y="0"/>
            <a:ext cx="540774" cy="56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9BA3A-02D6-8D91-F356-0542F15B10AB}"/>
              </a:ext>
            </a:extLst>
          </p:cNvPr>
          <p:cNvSpPr/>
          <p:nvPr/>
        </p:nvSpPr>
        <p:spPr>
          <a:xfrm>
            <a:off x="552776" y="512405"/>
            <a:ext cx="11651225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63EE-8E18-BDBB-A3C8-E9E2CB2F0D8B}"/>
              </a:ext>
            </a:extLst>
          </p:cNvPr>
          <p:cNvSpPr/>
          <p:nvPr/>
        </p:nvSpPr>
        <p:spPr>
          <a:xfrm>
            <a:off x="-12000" y="6518150"/>
            <a:ext cx="12192001" cy="33169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E6321-A674-A4A5-BEB2-BF0B6B8F1274}"/>
              </a:ext>
            </a:extLst>
          </p:cNvPr>
          <p:cNvSpPr txBox="1"/>
          <p:nvPr/>
        </p:nvSpPr>
        <p:spPr>
          <a:xfrm>
            <a:off x="672353" y="97722"/>
            <a:ext cx="445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Toy Company Sales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rPr>
              <a:t>Store Performance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12" name="Graphic 11" descr="Stuffed Toy with solid fill">
            <a:extLst>
              <a:ext uri="{FF2B5EF4-FFF2-40B4-BE49-F238E27FC236}">
                <a16:creationId xmlns:a16="http://schemas.microsoft.com/office/drawing/2014/main" id="{FFD259A3-58FB-EF9C-A011-3D7859E5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00" y="5840"/>
            <a:ext cx="564776" cy="564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B21EF-39FA-BE56-054B-2883DE88DF5D}"/>
              </a:ext>
            </a:extLst>
          </p:cNvPr>
          <p:cNvSpPr txBox="1"/>
          <p:nvPr/>
        </p:nvSpPr>
        <p:spPr>
          <a:xfrm>
            <a:off x="9163665" y="6545497"/>
            <a:ext cx="3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967C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 BI Developer: Hee Yong Kang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14967C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6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00">
              <a:schemeClr val="bg2">
                <a:lumMod val="60000"/>
                <a:lumOff val="40000"/>
              </a:schemeClr>
            </a:gs>
            <a:gs pos="56000">
              <a:schemeClr val="bg2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8D729-DDD5-FAF8-6560-3B6797AE8491}"/>
              </a:ext>
            </a:extLst>
          </p:cNvPr>
          <p:cNvSpPr/>
          <p:nvPr/>
        </p:nvSpPr>
        <p:spPr>
          <a:xfrm>
            <a:off x="1" y="0"/>
            <a:ext cx="540774" cy="5647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9BA3A-02D6-8D91-F356-0542F15B10AB}"/>
              </a:ext>
            </a:extLst>
          </p:cNvPr>
          <p:cNvSpPr/>
          <p:nvPr/>
        </p:nvSpPr>
        <p:spPr>
          <a:xfrm>
            <a:off x="552776" y="512405"/>
            <a:ext cx="11651225" cy="457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F263EE-8E18-BDBB-A3C8-E9E2CB2F0D8B}"/>
              </a:ext>
            </a:extLst>
          </p:cNvPr>
          <p:cNvSpPr/>
          <p:nvPr/>
        </p:nvSpPr>
        <p:spPr>
          <a:xfrm>
            <a:off x="-12000" y="6518150"/>
            <a:ext cx="12192001" cy="33169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612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E6321-A674-A4A5-BEB2-BF0B6B8F1274}"/>
              </a:ext>
            </a:extLst>
          </p:cNvPr>
          <p:cNvSpPr txBox="1"/>
          <p:nvPr/>
        </p:nvSpPr>
        <p:spPr>
          <a:xfrm>
            <a:off x="672353" y="97722"/>
            <a:ext cx="40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Toy Company Sales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: </a:t>
            </a:r>
            <a:r>
              <a:rPr lang="en-US">
                <a:solidFill>
                  <a:prstClr val="white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Goal Projection</a:t>
            </a:r>
            <a:endParaRPr kumimoji="0" lang="en-MY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Black" panose="020B0A02040204020203" pitchFamily="34" charset="0"/>
              <a:ea typeface="Segoe UI Black" panose="020B0A02040204020203" pitchFamily="34" charset="0"/>
              <a:cs typeface="+mn-cs"/>
            </a:endParaRPr>
          </a:p>
        </p:txBody>
      </p:sp>
      <p:pic>
        <p:nvPicPr>
          <p:cNvPr id="12" name="Graphic 11" descr="Stuffed Toy with solid fill">
            <a:extLst>
              <a:ext uri="{FF2B5EF4-FFF2-40B4-BE49-F238E27FC236}">
                <a16:creationId xmlns:a16="http://schemas.microsoft.com/office/drawing/2014/main" id="{FFD259A3-58FB-EF9C-A011-3D7859E5B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000" y="5840"/>
            <a:ext cx="564776" cy="564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B21EF-39FA-BE56-054B-2883DE88DF5D}"/>
              </a:ext>
            </a:extLst>
          </p:cNvPr>
          <p:cNvSpPr txBox="1"/>
          <p:nvPr/>
        </p:nvSpPr>
        <p:spPr>
          <a:xfrm>
            <a:off x="9163665" y="6545497"/>
            <a:ext cx="3116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4967C">
                    <a:lumMod val="5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 BI Developer: Hee Yong Kang</a:t>
            </a:r>
            <a:endParaRPr kumimoji="0" lang="en-MY" sz="1200" b="0" i="0" u="none" strike="noStrike" kern="1200" cap="none" spc="0" normalizeH="0" baseline="0" noProof="0" dirty="0">
              <a:ln>
                <a:noFill/>
              </a:ln>
              <a:solidFill>
                <a:srgbClr val="14967C">
                  <a:lumMod val="5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589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</TotalTime>
  <Words>53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</vt:lpstr>
      <vt:lpstr>Century Gothic</vt:lpstr>
      <vt:lpstr>Segoe UI</vt:lpstr>
      <vt:lpstr>Segoe UI Black</vt:lpstr>
      <vt:lpstr>Segoe UI Semibold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Hee Yong Kang</dc:creator>
  <cp:lastModifiedBy>Hee Yong Kang</cp:lastModifiedBy>
  <cp:revision>4</cp:revision>
  <dcterms:created xsi:type="dcterms:W3CDTF">2024-09-06T03:40:39Z</dcterms:created>
  <dcterms:modified xsi:type="dcterms:W3CDTF">2024-09-08T07:59:08Z</dcterms:modified>
</cp:coreProperties>
</file>