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용준" userId="38b4e980537d537a" providerId="LiveId" clId="{9A85492B-ED21-4B1C-95F7-B4F6110CE55B}"/>
    <pc:docChg chg="custSel modSld">
      <pc:chgData name="김 용준" userId="38b4e980537d537a" providerId="LiveId" clId="{9A85492B-ED21-4B1C-95F7-B4F6110CE55B}" dt="2022-01-28T05:28:35.982" v="159" actId="1076"/>
      <pc:docMkLst>
        <pc:docMk/>
      </pc:docMkLst>
      <pc:sldChg chg="addSp delSp modSp mod">
        <pc:chgData name="김 용준" userId="38b4e980537d537a" providerId="LiveId" clId="{9A85492B-ED21-4B1C-95F7-B4F6110CE55B}" dt="2022-01-28T05:28:35.982" v="159" actId="1076"/>
        <pc:sldMkLst>
          <pc:docMk/>
          <pc:sldMk cId="1938182450" sldId="256"/>
        </pc:sldMkLst>
        <pc:spChg chg="mod">
          <ac:chgData name="김 용준" userId="38b4e980537d537a" providerId="LiveId" clId="{9A85492B-ED21-4B1C-95F7-B4F6110CE55B}" dt="2022-01-28T05:28:35.982" v="159" actId="1076"/>
          <ac:spMkLst>
            <pc:docMk/>
            <pc:sldMk cId="1938182450" sldId="256"/>
            <ac:spMk id="5" creationId="{B106D262-5DDF-4CBA-A040-2824E62CA635}"/>
          </ac:spMkLst>
        </pc:spChg>
        <pc:spChg chg="mod">
          <ac:chgData name="김 용준" userId="38b4e980537d537a" providerId="LiveId" clId="{9A85492B-ED21-4B1C-95F7-B4F6110CE55B}" dt="2022-01-28T05:28:35.982" v="159" actId="1076"/>
          <ac:spMkLst>
            <pc:docMk/>
            <pc:sldMk cId="1938182450" sldId="256"/>
            <ac:spMk id="6" creationId="{B539B1F4-E911-49AB-99D4-B83FD8BA024E}"/>
          </ac:spMkLst>
        </pc:spChg>
        <pc:spChg chg="del mod">
          <ac:chgData name="김 용준" userId="38b4e980537d537a" providerId="LiveId" clId="{9A85492B-ED21-4B1C-95F7-B4F6110CE55B}" dt="2022-01-28T05:28:25.692" v="157" actId="478"/>
          <ac:spMkLst>
            <pc:docMk/>
            <pc:sldMk cId="1938182450" sldId="256"/>
            <ac:spMk id="8" creationId="{209A69A8-CB1D-4230-903D-B18B5D7EED77}"/>
          </ac:spMkLst>
        </pc:spChg>
        <pc:spChg chg="mod">
          <ac:chgData name="김 용준" userId="38b4e980537d537a" providerId="LiveId" clId="{9A85492B-ED21-4B1C-95F7-B4F6110CE55B}" dt="2022-01-28T05:28:35.982" v="159" actId="1076"/>
          <ac:spMkLst>
            <pc:docMk/>
            <pc:sldMk cId="1938182450" sldId="256"/>
            <ac:spMk id="9" creationId="{112B0B24-E5C7-460A-9D32-553D6F663657}"/>
          </ac:spMkLst>
        </pc:spChg>
        <pc:spChg chg="mod">
          <ac:chgData name="김 용준" userId="38b4e980537d537a" providerId="LiveId" clId="{9A85492B-ED21-4B1C-95F7-B4F6110CE55B}" dt="2022-01-28T05:28:35.982" v="159" actId="1076"/>
          <ac:spMkLst>
            <pc:docMk/>
            <pc:sldMk cId="1938182450" sldId="256"/>
            <ac:spMk id="11" creationId="{7C48E0CF-B7E0-40DF-94B7-C6C6C513B660}"/>
          </ac:spMkLst>
        </pc:spChg>
        <pc:spChg chg="del mod">
          <ac:chgData name="김 용준" userId="38b4e980537d537a" providerId="LiveId" clId="{9A85492B-ED21-4B1C-95F7-B4F6110CE55B}" dt="2022-01-28T05:28:25.692" v="157" actId="478"/>
          <ac:spMkLst>
            <pc:docMk/>
            <pc:sldMk cId="1938182450" sldId="256"/>
            <ac:spMk id="12" creationId="{845C3FF4-55D8-410F-A026-ADF38585E5AD}"/>
          </ac:spMkLst>
        </pc:spChg>
        <pc:spChg chg="mod">
          <ac:chgData name="김 용준" userId="38b4e980537d537a" providerId="LiveId" clId="{9A85492B-ED21-4B1C-95F7-B4F6110CE55B}" dt="2022-01-28T05:28:35.982" v="159" actId="1076"/>
          <ac:spMkLst>
            <pc:docMk/>
            <pc:sldMk cId="1938182450" sldId="256"/>
            <ac:spMk id="13" creationId="{53EC50E5-E795-4835-9AD8-2DA215A28DBE}"/>
          </ac:spMkLst>
        </pc:spChg>
        <pc:spChg chg="mod">
          <ac:chgData name="김 용준" userId="38b4e980537d537a" providerId="LiveId" clId="{9A85492B-ED21-4B1C-95F7-B4F6110CE55B}" dt="2022-01-28T05:28:35.982" v="159" actId="1076"/>
          <ac:spMkLst>
            <pc:docMk/>
            <pc:sldMk cId="1938182450" sldId="256"/>
            <ac:spMk id="14" creationId="{F79F10A2-6CA5-4083-8360-F6798AF700F1}"/>
          </ac:spMkLst>
        </pc:spChg>
        <pc:spChg chg="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15" creationId="{8DBE1E51-DDFA-4C9F-9CBE-DAA2E8949551}"/>
          </ac:spMkLst>
        </pc:spChg>
        <pc:spChg chg="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16" creationId="{852A2A1E-B5E5-41D3-B03E-D97FE0C408FD}"/>
          </ac:spMkLst>
        </pc:spChg>
        <pc:spChg chg="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17" creationId="{458C41BC-200A-4BAF-9254-2AC69337E273}"/>
          </ac:spMkLst>
        </pc:spChg>
        <pc:spChg chg="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18" creationId="{34509044-7B9E-49D5-991E-93EB15AA05EF}"/>
          </ac:spMkLst>
        </pc:spChg>
        <pc:spChg chg="add mod">
          <ac:chgData name="김 용준" userId="38b4e980537d537a" providerId="LiveId" clId="{9A85492B-ED21-4B1C-95F7-B4F6110CE55B}" dt="2022-01-28T05:28:35.982" v="159" actId="1076"/>
          <ac:spMkLst>
            <pc:docMk/>
            <pc:sldMk cId="1938182450" sldId="256"/>
            <ac:spMk id="19" creationId="{451869E8-3576-4094-86CB-A7CFEEC7E792}"/>
          </ac:spMkLst>
        </pc:spChg>
        <pc:spChg chg="add mod">
          <ac:chgData name="김 용준" userId="38b4e980537d537a" providerId="LiveId" clId="{9A85492B-ED21-4B1C-95F7-B4F6110CE55B}" dt="2022-01-28T05:28:35.982" v="159" actId="1076"/>
          <ac:spMkLst>
            <pc:docMk/>
            <pc:sldMk cId="1938182450" sldId="256"/>
            <ac:spMk id="20" creationId="{FDE896D6-9E18-41B8-BADA-8B2244B569BB}"/>
          </ac:spMkLst>
        </pc:spChg>
        <pc:spChg chg="add del mod">
          <ac:chgData name="김 용준" userId="38b4e980537d537a" providerId="LiveId" clId="{9A85492B-ED21-4B1C-95F7-B4F6110CE55B}" dt="2022-01-23T03:09:31.220" v="131" actId="478"/>
          <ac:spMkLst>
            <pc:docMk/>
            <pc:sldMk cId="1938182450" sldId="256"/>
            <ac:spMk id="21" creationId="{0FBC391D-B6E6-4D21-927B-108982B4D2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59479-B56F-409D-919E-B6BD0C72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3EBA4-A901-4D2B-A0BF-5BBEA5C1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D8E10-D395-4195-B6C7-F9EAA80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CFEC8-EE97-4768-A257-0B7F5B47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E6B9D-D8B1-4C00-9314-3FC29021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CFE48-8CB1-4743-9D11-804CBBF2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C755B-049E-4DEE-B329-BB9595E15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5179E-BC99-4BA8-9F45-65F27D0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D1149-7B1F-4DE2-ACDB-6A2F4B62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90097-30C9-44C6-9592-FA6880B2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2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BEC2C-66F6-4226-9DBC-171EF7261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489658-FA53-4A07-9F6E-CABDB69EF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BBCCC-7906-4C74-BAB8-96F9F237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51B15-5DE2-43B3-8679-FDC26243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FCAE7-0205-48A9-A44C-0F919F0E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5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993EF-FDC2-4E33-A96C-0A8BF053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A1A98-4DFB-4CCE-A871-88AA9052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AF6C2-CB05-4F98-8287-ADA365A6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C110D-3C8A-43E1-B46B-4624B270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18691-B929-4B45-B3B8-F4FBB34D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B977-8A43-4593-A7B7-96366E98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FC440-3CA2-4D5F-89CF-0D092E90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2EF54-5B02-44D9-84EA-5C03B2F1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B8F47-0551-4EBD-AD60-EA0686FB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D5672-2F4D-4CE2-8006-296AB67F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2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3636-907C-4A6C-A197-42759346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5EE07-65D9-43E9-8E3F-2B4D5A888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50F9B-FDD6-4243-9190-1F0439B1E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9612A-14AB-4187-993F-D21C0DE1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2D18A-C3EA-49C7-8237-6C81A739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23E13-55E4-4982-9AFA-CD98DA3A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0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A8965-1B19-4FFE-8F78-BA9D0D29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1AC64-AA77-4867-A29D-3BAE798A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61133-8B47-42FB-8401-14D855BD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988A4-1942-482E-A6D9-72EC65F5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00B432-8E88-4669-B73A-850419333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883A2-5CE4-4292-9EF9-3318B2F3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2D629-3EB3-4931-8F17-9A343734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534028-5A85-4099-A5F2-454382FF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7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C2A81-B951-423E-B0DB-AF611B36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C2D4-A28E-4C8A-89C9-3271F166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02D18-55D8-4B76-9F41-147CAF02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9D3CFA-8B23-48F2-A4E4-9650A37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1BD494-F18F-4350-81AD-DCB37BE9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E43DE9-7B50-4A5E-8F8A-FE6C5EA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AA652-68CB-4458-A728-73F4A810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0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63143-C628-4AB9-8357-9B9D7B6B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20F93-0A73-4C3D-8EEA-02529DE1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84262-13C8-48AE-8666-2AC5A473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B38C5-7E37-469A-B76F-C71ACA52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6EE9E-C301-4EDF-8FA2-506088EA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3B9A7-9517-4AFB-8B53-DDFFAD1B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943-2098-44B1-8995-9F70F12D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4BD63-3502-4E99-B804-13E01A71C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98184-B20E-41DF-91B3-A550F4E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401A7-70D2-4E29-B629-5F6A55AB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7D553-3F54-47F5-B1E7-F2651FC6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24336-F83E-43A0-B68D-7FC1CB91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9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4426C0-2883-4297-B1B8-38C14718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41030-7A31-4FF4-82CD-4BF4C85B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9D408-BE4E-47C1-BD63-A83E853D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D3BE-35F1-4B66-8F79-C0F6D75EB69A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7C624-E30E-43DB-B0C0-65E0D78E6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F14B8-80D3-4DB8-9087-6123D077A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989A-66F6-48EB-981E-4BE66BA35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A46954-C673-4286-BFB0-42DE2EE3447D}"/>
              </a:ext>
            </a:extLst>
          </p:cNvPr>
          <p:cNvSpPr/>
          <p:nvPr/>
        </p:nvSpPr>
        <p:spPr>
          <a:xfrm>
            <a:off x="4338452" y="118754"/>
            <a:ext cx="351509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Kiosk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06D262-5DDF-4CBA-A040-2824E62CA635}"/>
              </a:ext>
            </a:extLst>
          </p:cNvPr>
          <p:cNvSpPr/>
          <p:nvPr/>
        </p:nvSpPr>
        <p:spPr>
          <a:xfrm>
            <a:off x="1785039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Flow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9B1F4-E911-49AB-99D4-B83FD8BA024E}"/>
              </a:ext>
            </a:extLst>
          </p:cNvPr>
          <p:cNvSpPr/>
          <p:nvPr/>
        </p:nvSpPr>
        <p:spPr>
          <a:xfrm>
            <a:off x="3984173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Basket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2B0B24-E5C7-460A-9D32-553D6F663657}"/>
              </a:ext>
            </a:extLst>
          </p:cNvPr>
          <p:cNvSpPr/>
          <p:nvPr/>
        </p:nvSpPr>
        <p:spPr>
          <a:xfrm>
            <a:off x="6183307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Menu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48E0CF-B7E0-40DF-94B7-C6C6C513B660}"/>
              </a:ext>
            </a:extLst>
          </p:cNvPr>
          <p:cNvSpPr/>
          <p:nvPr/>
        </p:nvSpPr>
        <p:spPr>
          <a:xfrm>
            <a:off x="1785039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흐름 관장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EC50E5-E795-4835-9AD8-2DA215A28DBE}"/>
              </a:ext>
            </a:extLst>
          </p:cNvPr>
          <p:cNvSpPr/>
          <p:nvPr/>
        </p:nvSpPr>
        <p:spPr>
          <a:xfrm>
            <a:off x="3984173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선택 관장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F10A2-6CA5-4083-8360-F6798AF700F1}"/>
              </a:ext>
            </a:extLst>
          </p:cNvPr>
          <p:cNvSpPr/>
          <p:nvPr/>
        </p:nvSpPr>
        <p:spPr>
          <a:xfrm>
            <a:off x="6183307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데이터 관장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1869E8-3576-4094-86CB-A7CFEEC7E792}"/>
              </a:ext>
            </a:extLst>
          </p:cNvPr>
          <p:cNvSpPr/>
          <p:nvPr/>
        </p:nvSpPr>
        <p:spPr>
          <a:xfrm>
            <a:off x="8382441" y="1395351"/>
            <a:ext cx="2041016" cy="1187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Pay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E896D6-9E18-41B8-BADA-8B2244B569BB}"/>
              </a:ext>
            </a:extLst>
          </p:cNvPr>
          <p:cNvSpPr/>
          <p:nvPr/>
        </p:nvSpPr>
        <p:spPr>
          <a:xfrm>
            <a:off x="8382441" y="2719450"/>
            <a:ext cx="2041016" cy="39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결제 과정 관장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8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용준</dc:creator>
  <cp:lastModifiedBy>김 용준</cp:lastModifiedBy>
  <cp:revision>2</cp:revision>
  <dcterms:created xsi:type="dcterms:W3CDTF">2022-01-22T16:15:19Z</dcterms:created>
  <dcterms:modified xsi:type="dcterms:W3CDTF">2022-01-28T06:13:59Z</dcterms:modified>
</cp:coreProperties>
</file>