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86A83-2034-43E7-875E-66E0F4036C9A}" v="1" dt="2021-10-06T05:18:57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8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3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6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8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8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8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1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6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FA87-68E3-4FBD-918D-4D84F888B3C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2B22-9443-4383-A3F1-9445FC6C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FCD60-2E6B-403C-AABC-5BD9B52A38C5}"/>
              </a:ext>
            </a:extLst>
          </p:cNvPr>
          <p:cNvGrpSpPr/>
          <p:nvPr/>
        </p:nvGrpSpPr>
        <p:grpSpPr>
          <a:xfrm>
            <a:off x="1636106" y="1650970"/>
            <a:ext cx="11128000" cy="7497825"/>
            <a:chOff x="532000" y="63388"/>
            <a:chExt cx="11128000" cy="749782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1AF873A-7F2A-4875-BDD2-873B8CF59A6E}"/>
                </a:ext>
              </a:extLst>
            </p:cNvPr>
            <p:cNvGrpSpPr/>
            <p:nvPr/>
          </p:nvGrpSpPr>
          <p:grpSpPr>
            <a:xfrm>
              <a:off x="532000" y="3861938"/>
              <a:ext cx="11128000" cy="1800000"/>
              <a:chOff x="532000" y="3646888"/>
              <a:chExt cx="11128000" cy="1800000"/>
            </a:xfrm>
          </p:grpSpPr>
          <p:pic>
            <p:nvPicPr>
              <p:cNvPr id="9" name="그림 8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CEE08FFB-CD9C-4A8E-8DA4-77F81EAA8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000" y="36468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1" name="그림 10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77E01ED5-FA6D-40EA-B67F-961F813D0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4000" y="36468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3" name="그림 12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93830989-BE3F-4468-A87C-BB5407631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6000" y="36468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5" name="그림 14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F4FF59CE-9504-4FEB-AC57-504F7FFFC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000" y="36468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4B65D94D-FCAB-4BF3-AD12-6CACA2265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00" y="3646888"/>
                <a:ext cx="1800000" cy="1800000"/>
              </a:xfrm>
              <a:prstGeom prst="rect">
                <a:avLst/>
              </a:prstGeom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57751B7-4962-4856-8979-DE4AD128C4D3}"/>
                </a:ext>
              </a:extLst>
            </p:cNvPr>
            <p:cNvGrpSpPr/>
            <p:nvPr/>
          </p:nvGrpSpPr>
          <p:grpSpPr>
            <a:xfrm>
              <a:off x="532000" y="5761213"/>
              <a:ext cx="4132000" cy="1800000"/>
              <a:chOff x="532000" y="5446888"/>
              <a:chExt cx="4132000" cy="1800000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9C6C099-50B1-4F02-9F9E-AFA8CACB7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000" y="54468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E1E854DF-6A5D-44EE-B310-3AA5B3F5B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4000" y="5446888"/>
                <a:ext cx="1800000" cy="1800000"/>
              </a:xfrm>
              <a:prstGeom prst="rect">
                <a:avLst/>
              </a:prstGeom>
            </p:spPr>
          </p:pic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802F817-939A-43D6-AD19-F44F4F21C2EA}"/>
                </a:ext>
              </a:extLst>
            </p:cNvPr>
            <p:cNvGrpSpPr/>
            <p:nvPr/>
          </p:nvGrpSpPr>
          <p:grpSpPr>
            <a:xfrm>
              <a:off x="532000" y="63388"/>
              <a:ext cx="11128000" cy="1800000"/>
              <a:chOff x="532000" y="63388"/>
              <a:chExt cx="11128000" cy="1800000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635DE26-BA49-4536-BED7-E1075D44F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000" y="633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5" name="그림 24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57AA9783-F6C1-423D-9F64-F8E39E4D2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4000" y="633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7" name="그림 26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53C38D0F-C13A-4163-9B76-F8A2BBC4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6000" y="633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9" name="그림 28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90F01D59-1819-4907-AAFC-285CFF25D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000" y="633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31" name="그림 30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DCFE9708-B7ED-4B27-8281-EA2E233D9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00" y="63388"/>
                <a:ext cx="1800000" cy="1800000"/>
              </a:xfrm>
              <a:prstGeom prst="rect">
                <a:avLst/>
              </a:prstGeom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1015C8B-1185-49BD-ACBF-735B346789E3}"/>
                </a:ext>
              </a:extLst>
            </p:cNvPr>
            <p:cNvGrpSpPr/>
            <p:nvPr/>
          </p:nvGrpSpPr>
          <p:grpSpPr>
            <a:xfrm>
              <a:off x="532000" y="1962663"/>
              <a:ext cx="11128000" cy="1800000"/>
              <a:chOff x="532000" y="1863388"/>
              <a:chExt cx="11128000" cy="1800000"/>
            </a:xfrm>
          </p:grpSpPr>
          <p:pic>
            <p:nvPicPr>
              <p:cNvPr id="5" name="그림 4" descr="시계, 개체이(가) 표시된 사진&#10;&#10;자동 생성된 설명">
                <a:extLst>
                  <a:ext uri="{FF2B5EF4-FFF2-40B4-BE49-F238E27FC236}">
                    <a16:creationId xmlns:a16="http://schemas.microsoft.com/office/drawing/2014/main" id="{490E101D-741D-41E6-BBE8-84A778CBE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000" y="18633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7" name="그림 6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4B6E7700-ACC0-4713-9D78-657BF37D1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00" y="18633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33" name="그림 32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00C0A336-9F67-4D5F-B1FE-9752566B5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000" y="18633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35" name="그림 34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B21219B9-B5C6-4CB7-AB23-F6F628ECDA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4000" y="1863388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37" name="그림 36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D39F6263-08B4-4556-A1E6-174DD91A8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6000" y="1863388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2509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EE08FFB-CD9C-4A8E-8DA4-77F81EAA8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6106" y="5449519"/>
            <a:ext cx="1800000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E01ED5-FA6D-40EA-B67F-961F813D0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106" y="5449519"/>
            <a:ext cx="1800000" cy="18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830989-BE3F-4468-A87C-BB5407631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106" y="5449519"/>
            <a:ext cx="1800000" cy="180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FF59CE-9504-4FEB-AC57-504F7FFFC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2106" y="5449519"/>
            <a:ext cx="1800000" cy="18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B65D94D-FCAB-4BF3-AD12-6CACA226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4106" y="5449519"/>
            <a:ext cx="1800000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C6C099-50B1-4F02-9F9E-AFA8CACB7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6106" y="7348794"/>
            <a:ext cx="1800000" cy="18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E854DF-6A5D-44EE-B310-3AA5B3F5B6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106" y="7348794"/>
            <a:ext cx="1800000" cy="180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635DE26-BA49-4536-BED7-E1075D44F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6106" y="1650969"/>
            <a:ext cx="1800000" cy="180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7AA9783-F6C1-423D-9F64-F8E39E4D2F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106" y="1650969"/>
            <a:ext cx="1800000" cy="180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3C38D0F-C13A-4163-9B76-F8A2BBC484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106" y="1650969"/>
            <a:ext cx="1800000" cy="180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0F01D59-1819-4907-AAFC-285CFF25D6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2106" y="1650969"/>
            <a:ext cx="1800000" cy="180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CFE9708-B7ED-4B27-8281-EA2E233D9F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4106" y="1650969"/>
            <a:ext cx="1800000" cy="18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0E101D-741D-41E6-BBE8-84A778CBE8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2106" y="3550244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6E7700-ACC0-4713-9D78-657BF37D12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4106" y="3550244"/>
            <a:ext cx="1800000" cy="180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0C0A336-9F67-4D5F-B1FE-9752566B55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6106" y="3550244"/>
            <a:ext cx="1800000" cy="18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21219B9-B5C6-4CB7-AB23-F6F628ECDA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106" y="3550244"/>
            <a:ext cx="1800000" cy="18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39F6263-08B4-4556-A1E6-174DD91A81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106" y="355024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YongKyung</dc:creator>
  <cp:lastModifiedBy>YongKyung Oh</cp:lastModifiedBy>
  <cp:revision>1</cp:revision>
  <dcterms:created xsi:type="dcterms:W3CDTF">2020-08-23T06:41:35Z</dcterms:created>
  <dcterms:modified xsi:type="dcterms:W3CDTF">2021-10-06T05:19:00Z</dcterms:modified>
</cp:coreProperties>
</file>