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86A83-2034-43E7-875E-66E0F4036C9A}" v="1" dt="2021-10-06T05:18:5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7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8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1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FA87-68E3-4FBD-918D-4D84F888B3C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6EF6D27-1E87-45C0-8036-C646A698F92B}"/>
              </a:ext>
            </a:extLst>
          </p:cNvPr>
          <p:cNvGrpSpPr/>
          <p:nvPr/>
        </p:nvGrpSpPr>
        <p:grpSpPr>
          <a:xfrm>
            <a:off x="-8600" y="143953"/>
            <a:ext cx="14408813" cy="10511859"/>
            <a:chOff x="-8600" y="143953"/>
            <a:chExt cx="14408813" cy="10511859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8BBCF433-CF02-47AB-9ED8-18DB71433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71859"/>
              <a:ext cx="2520000" cy="2520000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3C11E163-46E4-484F-A8BA-0872170C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43" y="5471859"/>
              <a:ext cx="2520000" cy="252000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B8FF367-BE90-466B-B9AB-DB0BC0A5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86" y="5471859"/>
              <a:ext cx="2520000" cy="252000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A64B0EBA-CA2E-4A6B-A08C-EE66F4C65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129" y="5471859"/>
              <a:ext cx="2520000" cy="25200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9A70D66C-C427-408F-977A-BA3EF804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172" y="5471859"/>
              <a:ext cx="2520000" cy="2520000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02C707A8-765C-4099-B13A-2C297844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213" y="5471859"/>
              <a:ext cx="2520000" cy="252000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A31A933-FC52-4296-9825-77185298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600" y="8135812"/>
              <a:ext cx="2520000" cy="2520000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0E1A24F-A3D0-4C25-93B3-2AE77F37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310" y="8135812"/>
              <a:ext cx="2520000" cy="2520000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2CC9C398-576A-483F-AE45-147078372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220" y="8135812"/>
              <a:ext cx="2520000" cy="2520000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D42303D-773C-4C4F-94D0-7585092B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129" y="8135812"/>
              <a:ext cx="2520000" cy="2520000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68E3B93-4DF3-4647-AE29-74552BD5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3953"/>
              <a:ext cx="2520000" cy="2520000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544827B2-5333-421A-A669-6AE2005A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43" y="143953"/>
              <a:ext cx="2520000" cy="2520000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363F2198-ABCA-4064-8707-6F54863B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86" y="143953"/>
              <a:ext cx="2520000" cy="2520000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3DCBD8-8EEB-4710-A55B-106AD3103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129" y="143953"/>
              <a:ext cx="2520000" cy="2520000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64E9EAE6-DD98-4BE6-87B5-E0FFC700B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172" y="143953"/>
              <a:ext cx="2520000" cy="2520000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364304EC-AC01-4DE1-B5CC-AAD512C8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213" y="143953"/>
              <a:ext cx="2520000" cy="252000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65F0969-F417-4057-845E-2519B2D6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129" y="2807906"/>
              <a:ext cx="2520000" cy="252000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536489E-6D36-40EF-BB85-35EC8062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172" y="2807906"/>
              <a:ext cx="2520000" cy="2520000"/>
            </a:xfrm>
            <a:prstGeom prst="rect">
              <a:avLst/>
            </a:prstGeom>
          </p:spPr>
        </p:pic>
        <p:pic>
          <p:nvPicPr>
            <p:cNvPr id="73" name="그림 72" descr="테이블이(가) 표시된 사진&#10;&#10;자동 생성된 설명">
              <a:extLst>
                <a:ext uri="{FF2B5EF4-FFF2-40B4-BE49-F238E27FC236}">
                  <a16:creationId xmlns:a16="http://schemas.microsoft.com/office/drawing/2014/main" id="{3B7E3244-70E4-4DD8-9B5D-A34A91E49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213" y="2807906"/>
              <a:ext cx="2520000" cy="2520000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7498C0FA-3DDD-4E07-95BB-41AE921DC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7906"/>
              <a:ext cx="2520000" cy="2520000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C7DD5659-D603-4447-98CF-32643CACE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43" y="2807906"/>
              <a:ext cx="2520000" cy="2520000"/>
            </a:xfrm>
            <a:prstGeom prst="rect">
              <a:avLst/>
            </a:prstGeom>
          </p:spPr>
        </p:pic>
        <p:pic>
          <p:nvPicPr>
            <p:cNvPr id="111" name="그림 1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3EABF040-EAEC-4777-840F-00F98FB2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86" y="2807906"/>
              <a:ext cx="252000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0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YongKyung</dc:creator>
  <cp:lastModifiedBy>YongKyung Oh</cp:lastModifiedBy>
  <cp:revision>2</cp:revision>
  <dcterms:created xsi:type="dcterms:W3CDTF">2020-08-23T06:41:35Z</dcterms:created>
  <dcterms:modified xsi:type="dcterms:W3CDTF">2021-10-08T08:04:54Z</dcterms:modified>
</cp:coreProperties>
</file>