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71" r:id="rId6"/>
    <p:sldId id="270" r:id="rId7"/>
    <p:sldId id="267" r:id="rId8"/>
    <p:sldId id="260" r:id="rId9"/>
    <p:sldId id="261" r:id="rId10"/>
    <p:sldId id="262" r:id="rId11"/>
    <p:sldId id="264" r:id="rId12"/>
    <p:sldId id="269" r:id="rId13"/>
    <p:sldId id="263" r:id="rId14"/>
    <p:sldId id="26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D33D9-D068-4AF7-A20D-1C45F255646B}" v="152" dt="2020-11-24T05:51:0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213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오용경 (산업공학과(정보바이오융합대학))" userId="891dc21b-60ed-46e3-b6ba-7315ab39c31e" providerId="ADAL" clId="{F76D33D9-D068-4AF7-A20D-1C45F255646B}"/>
    <pc:docChg chg="undo custSel addSld modSld">
      <pc:chgData name="(대학원생) 오용경 (산업공학과(정보바이오융합대학))" userId="891dc21b-60ed-46e3-b6ba-7315ab39c31e" providerId="ADAL" clId="{F76D33D9-D068-4AF7-A20D-1C45F255646B}" dt="2020-10-29T03:08:54.943" v="931" actId="20577"/>
      <pc:docMkLst>
        <pc:docMk/>
      </pc:docMkLst>
      <pc:sldChg chg="delSp mod">
        <pc:chgData name="(대학원생) 오용경 (산업공학과(정보바이오융합대학))" userId="891dc21b-60ed-46e3-b6ba-7315ab39c31e" providerId="ADAL" clId="{F76D33D9-D068-4AF7-A20D-1C45F255646B}" dt="2020-10-27T05:18:21.511" v="9" actId="165"/>
        <pc:sldMkLst>
          <pc:docMk/>
          <pc:sldMk cId="3530551245" sldId="259"/>
        </pc:sldMkLst>
        <pc:spChg chg="topLvl">
          <ac:chgData name="(대학원생) 오용경 (산업공학과(정보바이오융합대학))" userId="891dc21b-60ed-46e3-b6ba-7315ab39c31e" providerId="ADAL" clId="{F76D33D9-D068-4AF7-A20D-1C45F255646B}" dt="2020-10-27T05:18:21.511" v="9" actId="165"/>
          <ac:spMkLst>
            <pc:docMk/>
            <pc:sldMk cId="3530551245" sldId="259"/>
            <ac:spMk id="46" creationId="{58129441-B967-455E-9D51-463875669F1F}"/>
          </ac:spMkLst>
        </pc:spChg>
        <pc:grpChg chg="topLvl">
          <ac:chgData name="(대학원생) 오용경 (산업공학과(정보바이오융합대학))" userId="891dc21b-60ed-46e3-b6ba-7315ab39c31e" providerId="ADAL" clId="{F76D33D9-D068-4AF7-A20D-1C45F255646B}" dt="2020-10-27T05:18:21.511" v="9" actId="165"/>
          <ac:grpSpMkLst>
            <pc:docMk/>
            <pc:sldMk cId="3530551245" sldId="259"/>
            <ac:grpSpMk id="2" creationId="{E8B5D27B-927B-491A-8AD1-FB1A8EBD08A3}"/>
          </ac:grpSpMkLst>
        </pc:grpChg>
        <pc:grpChg chg="topLvl">
          <ac:chgData name="(대학원생) 오용경 (산업공학과(정보바이오융합대학))" userId="891dc21b-60ed-46e3-b6ba-7315ab39c31e" providerId="ADAL" clId="{F76D33D9-D068-4AF7-A20D-1C45F255646B}" dt="2020-10-27T05:18:21.511" v="9" actId="165"/>
          <ac:grpSpMkLst>
            <pc:docMk/>
            <pc:sldMk cId="3530551245" sldId="259"/>
            <ac:grpSpMk id="3" creationId="{9B6274CF-02B9-4518-A837-97FCCF3DAF02}"/>
          </ac:grpSpMkLst>
        </pc:grpChg>
        <pc:grpChg chg="del">
          <ac:chgData name="(대학원생) 오용경 (산업공학과(정보바이오융합대학))" userId="891dc21b-60ed-46e3-b6ba-7315ab39c31e" providerId="ADAL" clId="{F76D33D9-D068-4AF7-A20D-1C45F255646B}" dt="2020-10-27T05:18:21.511" v="9" actId="165"/>
          <ac:grpSpMkLst>
            <pc:docMk/>
            <pc:sldMk cId="3530551245" sldId="259"/>
            <ac:grpSpMk id="52" creationId="{678232AA-F503-425A-BCD5-0543FF1A02EB}"/>
          </ac:grpSpMkLst>
        </pc:grpChg>
      </pc:sldChg>
      <pc:sldChg chg="addSp delSp modSp new mod">
        <pc:chgData name="(대학원생) 오용경 (산업공학과(정보바이오융합대학))" userId="891dc21b-60ed-46e3-b6ba-7315ab39c31e" providerId="ADAL" clId="{F76D33D9-D068-4AF7-A20D-1C45F255646B}" dt="2020-10-27T06:36:20.149" v="699"/>
        <pc:sldMkLst>
          <pc:docMk/>
          <pc:sldMk cId="487000795" sldId="260"/>
        </pc:sldMkLst>
        <pc:spChg chg="del">
          <ac:chgData name="(대학원생) 오용경 (산업공학과(정보바이오융합대학))" userId="891dc21b-60ed-46e3-b6ba-7315ab39c31e" providerId="ADAL" clId="{F76D33D9-D068-4AF7-A20D-1C45F255646B}" dt="2020-10-27T05:17:49.079" v="1" actId="478"/>
          <ac:spMkLst>
            <pc:docMk/>
            <pc:sldMk cId="487000795" sldId="260"/>
            <ac:spMk id="2" creationId="{E611ED20-2233-4779-A3F8-8160C3182398}"/>
          </ac:spMkLst>
        </pc:spChg>
        <pc:spChg chg="del">
          <ac:chgData name="(대학원생) 오용경 (산업공학과(정보바이오융합대학))" userId="891dc21b-60ed-46e3-b6ba-7315ab39c31e" providerId="ADAL" clId="{F76D33D9-D068-4AF7-A20D-1C45F255646B}" dt="2020-10-27T05:17:49.079" v="1" actId="478"/>
          <ac:spMkLst>
            <pc:docMk/>
            <pc:sldMk cId="487000795" sldId="260"/>
            <ac:spMk id="3" creationId="{6277D907-8771-4134-B722-5FCFA548CBDF}"/>
          </ac:spMkLst>
        </pc:spChg>
        <pc:spChg chg="mod topLvl">
          <ac:chgData name="(대학원생) 오용경 (산업공학과(정보바이오융합대학))" userId="891dc21b-60ed-46e3-b6ba-7315ab39c31e" providerId="ADAL" clId="{F76D33D9-D068-4AF7-A20D-1C45F255646B}" dt="2020-10-27T05:18:42.740" v="17" actId="21"/>
          <ac:spMkLst>
            <pc:docMk/>
            <pc:sldMk cId="487000795" sldId="260"/>
            <ac:spMk id="5" creationId="{0C962675-24D2-4860-BADE-01E7B8379011}"/>
          </ac:spMkLst>
        </pc:spChg>
        <pc:spChg chg="del mod topLvl">
          <ac:chgData name="(대학원생) 오용경 (산업공학과(정보바이오융합대학))" userId="891dc21b-60ed-46e3-b6ba-7315ab39c31e" providerId="ADAL" clId="{F76D33D9-D068-4AF7-A20D-1C45F255646B}" dt="2020-10-27T05:19:22.818" v="27" actId="478"/>
          <ac:spMkLst>
            <pc:docMk/>
            <pc:sldMk cId="487000795" sldId="260"/>
            <ac:spMk id="30" creationId="{7432746A-8167-45D9-BC6C-9B852A8C70DE}"/>
          </ac:spMkLst>
        </pc:spChg>
        <pc:spChg chg="del mod topLvl">
          <ac:chgData name="(대학원생) 오용경 (산업공학과(정보바이오융합대학))" userId="891dc21b-60ed-46e3-b6ba-7315ab39c31e" providerId="ADAL" clId="{F76D33D9-D068-4AF7-A20D-1C45F255646B}" dt="2020-10-27T05:19:23.310" v="28" actId="478"/>
          <ac:spMkLst>
            <pc:docMk/>
            <pc:sldMk cId="487000795" sldId="260"/>
            <ac:spMk id="31" creationId="{2F4801AC-331A-42A2-BA33-4E200C8CFF43}"/>
          </ac:spMkLst>
        </pc:spChg>
        <pc:spChg chg="mod ord topLvl">
          <ac:chgData name="(대학원생) 오용경 (산업공학과(정보바이오융합대학))" userId="891dc21b-60ed-46e3-b6ba-7315ab39c31e" providerId="ADAL" clId="{F76D33D9-D068-4AF7-A20D-1C45F255646B}" dt="2020-10-27T05:23:30.360" v="406" actId="167"/>
          <ac:spMkLst>
            <pc:docMk/>
            <pc:sldMk cId="487000795" sldId="260"/>
            <ac:spMk id="32" creationId="{D29E4185-6673-40D1-968D-0A942BBC17B5}"/>
          </ac:spMkLst>
        </pc:spChg>
        <pc:spChg chg="del mod">
          <ac:chgData name="(대학원생) 오용경 (산업공학과(정보바이오융합대학))" userId="891dc21b-60ed-46e3-b6ba-7315ab39c31e" providerId="ADAL" clId="{F76D33D9-D068-4AF7-A20D-1C45F255646B}" dt="2020-10-27T05:19:19.287" v="25" actId="478"/>
          <ac:spMkLst>
            <pc:docMk/>
            <pc:sldMk cId="487000795" sldId="260"/>
            <ac:spMk id="33" creationId="{0DF60299-120D-40BE-9A60-B4B9E619A851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7T05:21:05.723" v="217" actId="20577"/>
          <ac:spMkLst>
            <pc:docMk/>
            <pc:sldMk cId="487000795" sldId="260"/>
            <ac:spMk id="36" creationId="{9D3DA87C-B5B8-4EBB-9B87-CF26B0C8DFE1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7T05:20:54.846" v="168" actId="20577"/>
          <ac:spMkLst>
            <pc:docMk/>
            <pc:sldMk cId="487000795" sldId="260"/>
            <ac:spMk id="38" creationId="{1533418F-7D56-4AF3-8A35-DB9A56969712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1:30.565" v="250"/>
          <ac:spMkLst>
            <pc:docMk/>
            <pc:sldMk cId="487000795" sldId="260"/>
            <ac:spMk id="41" creationId="{0B0C0E5E-F4AC-4464-9610-C99270DF3E5F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6:36:15.841" v="687"/>
          <ac:spMkLst>
            <pc:docMk/>
            <pc:sldMk cId="487000795" sldId="260"/>
            <ac:spMk id="42" creationId="{CB424DB8-4F6F-4CCC-B715-E20668D50826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6:36:20.149" v="699"/>
          <ac:spMkLst>
            <pc:docMk/>
            <pc:sldMk cId="487000795" sldId="260"/>
            <ac:spMk id="43" creationId="{39FE8E97-32B4-4936-B0D3-FB7F172B8E7D}"/>
          </ac:spMkLst>
        </pc:spChg>
        <pc:spChg chg="add ord">
          <ac:chgData name="(대학원생) 오용경 (산업공학과(정보바이오융합대학))" userId="891dc21b-60ed-46e3-b6ba-7315ab39c31e" providerId="ADAL" clId="{F76D33D9-D068-4AF7-A20D-1C45F255646B}" dt="2020-10-27T05:23:32.436" v="407" actId="167"/>
          <ac:spMkLst>
            <pc:docMk/>
            <pc:sldMk cId="487000795" sldId="260"/>
            <ac:spMk id="46" creationId="{6750713F-45D3-4998-BD5C-2F2AAD8FC4AA}"/>
          </ac:spMkLst>
        </pc:spChg>
        <pc:spChg chg="add ord">
          <ac:chgData name="(대학원생) 오용경 (산업공학과(정보바이오융합대학))" userId="891dc21b-60ed-46e3-b6ba-7315ab39c31e" providerId="ADAL" clId="{F76D33D9-D068-4AF7-A20D-1C45F255646B}" dt="2020-10-27T05:23:34.755" v="408" actId="167"/>
          <ac:spMkLst>
            <pc:docMk/>
            <pc:sldMk cId="487000795" sldId="260"/>
            <ac:spMk id="48" creationId="{C19A665D-600C-4FC3-A4A7-607408E7C528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4:07.448" v="505"/>
          <ac:spMkLst>
            <pc:docMk/>
            <pc:sldMk cId="487000795" sldId="260"/>
            <ac:spMk id="51" creationId="{AF47295F-746A-4503-B002-3D7B387729C7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5:07.495" v="594"/>
          <ac:spMkLst>
            <pc:docMk/>
            <pc:sldMk cId="487000795" sldId="260"/>
            <ac:spMk id="55" creationId="{2AB28B68-D163-4FAB-9469-346AD5937938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8:04.293" v="650" actId="408"/>
          <ac:spMkLst>
            <pc:docMk/>
            <pc:sldMk cId="487000795" sldId="260"/>
            <ac:spMk id="66" creationId="{7378288A-0C5F-4847-8E13-7F9A90B2A2E8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8:04.293" v="650" actId="408"/>
          <ac:spMkLst>
            <pc:docMk/>
            <pc:sldMk cId="487000795" sldId="260"/>
            <ac:spMk id="67" creationId="{FA6B21C1-22EF-44D5-A3BF-BD2EB6E636DC}"/>
          </ac:spMkLst>
        </pc:spChg>
        <pc:spChg chg="add mod">
          <ac:chgData name="(대학원생) 오용경 (산업공학과(정보바이오융합대학))" userId="891dc21b-60ed-46e3-b6ba-7315ab39c31e" providerId="ADAL" clId="{F76D33D9-D068-4AF7-A20D-1C45F255646B}" dt="2020-10-27T05:28:30.376" v="656" actId="408"/>
          <ac:spMkLst>
            <pc:docMk/>
            <pc:sldMk cId="487000795" sldId="260"/>
            <ac:spMk id="68" creationId="{01CAC2D0-B863-4920-8E65-CACBBBFF86AE}"/>
          </ac:spMkLst>
        </pc:spChg>
        <pc:grpChg chg="add del mod">
          <ac:chgData name="(대학원생) 오용경 (산업공학과(정보바이오융합대학))" userId="891dc21b-60ed-46e3-b6ba-7315ab39c31e" providerId="ADAL" clId="{F76D33D9-D068-4AF7-A20D-1C45F255646B}" dt="2020-10-27T05:18:42.740" v="17" actId="21"/>
          <ac:grpSpMkLst>
            <pc:docMk/>
            <pc:sldMk cId="487000795" sldId="260"/>
            <ac:grpSpMk id="4" creationId="{CA44E3ED-B1C4-418A-92C3-4FEA5DA9F579}"/>
          </ac:grpSpMkLst>
        </pc:grpChg>
        <pc:grpChg chg="add mod">
          <ac:chgData name="(대학원생) 오용경 (산업공학과(정보바이오융합대학))" userId="891dc21b-60ed-46e3-b6ba-7315ab39c31e" providerId="ADAL" clId="{F76D33D9-D068-4AF7-A20D-1C45F255646B}" dt="2020-10-27T05:22:25.966" v="324" actId="12788"/>
          <ac:grpSpMkLst>
            <pc:docMk/>
            <pc:sldMk cId="487000795" sldId="260"/>
            <ac:grpSpMk id="9" creationId="{ED327729-2190-4960-9527-F07CEF10DFD1}"/>
          </ac:grpSpMkLst>
        </pc:grpChg>
        <pc:grpChg chg="add del mod">
          <ac:chgData name="(대학원생) 오용경 (산업공학과(정보바이오융합대학))" userId="891dc21b-60ed-46e3-b6ba-7315ab39c31e" providerId="ADAL" clId="{F76D33D9-D068-4AF7-A20D-1C45F255646B}" dt="2020-10-27T05:19:21.351" v="26" actId="165"/>
          <ac:grpSpMkLst>
            <pc:docMk/>
            <pc:sldMk cId="487000795" sldId="260"/>
            <ac:grpSpMk id="29" creationId="{B0FD4C60-A608-485F-82CF-BB438869BC97}"/>
          </ac:grpSpMkLst>
        </pc:grpChg>
        <pc:grpChg chg="mod topLvl">
          <ac:chgData name="(대학원생) 오용경 (산업공학과(정보바이오융합대학))" userId="891dc21b-60ed-46e3-b6ba-7315ab39c31e" providerId="ADAL" clId="{F76D33D9-D068-4AF7-A20D-1C45F255646B}" dt="2020-10-27T05:22:51.211" v="383" actId="12789"/>
          <ac:grpSpMkLst>
            <pc:docMk/>
            <pc:sldMk cId="487000795" sldId="260"/>
            <ac:grpSpMk id="34" creationId="{408E9A2A-28BF-4B5A-9B1C-86570FFF373B}"/>
          </ac:grpSpMkLst>
        </pc:grpChg>
        <pc:grpChg chg="mod topLvl">
          <ac:chgData name="(대학원생) 오용경 (산업공학과(정보바이오융합대학))" userId="891dc21b-60ed-46e3-b6ba-7315ab39c31e" providerId="ADAL" clId="{F76D33D9-D068-4AF7-A20D-1C45F255646B}" dt="2020-10-27T05:22:54.827" v="384" actId="1076"/>
          <ac:grpSpMkLst>
            <pc:docMk/>
            <pc:sldMk cId="487000795" sldId="260"/>
            <ac:grpSpMk id="35" creationId="{0497C77A-AF7E-449E-A5B3-224D414DF7FB}"/>
          </ac:grpSpMkLst>
        </pc:grpChg>
        <pc:grpChg chg="add mod">
          <ac:chgData name="(대학원생) 오용경 (산업공학과(정보바이오융합대학))" userId="891dc21b-60ed-46e3-b6ba-7315ab39c31e" providerId="ADAL" clId="{F76D33D9-D068-4AF7-A20D-1C45F255646B}" dt="2020-10-27T05:23:16.739" v="396" actId="12789"/>
          <ac:grpSpMkLst>
            <pc:docMk/>
            <pc:sldMk cId="487000795" sldId="260"/>
            <ac:grpSpMk id="44" creationId="{9CDB0201-D0CB-4F54-8567-FCA5C5439650}"/>
          </ac:grpSpMkLst>
        </pc:grpChg>
        <pc:grpChg chg="add mod">
          <ac:chgData name="(대학원생) 오용경 (산업공학과(정보바이오융합대학))" userId="891dc21b-60ed-46e3-b6ba-7315ab39c31e" providerId="ADAL" clId="{F76D33D9-D068-4AF7-A20D-1C45F255646B}" dt="2020-10-27T05:24:21.839" v="513" actId="12788"/>
          <ac:grpSpMkLst>
            <pc:docMk/>
            <pc:sldMk cId="487000795" sldId="260"/>
            <ac:grpSpMk id="49" creationId="{9F428609-CCC0-44AB-84D0-5FE7662C1A68}"/>
          </ac:grpSpMkLst>
        </pc:grpChg>
        <pc:grpChg chg="add mod topLvl">
          <ac:chgData name="(대학원생) 오용경 (산업공학과(정보바이오융합대학))" userId="891dc21b-60ed-46e3-b6ba-7315ab39c31e" providerId="ADAL" clId="{F76D33D9-D068-4AF7-A20D-1C45F255646B}" dt="2020-10-27T05:28:28.687" v="655" actId="12789"/>
          <ac:grpSpMkLst>
            <pc:docMk/>
            <pc:sldMk cId="487000795" sldId="260"/>
            <ac:grpSpMk id="56" creationId="{618240CB-962D-445B-A786-4BD03A42E349}"/>
          </ac:grpSpMkLst>
        </pc:grpChg>
        <pc:grpChg chg="add mod topLvl">
          <ac:chgData name="(대학원생) 오용경 (산업공학과(정보바이오융합대학))" userId="891dc21b-60ed-46e3-b6ba-7315ab39c31e" providerId="ADAL" clId="{F76D33D9-D068-4AF7-A20D-1C45F255646B}" dt="2020-10-27T05:28:28.687" v="655" actId="12789"/>
          <ac:grpSpMkLst>
            <pc:docMk/>
            <pc:sldMk cId="487000795" sldId="260"/>
            <ac:grpSpMk id="57" creationId="{1D8E7920-3836-4D29-8DD7-4BD817D5246C}"/>
          </ac:grpSpMkLst>
        </pc:grpChg>
        <pc:grpChg chg="add mod topLvl">
          <ac:chgData name="(대학원생) 오용경 (산업공학과(정보바이오융합대학))" userId="891dc21b-60ed-46e3-b6ba-7315ab39c31e" providerId="ADAL" clId="{F76D33D9-D068-4AF7-A20D-1C45F255646B}" dt="2020-10-27T05:28:02.761" v="649" actId="12789"/>
          <ac:grpSpMkLst>
            <pc:docMk/>
            <pc:sldMk cId="487000795" sldId="260"/>
            <ac:grpSpMk id="58" creationId="{A414856F-9FD7-405F-AA7F-A6183877FAB8}"/>
          </ac:grpSpMkLst>
        </pc:grpChg>
        <pc:grpChg chg="add mod topLvl">
          <ac:chgData name="(대학원생) 오용경 (산업공학과(정보바이오융합대학))" userId="891dc21b-60ed-46e3-b6ba-7315ab39c31e" providerId="ADAL" clId="{F76D33D9-D068-4AF7-A20D-1C45F255646B}" dt="2020-10-27T05:28:04.293" v="650" actId="408"/>
          <ac:grpSpMkLst>
            <pc:docMk/>
            <pc:sldMk cId="487000795" sldId="260"/>
            <ac:grpSpMk id="59" creationId="{919A55BC-6EF1-4D84-B371-517FAD17E743}"/>
          </ac:grpSpMkLst>
        </pc:grpChg>
        <pc:grpChg chg="add mod topLvl">
          <ac:chgData name="(대학원생) 오용경 (산업공학과(정보바이오융합대학))" userId="891dc21b-60ed-46e3-b6ba-7315ab39c31e" providerId="ADAL" clId="{F76D33D9-D068-4AF7-A20D-1C45F255646B}" dt="2020-10-27T05:28:02.761" v="649" actId="12789"/>
          <ac:grpSpMkLst>
            <pc:docMk/>
            <pc:sldMk cId="487000795" sldId="260"/>
            <ac:grpSpMk id="60" creationId="{4B245713-2036-40A0-9B69-8B86D00AC8D7}"/>
          </ac:grpSpMkLst>
        </pc:grpChg>
        <pc:grpChg chg="add del mod topLvl">
          <ac:chgData name="(대학원생) 오용경 (산업공학과(정보바이오융합대학))" userId="891dc21b-60ed-46e3-b6ba-7315ab39c31e" providerId="ADAL" clId="{F76D33D9-D068-4AF7-A20D-1C45F255646B}" dt="2020-10-27T05:27:13.564" v="632" actId="165"/>
          <ac:grpSpMkLst>
            <pc:docMk/>
            <pc:sldMk cId="487000795" sldId="260"/>
            <ac:grpSpMk id="61" creationId="{1580F921-A66B-49AC-A7E1-CF3640B1EC7D}"/>
          </ac:grpSpMkLst>
        </pc:grpChg>
        <pc:grpChg chg="add del mod topLvl">
          <ac:chgData name="(대학원생) 오용경 (산업공학과(정보바이오융합대학))" userId="891dc21b-60ed-46e3-b6ba-7315ab39c31e" providerId="ADAL" clId="{F76D33D9-D068-4AF7-A20D-1C45F255646B}" dt="2020-10-27T05:27:10.951" v="631" actId="165"/>
          <ac:grpSpMkLst>
            <pc:docMk/>
            <pc:sldMk cId="487000795" sldId="260"/>
            <ac:grpSpMk id="62" creationId="{EB8938B9-93F3-4436-856B-4EEDAFBB60EB}"/>
          </ac:grpSpMkLst>
        </pc:grpChg>
        <pc:grpChg chg="add del">
          <ac:chgData name="(대학원생) 오용경 (산업공학과(정보바이오융합대학))" userId="891dc21b-60ed-46e3-b6ba-7315ab39c31e" providerId="ADAL" clId="{F76D33D9-D068-4AF7-A20D-1C45F255646B}" dt="2020-10-27T05:27:07.494" v="630" actId="165"/>
          <ac:grpSpMkLst>
            <pc:docMk/>
            <pc:sldMk cId="487000795" sldId="260"/>
            <ac:grpSpMk id="63" creationId="{8DF54FF6-9BF8-4EDA-BBB8-40D3BEA7EDF7}"/>
          </ac:grpSpMkLst>
        </pc:grpChg>
        <pc:grpChg chg="add mod">
          <ac:chgData name="(대학원생) 오용경 (산업공학과(정보바이오융합대학))" userId="891dc21b-60ed-46e3-b6ba-7315ab39c31e" providerId="ADAL" clId="{F76D33D9-D068-4AF7-A20D-1C45F255646B}" dt="2020-10-27T05:28:51.848" v="665" actId="1035"/>
          <ac:grpSpMkLst>
            <pc:docMk/>
            <pc:sldMk cId="487000795" sldId="260"/>
            <ac:grpSpMk id="69" creationId="{1D14602A-7423-4D3E-98BC-C0AD890EE8D6}"/>
          </ac:grpSpMkLst>
        </pc:grpChg>
        <pc:grpChg chg="add mod">
          <ac:chgData name="(대학원생) 오용경 (산업공학과(정보바이오융합대학))" userId="891dc21b-60ed-46e3-b6ba-7315ab39c31e" providerId="ADAL" clId="{F76D33D9-D068-4AF7-A20D-1C45F255646B}" dt="2020-10-27T05:28:41.880" v="661" actId="12788"/>
          <ac:grpSpMkLst>
            <pc:docMk/>
            <pc:sldMk cId="487000795" sldId="260"/>
            <ac:grpSpMk id="70" creationId="{AC1CFD7E-1DAD-4921-9CC0-4FA73F599B1F}"/>
          </ac:grpSpMkLst>
        </pc:grpChg>
        <pc:grpChg chg="add">
          <ac:chgData name="(대학원생) 오용경 (산업공학과(정보바이오융합대학))" userId="891dc21b-60ed-46e3-b6ba-7315ab39c31e" providerId="ADAL" clId="{F76D33D9-D068-4AF7-A20D-1C45F255646B}" dt="2020-10-27T05:28:56.277" v="666" actId="164"/>
          <ac:grpSpMkLst>
            <pc:docMk/>
            <pc:sldMk cId="487000795" sldId="260"/>
            <ac:grpSpMk id="71" creationId="{369351B0-F764-4FD5-B243-58C6C7D1DE05}"/>
          </ac:grpSpMkLst>
        </pc:grpChg>
        <pc:picChg chg="del mod topLvl">
          <ac:chgData name="(대학원생) 오용경 (산업공학과(정보바이오융합대학))" userId="891dc21b-60ed-46e3-b6ba-7315ab39c31e" providerId="ADAL" clId="{F76D33D9-D068-4AF7-A20D-1C45F255646B}" dt="2020-10-27T05:18:42.740" v="17" actId="21"/>
          <ac:picMkLst>
            <pc:docMk/>
            <pc:sldMk cId="487000795" sldId="260"/>
            <ac:picMk id="6" creationId="{C79F9978-604A-4F3F-9A91-21984C37853D}"/>
          </ac:picMkLst>
        </pc:picChg>
        <pc:picChg chg="add mod">
          <ac:chgData name="(대학원생) 오용경 (산업공학과(정보바이오융합대학))" userId="891dc21b-60ed-46e3-b6ba-7315ab39c31e" providerId="ADAL" clId="{F76D33D9-D068-4AF7-A20D-1C45F255646B}" dt="2020-10-27T05:19:00.554" v="22" actId="408"/>
          <ac:picMkLst>
            <pc:docMk/>
            <pc:sldMk cId="487000795" sldId="260"/>
            <ac:picMk id="8" creationId="{E3B97DC4-49E9-4F3F-86C0-599A19892238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0" creationId="{0E48F85F-47FB-4E0B-8181-FDB9F374E9F1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1" creationId="{45308E45-6D32-4E48-B32B-23A22DE79C94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2" creationId="{E8D849CE-9DEC-494E-B32A-8AD7419B0F1E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3" creationId="{21162C80-0102-444A-91D4-976ED528ADE4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4" creationId="{1B5964EA-0ECA-4DDF-9EDB-0960BD512609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5" creationId="{49BB4DEF-B45C-416C-9A6E-1B85764D5195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6" creationId="{133EB58C-85D9-441C-815E-6A48605D610E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7" creationId="{4D57233C-59F9-4043-85E2-882EA0EBC11E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8" creationId="{D90B2C54-ABA9-4950-AEA6-F0ADD30F1D36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19" creationId="{CEC5F984-9564-46E4-8E1D-290F87D6D60A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0" creationId="{85B304E8-0EC1-490B-A221-1A5A2F279480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1" creationId="{4569C418-E1DA-49F4-BD8D-EC85EB481333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2" creationId="{9BA21E27-E690-49C1-AB17-3F4488C318CB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3" creationId="{7578D9D6-7BB5-48FB-8E62-BD6C2D83DCE1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4" creationId="{D83F55CA-23D4-410B-8412-EB0A16E27D66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5" creationId="{2336E578-8BDD-4A7C-84EF-8F1C78AEA64D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8:24.439" v="10"/>
          <ac:picMkLst>
            <pc:docMk/>
            <pc:sldMk cId="487000795" sldId="260"/>
            <ac:picMk id="26" creationId="{D3A61DE4-A376-487B-9555-E5962798B045}"/>
          </ac:picMkLst>
        </pc:picChg>
        <pc:picChg chg="add mod">
          <ac:chgData name="(대학원생) 오용경 (산업공학과(정보바이오융합대학))" userId="891dc21b-60ed-46e3-b6ba-7315ab39c31e" providerId="ADAL" clId="{F76D33D9-D068-4AF7-A20D-1C45F255646B}" dt="2020-10-27T05:21:20.141" v="224" actId="1076"/>
          <ac:picMkLst>
            <pc:docMk/>
            <pc:sldMk cId="487000795" sldId="260"/>
            <ac:picMk id="28" creationId="{6EB63E98-28EB-4569-AB10-F6FBA9FAFAE9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9:06.803" v="23"/>
          <ac:picMkLst>
            <pc:docMk/>
            <pc:sldMk cId="487000795" sldId="260"/>
            <ac:picMk id="37" creationId="{1AB9CB28-AB41-4949-8A97-49CE450E13BC}"/>
          </ac:picMkLst>
        </pc:picChg>
        <pc:picChg chg="mod">
          <ac:chgData name="(대학원생) 오용경 (산업공학과(정보바이오융합대학))" userId="891dc21b-60ed-46e3-b6ba-7315ab39c31e" providerId="ADAL" clId="{F76D33D9-D068-4AF7-A20D-1C45F255646B}" dt="2020-10-27T05:19:06.803" v="23"/>
          <ac:picMkLst>
            <pc:docMk/>
            <pc:sldMk cId="487000795" sldId="260"/>
            <ac:picMk id="39" creationId="{8D417835-54C7-49E0-912D-59B81C16A418}"/>
          </ac:picMkLst>
        </pc:picChg>
        <pc:picChg chg="add mod">
          <ac:chgData name="(대학원생) 오용경 (산업공학과(정보바이오융합대학))" userId="891dc21b-60ed-46e3-b6ba-7315ab39c31e" providerId="ADAL" clId="{F76D33D9-D068-4AF7-A20D-1C45F255646B}" dt="2020-10-27T05:24:27.805" v="516" actId="12788"/>
          <ac:picMkLst>
            <pc:docMk/>
            <pc:sldMk cId="487000795" sldId="260"/>
            <ac:picMk id="53" creationId="{25A16CE5-1281-4E6F-9E12-311DB568041E}"/>
          </ac:picMkLst>
        </pc:picChg>
        <pc:picChg chg="add del">
          <ac:chgData name="(대학원생) 오용경 (산업공학과(정보바이오융합대학))" userId="891dc21b-60ed-46e3-b6ba-7315ab39c31e" providerId="ADAL" clId="{F76D33D9-D068-4AF7-A20D-1C45F255646B}" dt="2020-10-27T05:26:14.538" v="629" actId="21"/>
          <ac:picMkLst>
            <pc:docMk/>
            <pc:sldMk cId="487000795" sldId="260"/>
            <ac:picMk id="65" creationId="{53BBDE2A-622B-4A4F-B365-4C308996CE92}"/>
          </ac:picMkLst>
        </pc:picChg>
        <pc:picChg chg="add del mod">
          <ac:chgData name="(대학원생) 오용경 (산업공학과(정보바이오융합대학))" userId="891dc21b-60ed-46e3-b6ba-7315ab39c31e" providerId="ADAL" clId="{F76D33D9-D068-4AF7-A20D-1C45F255646B}" dt="2020-10-27T05:29:01.430" v="669" actId="21"/>
          <ac:picMkLst>
            <pc:docMk/>
            <pc:sldMk cId="487000795" sldId="260"/>
            <ac:picMk id="73" creationId="{175417A9-A0FE-436C-A294-F21616392C46}"/>
          </ac:picMkLst>
        </pc:picChg>
      </pc:sldChg>
      <pc:sldChg chg="modSp add mod">
        <pc:chgData name="(대학원생) 오용경 (산업공학과(정보바이오융합대학))" userId="891dc21b-60ed-46e3-b6ba-7315ab39c31e" providerId="ADAL" clId="{F76D33D9-D068-4AF7-A20D-1C45F255646B}" dt="2020-10-29T03:08:54.943" v="931" actId="20577"/>
        <pc:sldMkLst>
          <pc:docMk/>
          <pc:sldMk cId="778629903" sldId="261"/>
        </pc:sldMkLst>
        <pc:spChg chg="mod">
          <ac:chgData name="(대학원생) 오용경 (산업공학과(정보바이오융합대학))" userId="891dc21b-60ed-46e3-b6ba-7315ab39c31e" providerId="ADAL" clId="{F76D33D9-D068-4AF7-A20D-1C45F255646B}" dt="2020-10-29T03:08:26.713" v="822" actId="20577"/>
          <ac:spMkLst>
            <pc:docMk/>
            <pc:sldMk cId="778629903" sldId="261"/>
            <ac:spMk id="36" creationId="{9D3DA87C-B5B8-4EBB-9B87-CF26B0C8DFE1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8:08.560" v="762" actId="20577"/>
          <ac:spMkLst>
            <pc:docMk/>
            <pc:sldMk cId="778629903" sldId="261"/>
            <ac:spMk id="38" creationId="{1533418F-7D56-4AF3-8A35-DB9A56969712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7:39.052" v="717" actId="20577"/>
          <ac:spMkLst>
            <pc:docMk/>
            <pc:sldMk cId="778629903" sldId="261"/>
            <ac:spMk id="41" creationId="{0B0C0E5E-F4AC-4464-9610-C99270DF3E5F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7:51.183" v="732" actId="20577"/>
          <ac:spMkLst>
            <pc:docMk/>
            <pc:sldMk cId="778629903" sldId="261"/>
            <ac:spMk id="42" creationId="{CB424DB8-4F6F-4CCC-B715-E20668D50826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7:59.641" v="739" actId="20577"/>
          <ac:spMkLst>
            <pc:docMk/>
            <pc:sldMk cId="778629903" sldId="261"/>
            <ac:spMk id="43" creationId="{39FE8E97-32B4-4936-B0D3-FB7F172B8E7D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8:42.096" v="882" actId="20577"/>
          <ac:spMkLst>
            <pc:docMk/>
            <pc:sldMk cId="778629903" sldId="261"/>
            <ac:spMk id="51" creationId="{AF47295F-746A-4503-B002-3D7B387729C7}"/>
          </ac:spMkLst>
        </pc:spChg>
        <pc:spChg chg="mod">
          <ac:chgData name="(대학원생) 오용경 (산업공학과(정보바이오융합대학))" userId="891dc21b-60ed-46e3-b6ba-7315ab39c31e" providerId="ADAL" clId="{F76D33D9-D068-4AF7-A20D-1C45F255646B}" dt="2020-10-29T03:08:54.943" v="931" actId="20577"/>
          <ac:spMkLst>
            <pc:docMk/>
            <pc:sldMk cId="778629903" sldId="261"/>
            <ac:spMk id="55" creationId="{2AB28B68-D163-4FAB-9469-346AD5937938}"/>
          </ac:spMkLst>
        </pc:spChg>
      </pc:sldChg>
    </pc:docChg>
  </pc:docChgLst>
  <pc:docChgLst>
    <pc:chgData name="(대학원생/경영공학과)" userId="891dc21b-60ed-46e3-b6ba-7315ab39c31e" providerId="ADAL" clId="{B4868367-BFDC-4FA5-9E0E-0D96C6AD46C8}"/>
    <pc:docChg chg="undo custSel addSld modSld">
      <pc:chgData name="(대학원생/경영공학과)" userId="891dc21b-60ed-46e3-b6ba-7315ab39c31e" providerId="ADAL" clId="{B4868367-BFDC-4FA5-9E0E-0D96C6AD46C8}" dt="2020-08-23T10:29:10.140" v="77" actId="12789"/>
      <pc:docMkLst>
        <pc:docMk/>
      </pc:docMkLst>
      <pc:sldChg chg="addSp delSp modSp add">
        <pc:chgData name="(대학원생/경영공학과)" userId="891dc21b-60ed-46e3-b6ba-7315ab39c31e" providerId="ADAL" clId="{B4868367-BFDC-4FA5-9E0E-0D96C6AD46C8}" dt="2020-08-23T10:29:10.140" v="77" actId="12789"/>
        <pc:sldMkLst>
          <pc:docMk/>
          <pc:sldMk cId="3530551245" sldId="259"/>
        </pc:sldMkLst>
        <pc:spChg chg="del">
          <ac:chgData name="(대학원생/경영공학과)" userId="891dc21b-60ed-46e3-b6ba-7315ab39c31e" providerId="ADAL" clId="{B4868367-BFDC-4FA5-9E0E-0D96C6AD46C8}" dt="2020-08-23T10:16:45.428" v="2" actId="478"/>
          <ac:spMkLst>
            <pc:docMk/>
            <pc:sldMk cId="3530551245" sldId="259"/>
            <ac:spMk id="2" creationId="{05CC377D-DBF0-4BE2-A2CF-5B15E13C38B2}"/>
          </ac:spMkLst>
        </pc:spChg>
        <pc:spChg chg="del">
          <ac:chgData name="(대학원생/경영공학과)" userId="891dc21b-60ed-46e3-b6ba-7315ab39c31e" providerId="ADAL" clId="{B4868367-BFDC-4FA5-9E0E-0D96C6AD46C8}" dt="2020-08-23T10:16:45.428" v="2" actId="478"/>
          <ac:spMkLst>
            <pc:docMk/>
            <pc:sldMk cId="3530551245" sldId="259"/>
            <ac:spMk id="3" creationId="{289E305D-160C-453F-99AD-BAF1ECE95577}"/>
          </ac:spMkLst>
        </pc:spChg>
        <pc:spChg chg="add mod">
          <ac:chgData name="(대학원생/경영공학과)" userId="891dc21b-60ed-46e3-b6ba-7315ab39c31e" providerId="ADAL" clId="{B4868367-BFDC-4FA5-9E0E-0D96C6AD46C8}" dt="2020-08-23T10:23:14.294" v="22" actId="164"/>
          <ac:spMkLst>
            <pc:docMk/>
            <pc:sldMk cId="3530551245" sldId="259"/>
            <ac:spMk id="25" creationId="{6B6F0152-981B-4C83-B187-FBB0663DB788}"/>
          </ac:spMkLst>
        </pc:spChg>
        <pc:spChg chg="mod topLvl">
          <ac:chgData name="(대학원생/경영공학과)" userId="891dc21b-60ed-46e3-b6ba-7315ab39c31e" providerId="ADAL" clId="{B4868367-BFDC-4FA5-9E0E-0D96C6AD46C8}" dt="2020-08-23T10:26:22.007" v="53" actId="164"/>
          <ac:spMkLst>
            <pc:docMk/>
            <pc:sldMk cId="3530551245" sldId="259"/>
            <ac:spMk id="29" creationId="{918BC527-F3E7-4E0D-BB0C-E3674424BCF1}"/>
          </ac:spMkLst>
        </pc:spChg>
        <pc:spChg chg="mod topLvl">
          <ac:chgData name="(대학원생/경영공학과)" userId="891dc21b-60ed-46e3-b6ba-7315ab39c31e" providerId="ADAL" clId="{B4868367-BFDC-4FA5-9E0E-0D96C6AD46C8}" dt="2020-08-23T10:26:17.155" v="52" actId="164"/>
          <ac:spMkLst>
            <pc:docMk/>
            <pc:sldMk cId="3530551245" sldId="259"/>
            <ac:spMk id="33" creationId="{8984D619-45DB-4214-B1C4-485C24F42DF1}"/>
          </ac:spMkLst>
        </pc:spChg>
        <pc:spChg chg="mod topLvl">
          <ac:chgData name="(대학원생/경영공학과)" userId="891dc21b-60ed-46e3-b6ba-7315ab39c31e" providerId="ADAL" clId="{B4868367-BFDC-4FA5-9E0E-0D96C6AD46C8}" dt="2020-08-23T10:26:15.407" v="51" actId="164"/>
          <ac:spMkLst>
            <pc:docMk/>
            <pc:sldMk cId="3530551245" sldId="259"/>
            <ac:spMk id="35" creationId="{CFD3250A-53C9-48DA-9436-8A7CA76426D0}"/>
          </ac:spMkLst>
        </pc:spChg>
        <pc:spChg chg="mod topLvl">
          <ac:chgData name="(대학원생/경영공학과)" userId="891dc21b-60ed-46e3-b6ba-7315ab39c31e" providerId="ADAL" clId="{B4868367-BFDC-4FA5-9E0E-0D96C6AD46C8}" dt="2020-08-23T10:26:22.007" v="53" actId="164"/>
          <ac:spMkLst>
            <pc:docMk/>
            <pc:sldMk cId="3530551245" sldId="259"/>
            <ac:spMk id="36" creationId="{6D076B39-B799-4030-8F8A-E8FE86BFD4AF}"/>
          </ac:spMkLst>
        </pc:spChg>
        <pc:spChg chg="mod topLvl">
          <ac:chgData name="(대학원생/경영공학과)" userId="891dc21b-60ed-46e3-b6ba-7315ab39c31e" providerId="ADAL" clId="{B4868367-BFDC-4FA5-9E0E-0D96C6AD46C8}" dt="2020-08-23T10:26:22.007" v="53" actId="164"/>
          <ac:spMkLst>
            <pc:docMk/>
            <pc:sldMk cId="3530551245" sldId="259"/>
            <ac:spMk id="37" creationId="{6B8FCB35-8022-4343-9A8A-479B71A70798}"/>
          </ac:spMkLst>
        </pc:spChg>
        <pc:spChg chg="mod topLvl">
          <ac:chgData name="(대학원생/경영공학과)" userId="891dc21b-60ed-46e3-b6ba-7315ab39c31e" providerId="ADAL" clId="{B4868367-BFDC-4FA5-9E0E-0D96C6AD46C8}" dt="2020-08-23T10:26:22.007" v="53" actId="164"/>
          <ac:spMkLst>
            <pc:docMk/>
            <pc:sldMk cId="3530551245" sldId="259"/>
            <ac:spMk id="38" creationId="{51FDF3EE-AE51-4A5D-AD2D-B500A143BEFF}"/>
          </ac:spMkLst>
        </pc:spChg>
        <pc:spChg chg="add mod">
          <ac:chgData name="(대학원생/경영공학과)" userId="891dc21b-60ed-46e3-b6ba-7315ab39c31e" providerId="ADAL" clId="{B4868367-BFDC-4FA5-9E0E-0D96C6AD46C8}" dt="2020-08-23T10:28:53.288" v="74" actId="164"/>
          <ac:spMkLst>
            <pc:docMk/>
            <pc:sldMk cId="3530551245" sldId="259"/>
            <ac:spMk id="46" creationId="{58129441-B967-455E-9D51-463875669F1F}"/>
          </ac:spMkLst>
        </pc:spChg>
        <pc:grpChg chg="add mod">
          <ac:chgData name="(대학원생/경영공학과)" userId="891dc21b-60ed-46e3-b6ba-7315ab39c31e" providerId="ADAL" clId="{B4868367-BFDC-4FA5-9E0E-0D96C6AD46C8}" dt="2020-08-23T10:29:10.140" v="77" actId="12789"/>
          <ac:grpSpMkLst>
            <pc:docMk/>
            <pc:sldMk cId="3530551245" sldId="259"/>
            <ac:grpSpMk id="2" creationId="{E8B5D27B-927B-491A-8AD1-FB1A8EBD08A3}"/>
          </ac:grpSpMkLst>
        </pc:grpChg>
        <pc:grpChg chg="add mod">
          <ac:chgData name="(대학원생/경영공학과)" userId="891dc21b-60ed-46e3-b6ba-7315ab39c31e" providerId="ADAL" clId="{B4868367-BFDC-4FA5-9E0E-0D96C6AD46C8}" dt="2020-08-23T10:29:10.140" v="77" actId="12789"/>
          <ac:grpSpMkLst>
            <pc:docMk/>
            <pc:sldMk cId="3530551245" sldId="259"/>
            <ac:grpSpMk id="3" creationId="{9B6274CF-02B9-4518-A837-97FCCF3DAF02}"/>
          </ac:grpSpMkLst>
        </pc:grpChg>
        <pc:grpChg chg="add del">
          <ac:chgData name="(대학원생/경영공학과)" userId="891dc21b-60ed-46e3-b6ba-7315ab39c31e" providerId="ADAL" clId="{B4868367-BFDC-4FA5-9E0E-0D96C6AD46C8}" dt="2020-08-23T10:27:59.277" v="62" actId="478"/>
          <ac:grpSpMkLst>
            <pc:docMk/>
            <pc:sldMk cId="3530551245" sldId="259"/>
            <ac:grpSpMk id="4" creationId="{36E06731-47C4-4FC4-A4A2-13E28DFBEC6E}"/>
          </ac:grpSpMkLst>
        </pc:grpChg>
        <pc:grpChg chg="add del">
          <ac:chgData name="(대학원생/경영공학과)" userId="891dc21b-60ed-46e3-b6ba-7315ab39c31e" providerId="ADAL" clId="{B4868367-BFDC-4FA5-9E0E-0D96C6AD46C8}" dt="2020-08-23T10:24:39.408" v="38" actId="165"/>
          <ac:grpSpMkLst>
            <pc:docMk/>
            <pc:sldMk cId="3530551245" sldId="259"/>
            <ac:grpSpMk id="26" creationId="{E5A7BFA1-8727-4E86-A2C0-A4F59C1CFFE0}"/>
          </ac:grpSpMkLst>
        </pc:grpChg>
        <pc:grpChg chg="del mod topLvl">
          <ac:chgData name="(대학원생/경영공학과)" userId="891dc21b-60ed-46e3-b6ba-7315ab39c31e" providerId="ADAL" clId="{B4868367-BFDC-4FA5-9E0E-0D96C6AD46C8}" dt="2020-08-23T10:24:48.739" v="39" actId="165"/>
          <ac:grpSpMkLst>
            <pc:docMk/>
            <pc:sldMk cId="3530551245" sldId="259"/>
            <ac:grpSpMk id="27" creationId="{A764D2EF-3243-4D02-8963-ED58637DD139}"/>
          </ac:grpSpMkLst>
        </pc:grpChg>
        <pc:grpChg chg="del mod topLvl">
          <ac:chgData name="(대학원생/경영공학과)" userId="891dc21b-60ed-46e3-b6ba-7315ab39c31e" providerId="ADAL" clId="{B4868367-BFDC-4FA5-9E0E-0D96C6AD46C8}" dt="2020-08-23T10:24:57.346" v="40" actId="165"/>
          <ac:grpSpMkLst>
            <pc:docMk/>
            <pc:sldMk cId="3530551245" sldId="259"/>
            <ac:grpSpMk id="28" creationId="{097D4452-3665-4CF6-A38E-206E6BBCE110}"/>
          </ac:grpSpMkLst>
        </pc:grpChg>
        <pc:grpChg chg="del mod topLvl">
          <ac:chgData name="(대학원생/경영공학과)" userId="891dc21b-60ed-46e3-b6ba-7315ab39c31e" providerId="ADAL" clId="{B4868367-BFDC-4FA5-9E0E-0D96C6AD46C8}" dt="2020-08-23T10:25:02.775" v="41" actId="165"/>
          <ac:grpSpMkLst>
            <pc:docMk/>
            <pc:sldMk cId="3530551245" sldId="259"/>
            <ac:grpSpMk id="30" creationId="{D1A81E51-BA63-4CCF-AB84-EED864EF13CC}"/>
          </ac:grpSpMkLst>
        </pc:grpChg>
        <pc:grpChg chg="del mod topLvl">
          <ac:chgData name="(대학원생/경영공학과)" userId="891dc21b-60ed-46e3-b6ba-7315ab39c31e" providerId="ADAL" clId="{B4868367-BFDC-4FA5-9E0E-0D96C6AD46C8}" dt="2020-08-23T10:25:42.333" v="46" actId="165"/>
          <ac:grpSpMkLst>
            <pc:docMk/>
            <pc:sldMk cId="3530551245" sldId="259"/>
            <ac:grpSpMk id="31" creationId="{FAB0F3F9-A8C5-4ECB-881B-62CA242A0CAB}"/>
          </ac:grpSpMkLst>
        </pc:grpChg>
        <pc:grpChg chg="add mod">
          <ac:chgData name="(대학원생/경영공학과)" userId="891dc21b-60ed-46e3-b6ba-7315ab39c31e" providerId="ADAL" clId="{B4868367-BFDC-4FA5-9E0E-0D96C6AD46C8}" dt="2020-08-23T10:29:07.438" v="76" actId="408"/>
          <ac:grpSpMkLst>
            <pc:docMk/>
            <pc:sldMk cId="3530551245" sldId="259"/>
            <ac:grpSpMk id="43" creationId="{96969CF5-51BF-43BC-A030-9FEC0F5DE661}"/>
          </ac:grpSpMkLst>
        </pc:grpChg>
        <pc:grpChg chg="add mod">
          <ac:chgData name="(대학원생/경영공학과)" userId="891dc21b-60ed-46e3-b6ba-7315ab39c31e" providerId="ADAL" clId="{B4868367-BFDC-4FA5-9E0E-0D96C6AD46C8}" dt="2020-08-23T10:29:07.438" v="76" actId="408"/>
          <ac:grpSpMkLst>
            <pc:docMk/>
            <pc:sldMk cId="3530551245" sldId="259"/>
            <ac:grpSpMk id="44" creationId="{428F403A-729C-4118-BE42-4B8E72EF773A}"/>
          </ac:grpSpMkLst>
        </pc:grpChg>
        <pc:grpChg chg="add mod">
          <ac:chgData name="(대학원생/경영공학과)" userId="891dc21b-60ed-46e3-b6ba-7315ab39c31e" providerId="ADAL" clId="{B4868367-BFDC-4FA5-9E0E-0D96C6AD46C8}" dt="2020-08-23T10:29:10.140" v="77" actId="12789"/>
          <ac:grpSpMkLst>
            <pc:docMk/>
            <pc:sldMk cId="3530551245" sldId="259"/>
            <ac:grpSpMk id="45" creationId="{6ECAA5DA-F593-4128-A7D8-8D0C70096E0A}"/>
          </ac:grpSpMkLst>
        </pc:grpChg>
        <pc:grpChg chg="add mod">
          <ac:chgData name="(대학원생/경영공학과)" userId="891dc21b-60ed-46e3-b6ba-7315ab39c31e" providerId="ADAL" clId="{B4868367-BFDC-4FA5-9E0E-0D96C6AD46C8}" dt="2020-08-23T10:29:10.140" v="77" actId="12789"/>
          <ac:grpSpMkLst>
            <pc:docMk/>
            <pc:sldMk cId="3530551245" sldId="259"/>
            <ac:grpSpMk id="49" creationId="{8797A9C2-1311-4F4C-83FB-52974464392B}"/>
          </ac:grpSpMkLst>
        </pc:grpChg>
        <pc:grpChg chg="add mod">
          <ac:chgData name="(대학원생/경영공학과)" userId="891dc21b-60ed-46e3-b6ba-7315ab39c31e" providerId="ADAL" clId="{B4868367-BFDC-4FA5-9E0E-0D96C6AD46C8}" dt="2020-08-23T10:29:10.140" v="77" actId="12789"/>
          <ac:grpSpMkLst>
            <pc:docMk/>
            <pc:sldMk cId="3530551245" sldId="259"/>
            <ac:grpSpMk id="52" creationId="{678232AA-F503-425A-BCD5-0543FF1A02EB}"/>
          </ac:grpSpMkLst>
        </pc:grp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7" creationId="{2C3D1DAD-7048-4F77-9E55-405291D27ED5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8" creationId="{56F63F55-00AE-449F-83A3-4731F3E9701C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9" creationId="{04578E26-5FAE-45E4-9AEA-16D9F0087762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0" creationId="{893A66CE-2DFE-484D-BDB2-1689747A187F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1" creationId="{C7339D85-8793-4B96-B55A-FB7741EB3362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2" creationId="{240D99C0-6801-4A4E-882F-E4E0925D5B1A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3" creationId="{AC279AE3-85E6-4D74-8C6D-ACD7C4EFCC81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4" creationId="{7B8870CD-53A9-4E1E-AE1B-7B3D1733890D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5" creationId="{DC6C257A-A631-446D-8FD0-2B982C80A6B0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6" creationId="{833EA3B6-1CDB-407A-8206-11D5D4F797EC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7" creationId="{AD45D125-4BD7-486A-A6AF-FEFAB5234C7E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8" creationId="{48B74B7B-0A99-4703-BDBB-2C577E7B53E1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19" creationId="{DD8586AE-0B4B-4177-8870-0683C117C419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20" creationId="{D532C07C-7AED-4B0F-9FC0-EAE0ED09418B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21" creationId="{C2CDADAC-4CDA-4357-B2FB-35E971730310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22" creationId="{6E14A564-E252-44A0-9F57-12BD7DC558F9}"/>
          </ac:picMkLst>
        </pc:picChg>
        <pc:picChg chg="add mod">
          <ac:chgData name="(대학원생/경영공학과)" userId="891dc21b-60ed-46e3-b6ba-7315ab39c31e" providerId="ADAL" clId="{B4868367-BFDC-4FA5-9E0E-0D96C6AD46C8}" dt="2020-08-23T10:22:11.229" v="4" actId="164"/>
          <ac:picMkLst>
            <pc:docMk/>
            <pc:sldMk cId="3530551245" sldId="259"/>
            <ac:picMk id="23" creationId="{462DEB43-A61D-496E-965E-28AC15CAD07A}"/>
          </ac:picMkLst>
        </pc:picChg>
        <pc:picChg chg="add mod">
          <ac:chgData name="(대학원생/경영공학과)" userId="891dc21b-60ed-46e3-b6ba-7315ab39c31e" providerId="ADAL" clId="{B4868367-BFDC-4FA5-9E0E-0D96C6AD46C8}" dt="2020-08-23T10:23:14.294" v="22" actId="164"/>
          <ac:picMkLst>
            <pc:docMk/>
            <pc:sldMk cId="3530551245" sldId="259"/>
            <ac:picMk id="24" creationId="{588E9BF5-313A-4D5D-B632-10780E5666D0}"/>
          </ac:picMkLst>
        </pc:picChg>
        <pc:picChg chg="del mod topLvl">
          <ac:chgData name="(대학원생/경영공학과)" userId="891dc21b-60ed-46e3-b6ba-7315ab39c31e" providerId="ADAL" clId="{B4868367-BFDC-4FA5-9E0E-0D96C6AD46C8}" dt="2020-08-23T10:25:44.711" v="47" actId="478"/>
          <ac:picMkLst>
            <pc:docMk/>
            <pc:sldMk cId="3530551245" sldId="259"/>
            <ac:picMk id="32" creationId="{C4DC329D-90D5-401A-B152-B118AA6982E8}"/>
          </ac:picMkLst>
        </pc:picChg>
        <pc:picChg chg="del mod topLvl">
          <ac:chgData name="(대학원생/경영공학과)" userId="891dc21b-60ed-46e3-b6ba-7315ab39c31e" providerId="ADAL" clId="{B4868367-BFDC-4FA5-9E0E-0D96C6AD46C8}" dt="2020-08-23T10:25:06.364" v="42" actId="478"/>
          <ac:picMkLst>
            <pc:docMk/>
            <pc:sldMk cId="3530551245" sldId="259"/>
            <ac:picMk id="34" creationId="{9D7F8A87-2DA0-41F7-8275-66CE6F3EA2D9}"/>
          </ac:picMkLst>
        </pc:picChg>
        <pc:picChg chg="add mod">
          <ac:chgData name="(대학원생/경영공학과)" userId="891dc21b-60ed-46e3-b6ba-7315ab39c31e" providerId="ADAL" clId="{B4868367-BFDC-4FA5-9E0E-0D96C6AD46C8}" dt="2020-08-23T10:26:15.407" v="51" actId="164"/>
          <ac:picMkLst>
            <pc:docMk/>
            <pc:sldMk cId="3530551245" sldId="259"/>
            <ac:picMk id="40" creationId="{3E13A466-F121-4F1E-A4AE-667673D26112}"/>
          </ac:picMkLst>
        </pc:picChg>
        <pc:picChg chg="add mod">
          <ac:chgData name="(대학원생/경영공학과)" userId="891dc21b-60ed-46e3-b6ba-7315ab39c31e" providerId="ADAL" clId="{B4868367-BFDC-4FA5-9E0E-0D96C6AD46C8}" dt="2020-08-23T10:26:17.155" v="52" actId="164"/>
          <ac:picMkLst>
            <pc:docMk/>
            <pc:sldMk cId="3530551245" sldId="259"/>
            <ac:picMk id="42" creationId="{172A4C52-3E44-4E1D-ACFC-63F7B1A1A685}"/>
          </ac:picMkLst>
        </pc:picChg>
        <pc:picChg chg="add mod modCrop">
          <ac:chgData name="(대학원생/경영공학과)" userId="891dc21b-60ed-46e3-b6ba-7315ab39c31e" providerId="ADAL" clId="{B4868367-BFDC-4FA5-9E0E-0D96C6AD46C8}" dt="2020-08-23T10:29:10.140" v="77" actId="12789"/>
          <ac:picMkLst>
            <pc:docMk/>
            <pc:sldMk cId="3530551245" sldId="259"/>
            <ac:picMk id="48" creationId="{576F416E-CB90-43E3-B29F-1444E347EA98}"/>
          </ac:picMkLst>
        </pc:picChg>
      </pc:sldChg>
    </pc:docChg>
  </pc:docChgLst>
  <pc:docChgLst>
    <pc:chgData name="오용경" userId="891dc21b-60ed-46e3-b6ba-7315ab39c31e" providerId="ADAL" clId="{F76D33D9-D068-4AF7-A20D-1C45F255646B}"/>
    <pc:docChg chg="undo redo custSel addSld delSld modSld sldOrd">
      <pc:chgData name="오용경" userId="891dc21b-60ed-46e3-b6ba-7315ab39c31e" providerId="ADAL" clId="{F76D33D9-D068-4AF7-A20D-1C45F255646B}" dt="2020-11-24T05:54:06.419" v="571" actId="255"/>
      <pc:docMkLst>
        <pc:docMk/>
      </pc:docMkLst>
      <pc:sldChg chg="addSp delSp mod">
        <pc:chgData name="오용경" userId="891dc21b-60ed-46e3-b6ba-7315ab39c31e" providerId="ADAL" clId="{F76D33D9-D068-4AF7-A20D-1C45F255646B}" dt="2020-11-09T01:24:03.958" v="28" actId="21"/>
        <pc:sldMkLst>
          <pc:docMk/>
          <pc:sldMk cId="487000795" sldId="260"/>
        </pc:sldMkLst>
        <pc:spChg chg="topLvl">
          <ac:chgData name="오용경" userId="891dc21b-60ed-46e3-b6ba-7315ab39c31e" providerId="ADAL" clId="{F76D33D9-D068-4AF7-A20D-1C45F255646B}" dt="2020-11-09T01:23:59.943" v="26" actId="165"/>
          <ac:spMkLst>
            <pc:docMk/>
            <pc:sldMk cId="487000795" sldId="260"/>
            <ac:spMk id="66" creationId="{7378288A-0C5F-4847-8E13-7F9A90B2A2E8}"/>
          </ac:spMkLst>
        </pc:spChg>
        <pc:spChg chg="topLvl">
          <ac:chgData name="오용경" userId="891dc21b-60ed-46e3-b6ba-7315ab39c31e" providerId="ADAL" clId="{F76D33D9-D068-4AF7-A20D-1C45F255646B}" dt="2020-11-09T01:23:59.943" v="26" actId="165"/>
          <ac:spMkLst>
            <pc:docMk/>
            <pc:sldMk cId="487000795" sldId="260"/>
            <ac:spMk id="67" creationId="{FA6B21C1-22EF-44D5-A3BF-BD2EB6E636DC}"/>
          </ac:spMkLst>
        </pc:spChg>
        <pc:grpChg chg="topLvl">
          <ac:chgData name="오용경" userId="891dc21b-60ed-46e3-b6ba-7315ab39c31e" providerId="ADAL" clId="{F76D33D9-D068-4AF7-A20D-1C45F255646B}" dt="2020-11-09T01:23:59.943" v="26" actId="165"/>
          <ac:grpSpMkLst>
            <pc:docMk/>
            <pc:sldMk cId="487000795" sldId="260"/>
            <ac:grpSpMk id="58" creationId="{A414856F-9FD7-405F-AA7F-A6183877FAB8}"/>
          </ac:grpSpMkLst>
        </pc:grpChg>
        <pc:grpChg chg="topLvl">
          <ac:chgData name="오용경" userId="891dc21b-60ed-46e3-b6ba-7315ab39c31e" providerId="ADAL" clId="{F76D33D9-D068-4AF7-A20D-1C45F255646B}" dt="2020-11-09T01:23:59.943" v="26" actId="165"/>
          <ac:grpSpMkLst>
            <pc:docMk/>
            <pc:sldMk cId="487000795" sldId="260"/>
            <ac:grpSpMk id="59" creationId="{919A55BC-6EF1-4D84-B371-517FAD17E743}"/>
          </ac:grpSpMkLst>
        </pc:grpChg>
        <pc:grpChg chg="add del topLvl">
          <ac:chgData name="오용경" userId="891dc21b-60ed-46e3-b6ba-7315ab39c31e" providerId="ADAL" clId="{F76D33D9-D068-4AF7-A20D-1C45F255646B}" dt="2020-11-09T01:24:03.958" v="28" actId="21"/>
          <ac:grpSpMkLst>
            <pc:docMk/>
            <pc:sldMk cId="487000795" sldId="260"/>
            <ac:grpSpMk id="60" creationId="{4B245713-2036-40A0-9B69-8B86D00AC8D7}"/>
          </ac:grpSpMkLst>
        </pc:grpChg>
        <pc:grpChg chg="topLvl">
          <ac:chgData name="오용경" userId="891dc21b-60ed-46e3-b6ba-7315ab39c31e" providerId="ADAL" clId="{F76D33D9-D068-4AF7-A20D-1C45F255646B}" dt="2020-11-09T01:23:56.058" v="25" actId="165"/>
          <ac:grpSpMkLst>
            <pc:docMk/>
            <pc:sldMk cId="487000795" sldId="260"/>
            <ac:grpSpMk id="69" creationId="{1D14602A-7423-4D3E-98BC-C0AD890EE8D6}"/>
          </ac:grpSpMkLst>
        </pc:grpChg>
        <pc:grpChg chg="del topLvl">
          <ac:chgData name="오용경" userId="891dc21b-60ed-46e3-b6ba-7315ab39c31e" providerId="ADAL" clId="{F76D33D9-D068-4AF7-A20D-1C45F255646B}" dt="2020-11-09T01:23:59.943" v="26" actId="165"/>
          <ac:grpSpMkLst>
            <pc:docMk/>
            <pc:sldMk cId="487000795" sldId="260"/>
            <ac:grpSpMk id="70" creationId="{AC1CFD7E-1DAD-4921-9CC0-4FA73F599B1F}"/>
          </ac:grpSpMkLst>
        </pc:grpChg>
        <pc:grpChg chg="del">
          <ac:chgData name="오용경" userId="891dc21b-60ed-46e3-b6ba-7315ab39c31e" providerId="ADAL" clId="{F76D33D9-D068-4AF7-A20D-1C45F255646B}" dt="2020-11-09T01:23:56.058" v="25" actId="165"/>
          <ac:grpSpMkLst>
            <pc:docMk/>
            <pc:sldMk cId="487000795" sldId="260"/>
            <ac:grpSpMk id="71" creationId="{369351B0-F764-4FD5-B243-58C6C7D1DE05}"/>
          </ac:grpSpMkLst>
        </pc:grpChg>
      </pc:sldChg>
      <pc:sldChg chg="delSp mod">
        <pc:chgData name="오용경" userId="891dc21b-60ed-46e3-b6ba-7315ab39c31e" providerId="ADAL" clId="{F76D33D9-D068-4AF7-A20D-1C45F255646B}" dt="2020-11-09T01:25:50.255" v="61" actId="165"/>
        <pc:sldMkLst>
          <pc:docMk/>
          <pc:sldMk cId="778629903" sldId="261"/>
        </pc:sldMkLst>
        <pc:grpChg chg="topLvl">
          <ac:chgData name="오용경" userId="891dc21b-60ed-46e3-b6ba-7315ab39c31e" providerId="ADAL" clId="{F76D33D9-D068-4AF7-A20D-1C45F255646B}" dt="2020-11-09T01:25:50.255" v="61" actId="165"/>
          <ac:grpSpMkLst>
            <pc:docMk/>
            <pc:sldMk cId="778629903" sldId="261"/>
            <ac:grpSpMk id="69" creationId="{1D14602A-7423-4D3E-98BC-C0AD890EE8D6}"/>
          </ac:grpSpMkLst>
        </pc:grpChg>
        <pc:grpChg chg="topLvl">
          <ac:chgData name="오용경" userId="891dc21b-60ed-46e3-b6ba-7315ab39c31e" providerId="ADAL" clId="{F76D33D9-D068-4AF7-A20D-1C45F255646B}" dt="2020-11-09T01:25:50.255" v="61" actId="165"/>
          <ac:grpSpMkLst>
            <pc:docMk/>
            <pc:sldMk cId="778629903" sldId="261"/>
            <ac:grpSpMk id="70" creationId="{AC1CFD7E-1DAD-4921-9CC0-4FA73F599B1F}"/>
          </ac:grpSpMkLst>
        </pc:grpChg>
        <pc:grpChg chg="del">
          <ac:chgData name="오용경" userId="891dc21b-60ed-46e3-b6ba-7315ab39c31e" providerId="ADAL" clId="{F76D33D9-D068-4AF7-A20D-1C45F255646B}" dt="2020-11-09T01:25:50.255" v="61" actId="165"/>
          <ac:grpSpMkLst>
            <pc:docMk/>
            <pc:sldMk cId="778629903" sldId="261"/>
            <ac:grpSpMk id="71" creationId="{369351B0-F764-4FD5-B243-58C6C7D1DE05}"/>
          </ac:grpSpMkLst>
        </pc:grpChg>
      </pc:sldChg>
      <pc:sldChg chg="addSp">
        <pc:chgData name="오용경" userId="891dc21b-60ed-46e3-b6ba-7315ab39c31e" providerId="ADAL" clId="{F76D33D9-D068-4AF7-A20D-1C45F255646B}" dt="2020-11-09T01:27:15.790" v="70"/>
        <pc:sldMkLst>
          <pc:docMk/>
          <pc:sldMk cId="1266315982" sldId="262"/>
        </pc:sldMkLst>
        <pc:picChg chg="add">
          <ac:chgData name="오용경" userId="891dc21b-60ed-46e3-b6ba-7315ab39c31e" providerId="ADAL" clId="{F76D33D9-D068-4AF7-A20D-1C45F255646B}" dt="2020-11-09T01:27:15.790" v="70"/>
          <ac:picMkLst>
            <pc:docMk/>
            <pc:sldMk cId="1266315982" sldId="262"/>
            <ac:picMk id="3074" creationId="{938C58DB-0205-4C72-85BE-B220E9505A30}"/>
          </ac:picMkLst>
        </pc:picChg>
      </pc:sldChg>
      <pc:sldChg chg="addSp delSp modSp new add del mod">
        <pc:chgData name="오용경" userId="891dc21b-60ed-46e3-b6ba-7315ab39c31e" providerId="ADAL" clId="{F76D33D9-D068-4AF7-A20D-1C45F255646B}" dt="2020-11-09T04:33:25.842" v="466" actId="14100"/>
        <pc:sldMkLst>
          <pc:docMk/>
          <pc:sldMk cId="1925364644" sldId="262"/>
        </pc:sldMkLst>
        <pc:spChg chg="del">
          <ac:chgData name="오용경" userId="891dc21b-60ed-46e3-b6ba-7315ab39c31e" providerId="ADAL" clId="{F76D33D9-D068-4AF7-A20D-1C45F255646B}" dt="2020-11-09T01:21:17.089" v="1" actId="478"/>
          <ac:spMkLst>
            <pc:docMk/>
            <pc:sldMk cId="1925364644" sldId="262"/>
            <ac:spMk id="2" creationId="{73B49579-3FCE-4A6A-BD4B-863253B4738C}"/>
          </ac:spMkLst>
        </pc:spChg>
        <pc:spChg chg="add 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" creationId="{1E739087-90DC-442C-9C74-6B31AB0995CE}"/>
          </ac:spMkLst>
        </pc:spChg>
        <pc:spChg chg="del">
          <ac:chgData name="오용경" userId="891dc21b-60ed-46e3-b6ba-7315ab39c31e" providerId="ADAL" clId="{F76D33D9-D068-4AF7-A20D-1C45F255646B}" dt="2020-11-09T01:21:17.089" v="1" actId="478"/>
          <ac:spMkLst>
            <pc:docMk/>
            <pc:sldMk cId="1925364644" sldId="262"/>
            <ac:spMk id="3" creationId="{5993A97A-177E-45A4-B23F-FA012FCD5C10}"/>
          </ac:spMkLst>
        </pc:spChg>
        <pc:spChg chg="add 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4" creationId="{E9AB3D65-5BEA-409E-A3C8-3427446F1231}"/>
          </ac:spMkLst>
        </pc:spChg>
        <pc:spChg chg="add 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5" creationId="{89E7CB36-F06C-4505-90CC-692C238FE7CE}"/>
          </ac:spMkLst>
        </pc:spChg>
        <pc:spChg chg="add 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6" creationId="{A144338D-7BC2-4845-8DD0-AC982EC2868A}"/>
          </ac:spMkLst>
        </pc:spChg>
        <pc:spChg chg="add 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7" creationId="{EC7DCD62-A7B1-4C46-939B-9FEC8E2D51A6}"/>
          </ac:spMkLst>
        </pc:spChg>
        <pc:spChg chg="del mod topLvl">
          <ac:chgData name="오용경" userId="891dc21b-60ed-46e3-b6ba-7315ab39c31e" providerId="ADAL" clId="{F76D33D9-D068-4AF7-A20D-1C45F255646B}" dt="2020-11-09T01:24:23.436" v="35" actId="478"/>
          <ac:spMkLst>
            <pc:docMk/>
            <pc:sldMk cId="1925364644" sldId="262"/>
            <ac:spMk id="8" creationId="{4497919B-7202-4CD6-AED6-C473FFDA7488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29" creationId="{98ED2C70-6221-4329-809F-76FA7DED17B8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1" creationId="{4AC32106-83D6-46AF-80BE-B3F678DEF30A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3" creationId="{1AFC123A-3C31-499B-831A-D8F1049653DD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4" creationId="{FFBE0CAD-E11C-461E-A1F6-097E05E5E265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5" creationId="{C377F61F-8FF0-4083-9949-9D1521A560CC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36" creationId="{68D85842-28F3-4869-BDFD-17BB51A905DB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40" creationId="{2ABD13DA-C2C3-4BCA-B159-8FC2D44815D7}"/>
          </ac:spMkLst>
        </pc:spChg>
        <pc:spChg chg="mod">
          <ac:chgData name="오용경" userId="891dc21b-60ed-46e3-b6ba-7315ab39c31e" providerId="ADAL" clId="{F76D33D9-D068-4AF7-A20D-1C45F255646B}" dt="2020-11-09T04:33:25.842" v="466" actId="14100"/>
          <ac:spMkLst>
            <pc:docMk/>
            <pc:sldMk cId="1925364644" sldId="262"/>
            <ac:spMk id="42" creationId="{94F38C06-97F6-4493-9917-BF1C5436261C}"/>
          </ac:spMkLst>
        </pc:spChg>
        <pc:grpChg chg="add mod topLvl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2" creationId="{432AD027-E51E-47D2-B698-4224F854F890}"/>
          </ac:grpSpMkLst>
        </pc:grpChg>
        <pc:grpChg chg="add del mod">
          <ac:chgData name="오용경" userId="891dc21b-60ed-46e3-b6ba-7315ab39c31e" providerId="ADAL" clId="{F76D33D9-D068-4AF7-A20D-1C45F255646B}" dt="2020-11-09T01:26:08.812" v="66" actId="165"/>
          <ac:grpSpMkLst>
            <pc:docMk/>
            <pc:sldMk cId="1925364644" sldId="262"/>
            <ac:grpSpMk id="3" creationId="{DF31F8F6-C1B1-4C59-89C5-3AA339142ED2}"/>
          </ac:grpSpMkLst>
        </pc:grpChg>
        <pc:grpChg chg="add del mod">
          <ac:chgData name="오용경" userId="891dc21b-60ed-46e3-b6ba-7315ab39c31e" providerId="ADAL" clId="{F76D33D9-D068-4AF7-A20D-1C45F255646B}" dt="2020-11-09T01:24:23.436" v="35" actId="478"/>
          <ac:grpSpMkLst>
            <pc:docMk/>
            <pc:sldMk cId="1925364644" sldId="262"/>
            <ac:grpSpMk id="6" creationId="{05488E28-AE8A-4EE9-8223-AD8CD5181594}"/>
          </ac:grpSpMkLst>
        </pc:grpChg>
        <pc:grpChg chg="del mod topLvl">
          <ac:chgData name="오용경" userId="891dc21b-60ed-46e3-b6ba-7315ab39c31e" providerId="ADAL" clId="{F76D33D9-D068-4AF7-A20D-1C45F255646B}" dt="2020-11-09T01:24:29.607" v="37" actId="165"/>
          <ac:grpSpMkLst>
            <pc:docMk/>
            <pc:sldMk cId="1925364644" sldId="262"/>
            <ac:grpSpMk id="7" creationId="{EA4EF0D6-F4CB-494C-B0FA-9420C54F4B7A}"/>
          </ac:grpSpMkLst>
        </pc:grpChg>
        <pc:grpChg chg="add 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8" creationId="{1CBF2ED7-055E-4E1A-B365-F57F4073EACB}"/>
          </ac:grpSpMkLst>
        </pc:grpChg>
        <pc:grpChg chg="add mod topLvl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26" creationId="{8753797F-CDF5-43B0-BA75-FDCECCDF90FA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27" creationId="{F323BB1F-3588-4E0D-B9A2-BCD0404D67D9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28" creationId="{86C0013B-DA68-4806-9EAE-DC5DA657A644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32" creationId="{179AE290-6F7F-4257-999F-9684187F565E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37" creationId="{8FA5FBA7-3B31-4C87-9384-74D34850689C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38" creationId="{0539FBB1-927F-4334-ACA4-F1BED1231A38}"/>
          </ac:grpSpMkLst>
        </pc:grpChg>
        <pc:grpChg chg="mod">
          <ac:chgData name="오용경" userId="891dc21b-60ed-46e3-b6ba-7315ab39c31e" providerId="ADAL" clId="{F76D33D9-D068-4AF7-A20D-1C45F255646B}" dt="2020-11-09T04:33:25.842" v="466" actId="14100"/>
          <ac:grpSpMkLst>
            <pc:docMk/>
            <pc:sldMk cId="1925364644" sldId="262"/>
            <ac:grpSpMk id="39" creationId="{D2C2C90E-1502-4B38-8A65-E9FE9702022E}"/>
          </ac:grpSpMkLst>
        </pc:grpChg>
        <pc:picChg chg="add del mod">
          <ac:chgData name="오용경" userId="891dc21b-60ed-46e3-b6ba-7315ab39c31e" providerId="ADAL" clId="{F76D33D9-D068-4AF7-A20D-1C45F255646B}" dt="2020-11-09T01:24:19.949" v="34" actId="478"/>
          <ac:picMkLst>
            <pc:docMk/>
            <pc:sldMk cId="1925364644" sldId="262"/>
            <ac:picMk id="5" creationId="{04F726D6-F64A-48CD-8D32-71E858A5F285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9" creationId="{30BC24F5-F97B-4F93-B89E-BBF50B9C9F71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0" creationId="{F4E841F6-4E80-4364-A8E9-58C2D845C2EE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1" creationId="{22EC06E5-5A27-4C73-BCBB-2CFF8E724B09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2" creationId="{C4CCA9B9-939B-4FA3-9288-ABA07C8C25D9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3" creationId="{5843A8B4-BC91-4AAC-A8AE-ADDA85F12E0C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4" creationId="{9D6FE750-FDDE-470B-BAF5-1ACE306DDF74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5" creationId="{6FB42BDF-4935-4DEE-8694-7EC5B05682B5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6" creationId="{2760E551-0ED5-49D5-ABDC-307A9FEA455F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7" creationId="{463AE446-3761-492C-838A-B47BFAA7C3A2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8" creationId="{A89C08B6-4578-47B5-A7CE-8A42A15F987D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19" creationId="{EB18043A-562E-46FD-8DFE-39F87F338FEF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0" creationId="{6B555D28-D11B-49AA-941F-38C3620F8007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1" creationId="{D93C19D3-660E-483B-9323-45D730206120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2" creationId="{8C68B8F3-7A41-4434-96BB-0E530122ECF3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3" creationId="{A5EE833D-EB91-415F-911F-14FA42B908BE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4" creationId="{FE4C72BE-350D-4C84-9B05-D4ED45BBBE1B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5" creationId="{D63EE2A7-4019-4375-9DDF-DB3DFFB9C805}"/>
          </ac:picMkLst>
        </pc:picChg>
        <pc:picChg chg="mod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30" creationId="{00172627-64A6-4A94-B4D6-82CA214D3BD9}"/>
          </ac:picMkLst>
        </pc:picChg>
        <pc:picChg chg="mod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41" creationId="{964298BF-8E6F-4B98-A8C7-B5E11A005245}"/>
          </ac:picMkLst>
        </pc:picChg>
        <pc:picChg chg="mod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43" creationId="{2E2109D0-E904-4ECD-B569-07C264BFB47A}"/>
          </ac:picMkLst>
        </pc:picChg>
        <pc:picChg chg="del mod topLvl">
          <ac:chgData name="오용경" userId="891dc21b-60ed-46e3-b6ba-7315ab39c31e" providerId="ADAL" clId="{F76D33D9-D068-4AF7-A20D-1C45F255646B}" dt="2020-11-09T01:27:15.570" v="69" actId="478"/>
          <ac:picMkLst>
            <pc:docMk/>
            <pc:sldMk cId="1925364644" sldId="262"/>
            <ac:picMk id="1026" creationId="{A12B609F-2F56-45C5-96EA-BF25DE96F636}"/>
          </ac:picMkLst>
        </pc:picChg>
        <pc:picChg chg="mod topLvl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2050" creationId="{0CFB1421-A41B-4E62-84D8-18C446D5A318}"/>
          </ac:picMkLst>
        </pc:picChg>
        <pc:picChg chg="mod">
          <ac:chgData name="오용경" userId="891dc21b-60ed-46e3-b6ba-7315ab39c31e" providerId="ADAL" clId="{F76D33D9-D068-4AF7-A20D-1C45F255646B}" dt="2020-11-09T04:33:25.842" v="466" actId="14100"/>
          <ac:picMkLst>
            <pc:docMk/>
            <pc:sldMk cId="1925364644" sldId="262"/>
            <ac:picMk id="3074" creationId="{938C58DB-0205-4C72-85BE-B220E9505A30}"/>
          </ac:picMkLst>
        </pc:picChg>
      </pc:sldChg>
      <pc:sldChg chg="addSp">
        <pc:chgData name="오용경" userId="891dc21b-60ed-46e3-b6ba-7315ab39c31e" providerId="ADAL" clId="{F76D33D9-D068-4AF7-A20D-1C45F255646B}" dt="2020-11-09T01:23:15.823" v="9"/>
        <pc:sldMkLst>
          <pc:docMk/>
          <pc:sldMk cId="2019436642" sldId="262"/>
        </pc:sldMkLst>
        <pc:picChg chg="add">
          <ac:chgData name="오용경" userId="891dc21b-60ed-46e3-b6ba-7315ab39c31e" providerId="ADAL" clId="{F76D33D9-D068-4AF7-A20D-1C45F255646B}" dt="2020-11-09T01:23:15.823" v="9"/>
          <ac:picMkLst>
            <pc:docMk/>
            <pc:sldMk cId="2019436642" sldId="262"/>
            <ac:picMk id="2050" creationId="{0CFB1421-A41B-4E62-84D8-18C446D5A318}"/>
          </ac:picMkLst>
        </pc:picChg>
      </pc:sldChg>
      <pc:sldChg chg="addSp">
        <pc:chgData name="오용경" userId="891dc21b-60ed-46e3-b6ba-7315ab39c31e" providerId="ADAL" clId="{F76D33D9-D068-4AF7-A20D-1C45F255646B}" dt="2020-11-09T01:22:24.016" v="4"/>
        <pc:sldMkLst>
          <pc:docMk/>
          <pc:sldMk cId="2864726756" sldId="262"/>
        </pc:sldMkLst>
        <pc:picChg chg="add">
          <ac:chgData name="오용경" userId="891dc21b-60ed-46e3-b6ba-7315ab39c31e" providerId="ADAL" clId="{F76D33D9-D068-4AF7-A20D-1C45F255646B}" dt="2020-11-09T01:22:24.016" v="4"/>
          <ac:picMkLst>
            <pc:docMk/>
            <pc:sldMk cId="2864726756" sldId="262"/>
            <ac:picMk id="1026" creationId="{A12B609F-2F56-45C5-96EA-BF25DE96F636}"/>
          </ac:picMkLst>
        </pc:picChg>
      </pc:sldChg>
      <pc:sldChg chg="addSp delSp modSp new mod ord">
        <pc:chgData name="오용경" userId="891dc21b-60ed-46e3-b6ba-7315ab39c31e" providerId="ADAL" clId="{F76D33D9-D068-4AF7-A20D-1C45F255646B}" dt="2020-11-10T01:27:46.783" v="541"/>
        <pc:sldMkLst>
          <pc:docMk/>
          <pc:sldMk cId="817992584" sldId="263"/>
        </pc:sldMkLst>
        <pc:spChg chg="del">
          <ac:chgData name="오용경" userId="891dc21b-60ed-46e3-b6ba-7315ab39c31e" providerId="ADAL" clId="{F76D33D9-D068-4AF7-A20D-1C45F255646B}" dt="2020-11-09T02:18:43.408" v="103" actId="478"/>
          <ac:spMkLst>
            <pc:docMk/>
            <pc:sldMk cId="817992584" sldId="263"/>
            <ac:spMk id="2" creationId="{8C8636A7-30B6-45F3-A36A-9DF65A3442DD}"/>
          </ac:spMkLst>
        </pc:spChg>
        <pc:spChg chg="del">
          <ac:chgData name="오용경" userId="891dc21b-60ed-46e3-b6ba-7315ab39c31e" providerId="ADAL" clId="{F76D33D9-D068-4AF7-A20D-1C45F255646B}" dt="2020-11-09T02:18:43.408" v="103" actId="478"/>
          <ac:spMkLst>
            <pc:docMk/>
            <pc:sldMk cId="817992584" sldId="263"/>
            <ac:spMk id="3" creationId="{9E2D160C-8988-4D90-A6AC-E55808F4C9E6}"/>
          </ac:spMkLst>
        </pc:spChg>
        <pc:spChg chg="add mod topLvl">
          <ac:chgData name="오용경" userId="891dc21b-60ed-46e3-b6ba-7315ab39c31e" providerId="ADAL" clId="{F76D33D9-D068-4AF7-A20D-1C45F255646B}" dt="2020-11-10T01:27:22.671" v="532" actId="1038"/>
          <ac:spMkLst>
            <pc:docMk/>
            <pc:sldMk cId="817992584" sldId="263"/>
            <ac:spMk id="6" creationId="{426B2767-2BE3-42AE-AFF2-131E1B63DEA2}"/>
          </ac:spMkLst>
        </pc:spChg>
        <pc:spChg chg="add mod topLvl">
          <ac:chgData name="오용경" userId="891dc21b-60ed-46e3-b6ba-7315ab39c31e" providerId="ADAL" clId="{F76D33D9-D068-4AF7-A20D-1C45F255646B}" dt="2020-11-10T01:27:16.505" v="527" actId="1076"/>
          <ac:spMkLst>
            <pc:docMk/>
            <pc:sldMk cId="817992584" sldId="263"/>
            <ac:spMk id="8" creationId="{0775CDE3-4B01-4426-84D0-675F9E2F7159}"/>
          </ac:spMkLst>
        </pc:spChg>
        <pc:spChg chg="add del mod topLvl">
          <ac:chgData name="오용경" userId="891dc21b-60ed-46e3-b6ba-7315ab39c31e" providerId="ADAL" clId="{F76D33D9-D068-4AF7-A20D-1C45F255646B}" dt="2020-11-10T01:26:14.711" v="505" actId="478"/>
          <ac:spMkLst>
            <pc:docMk/>
            <pc:sldMk cId="817992584" sldId="263"/>
            <ac:spMk id="16" creationId="{8DCF3A8B-16F3-46F0-8FCC-6EA86C641D1D}"/>
          </ac:spMkLst>
        </pc:spChg>
        <pc:spChg chg="add del mod topLvl">
          <ac:chgData name="오용경" userId="891dc21b-60ed-46e3-b6ba-7315ab39c31e" providerId="ADAL" clId="{F76D33D9-D068-4AF7-A20D-1C45F255646B}" dt="2020-11-10T01:26:22.030" v="507" actId="478"/>
          <ac:spMkLst>
            <pc:docMk/>
            <pc:sldMk cId="817992584" sldId="263"/>
            <ac:spMk id="17" creationId="{81A6D725-BCBD-4996-8ADF-49CE0554A81D}"/>
          </ac:spMkLst>
        </pc:spChg>
        <pc:spChg chg="add del mod topLvl">
          <ac:chgData name="오용경" userId="891dc21b-60ed-46e3-b6ba-7315ab39c31e" providerId="ADAL" clId="{F76D33D9-D068-4AF7-A20D-1C45F255646B}" dt="2020-11-10T01:26:22.030" v="507" actId="478"/>
          <ac:spMkLst>
            <pc:docMk/>
            <pc:sldMk cId="817992584" sldId="263"/>
            <ac:spMk id="18" creationId="{9A114A0D-C66F-4FCA-A7E2-795AAA0264EE}"/>
          </ac:spMkLst>
        </pc:spChg>
        <pc:spChg chg="add del mod topLvl">
          <ac:chgData name="오용경" userId="891dc21b-60ed-46e3-b6ba-7315ab39c31e" providerId="ADAL" clId="{F76D33D9-D068-4AF7-A20D-1C45F255646B}" dt="2020-11-10T01:26:22.030" v="507" actId="478"/>
          <ac:spMkLst>
            <pc:docMk/>
            <pc:sldMk cId="817992584" sldId="263"/>
            <ac:spMk id="19" creationId="{05739478-EE4B-489C-BB51-7447EF9FA126}"/>
          </ac:spMkLst>
        </pc:spChg>
        <pc:spChg chg="add del mod topLvl">
          <ac:chgData name="오용경" userId="891dc21b-60ed-46e3-b6ba-7315ab39c31e" providerId="ADAL" clId="{F76D33D9-D068-4AF7-A20D-1C45F255646B}" dt="2020-11-10T01:26:14.711" v="505" actId="478"/>
          <ac:spMkLst>
            <pc:docMk/>
            <pc:sldMk cId="817992584" sldId="263"/>
            <ac:spMk id="20" creationId="{756BC951-D6BC-48C3-A649-833AED13DC5E}"/>
          </ac:spMkLst>
        </pc:spChg>
        <pc:spChg chg="add del mod topLvl">
          <ac:chgData name="오용경" userId="891dc21b-60ed-46e3-b6ba-7315ab39c31e" providerId="ADAL" clId="{F76D33D9-D068-4AF7-A20D-1C45F255646B}" dt="2020-11-10T01:26:14.711" v="505" actId="478"/>
          <ac:spMkLst>
            <pc:docMk/>
            <pc:sldMk cId="817992584" sldId="263"/>
            <ac:spMk id="21" creationId="{48C112CA-9675-4252-85F9-F24EE882003D}"/>
          </ac:spMkLst>
        </pc:spChg>
        <pc:spChg chg="add del mod topLvl">
          <ac:chgData name="오용경" userId="891dc21b-60ed-46e3-b6ba-7315ab39c31e" providerId="ADAL" clId="{F76D33D9-D068-4AF7-A20D-1C45F255646B}" dt="2020-11-10T01:26:14.711" v="505" actId="478"/>
          <ac:spMkLst>
            <pc:docMk/>
            <pc:sldMk cId="817992584" sldId="263"/>
            <ac:spMk id="22" creationId="{4F0DB9E7-C7D7-470D-83F7-8135B176D3F5}"/>
          </ac:spMkLst>
        </pc:spChg>
        <pc:spChg chg="add del mod topLvl">
          <ac:chgData name="오용경" userId="891dc21b-60ed-46e3-b6ba-7315ab39c31e" providerId="ADAL" clId="{F76D33D9-D068-4AF7-A20D-1C45F255646B}" dt="2020-11-10T01:26:14.711" v="505" actId="478"/>
          <ac:spMkLst>
            <pc:docMk/>
            <pc:sldMk cId="817992584" sldId="263"/>
            <ac:spMk id="23" creationId="{D46726C4-45FD-4B0F-9A74-37F3F9EA3F50}"/>
          </ac:spMkLst>
        </pc:spChg>
        <pc:spChg chg="add del">
          <ac:chgData name="오용경" userId="891dc21b-60ed-46e3-b6ba-7315ab39c31e" providerId="ADAL" clId="{F76D33D9-D068-4AF7-A20D-1C45F255646B}" dt="2020-11-09T02:22:56.972" v="252" actId="22"/>
          <ac:spMkLst>
            <pc:docMk/>
            <pc:sldMk cId="817992584" sldId="263"/>
            <ac:spMk id="25" creationId="{2B826F89-1AA1-43FC-AC94-D713748C020C}"/>
          </ac:spMkLst>
        </pc:spChg>
        <pc:spChg chg="add del">
          <ac:chgData name="오용경" userId="891dc21b-60ed-46e3-b6ba-7315ab39c31e" providerId="ADAL" clId="{F76D33D9-D068-4AF7-A20D-1C45F255646B}" dt="2020-11-09T02:22:56.972" v="252" actId="22"/>
          <ac:spMkLst>
            <pc:docMk/>
            <pc:sldMk cId="817992584" sldId="263"/>
            <ac:spMk id="27" creationId="{783E76E9-A572-4E6D-B204-2A740D6E834C}"/>
          </ac:spMkLst>
        </pc:spChg>
        <pc:spChg chg="add del mod">
          <ac:chgData name="오용경" userId="891dc21b-60ed-46e3-b6ba-7315ab39c31e" providerId="ADAL" clId="{F76D33D9-D068-4AF7-A20D-1C45F255646B}" dt="2020-11-09T02:23:30.097" v="264" actId="478"/>
          <ac:spMkLst>
            <pc:docMk/>
            <pc:sldMk cId="817992584" sldId="263"/>
            <ac:spMk id="29" creationId="{2FED4FC6-A0DC-491F-A54D-6D8E52DED0A8}"/>
          </ac:spMkLst>
        </pc:spChg>
        <pc:grpChg chg="add del">
          <ac:chgData name="오용경" userId="891dc21b-60ed-46e3-b6ba-7315ab39c31e" providerId="ADAL" clId="{F76D33D9-D068-4AF7-A20D-1C45F255646B}" dt="2020-11-10T01:26:11.896" v="504" actId="165"/>
          <ac:grpSpMkLst>
            <pc:docMk/>
            <pc:sldMk cId="817992584" sldId="263"/>
            <ac:grpSpMk id="2" creationId="{4BA5E4C3-9DCB-4768-8C37-C703EE14E6D6}"/>
          </ac:grpSpMkLst>
        </pc:grpChg>
        <pc:grpChg chg="add">
          <ac:chgData name="오용경" userId="891dc21b-60ed-46e3-b6ba-7315ab39c31e" providerId="ADAL" clId="{F76D33D9-D068-4AF7-A20D-1C45F255646B}" dt="2020-11-10T01:27:30.795" v="533" actId="164"/>
          <ac:grpSpMkLst>
            <pc:docMk/>
            <pc:sldMk cId="817992584" sldId="263"/>
            <ac:grpSpMk id="3" creationId="{F77D24AB-8DBA-4508-907D-582D629615A8}"/>
          </ac:grpSpMkLst>
        </pc:grpChg>
        <pc:grpChg chg="add del mod">
          <ac:chgData name="오용경" userId="891dc21b-60ed-46e3-b6ba-7315ab39c31e" providerId="ADAL" clId="{F76D33D9-D068-4AF7-A20D-1C45F255646B}" dt="2020-11-09T02:23:35.846" v="267" actId="165"/>
          <ac:grpSpMkLst>
            <pc:docMk/>
            <pc:sldMk cId="817992584" sldId="263"/>
            <ac:grpSpMk id="30" creationId="{D3F77296-D07B-4D81-B33F-F1E35F4FA4C4}"/>
          </ac:grpSpMkLst>
        </pc:grpChg>
        <pc:grpChg chg="add del">
          <ac:chgData name="오용경" userId="891dc21b-60ed-46e3-b6ba-7315ab39c31e" providerId="ADAL" clId="{F76D33D9-D068-4AF7-A20D-1C45F255646B}" dt="2020-11-09T03:12:50.642" v="280" actId="165"/>
          <ac:grpSpMkLst>
            <pc:docMk/>
            <pc:sldMk cId="817992584" sldId="263"/>
            <ac:grpSpMk id="31" creationId="{DD346299-4D23-40D9-A375-475A2362237F}"/>
          </ac:grpSpMkLst>
        </pc:grpChg>
        <pc:grpChg chg="add del mod topLvl">
          <ac:chgData name="오용경" userId="891dc21b-60ed-46e3-b6ba-7315ab39c31e" providerId="ADAL" clId="{F76D33D9-D068-4AF7-A20D-1C45F255646B}" dt="2020-11-10T01:26:14.711" v="505" actId="478"/>
          <ac:grpSpMkLst>
            <pc:docMk/>
            <pc:sldMk cId="817992584" sldId="263"/>
            <ac:grpSpMk id="40" creationId="{3E29F24F-EEE9-4DA3-BCBD-05090D11DEBE}"/>
          </ac:grpSpMkLst>
        </pc:grpChg>
        <pc:grpChg chg="add del mod topLvl">
          <ac:chgData name="오용경" userId="891dc21b-60ed-46e3-b6ba-7315ab39c31e" providerId="ADAL" clId="{F76D33D9-D068-4AF7-A20D-1C45F255646B}" dt="2020-11-10T01:26:16.695" v="506" actId="478"/>
          <ac:grpSpMkLst>
            <pc:docMk/>
            <pc:sldMk cId="817992584" sldId="263"/>
            <ac:grpSpMk id="43" creationId="{C9B7134B-30DE-4CF1-B8A2-30DAEC7A0C5A}"/>
          </ac:grpSpMkLst>
        </pc:grpChg>
        <pc:picChg chg="add mod topLvl">
          <ac:chgData name="오용경" userId="891dc21b-60ed-46e3-b6ba-7315ab39c31e" providerId="ADAL" clId="{F76D33D9-D068-4AF7-A20D-1C45F255646B}" dt="2020-11-10T01:27:12.407" v="526" actId="12789"/>
          <ac:picMkLst>
            <pc:docMk/>
            <pc:sldMk cId="817992584" sldId="263"/>
            <ac:picMk id="5" creationId="{634B26E0-E83D-4946-A8B7-84FEF243AA2F}"/>
          </ac:picMkLst>
        </pc:picChg>
        <pc:cxnChg chg="add del mod topLvl">
          <ac:chgData name="오용경" userId="891dc21b-60ed-46e3-b6ba-7315ab39c31e" providerId="ADAL" clId="{F76D33D9-D068-4AF7-A20D-1C45F255646B}" dt="2020-11-10T01:26:14.711" v="505" actId="478"/>
          <ac:cxnSpMkLst>
            <pc:docMk/>
            <pc:sldMk cId="817992584" sldId="263"/>
            <ac:cxnSpMk id="10" creationId="{583EF027-ABE0-4818-8E6E-F760C8EA2EA9}"/>
          </ac:cxnSpMkLst>
        </pc:cxnChg>
        <pc:cxnChg chg="add del mod topLvl">
          <ac:chgData name="오용경" userId="891dc21b-60ed-46e3-b6ba-7315ab39c31e" providerId="ADAL" clId="{F76D33D9-D068-4AF7-A20D-1C45F255646B}" dt="2020-11-10T01:26:16.695" v="506" actId="478"/>
          <ac:cxnSpMkLst>
            <pc:docMk/>
            <pc:sldMk cId="817992584" sldId="263"/>
            <ac:cxnSpMk id="12" creationId="{9039AD71-BB39-4602-82AF-D7FAF5931218}"/>
          </ac:cxnSpMkLst>
        </pc:cxnChg>
        <pc:cxnChg chg="add mod">
          <ac:chgData name="오용경" userId="891dc21b-60ed-46e3-b6ba-7315ab39c31e" providerId="ADAL" clId="{F76D33D9-D068-4AF7-A20D-1C45F255646B}" dt="2020-11-09T03:14:07.322" v="297" actId="12789"/>
          <ac:cxnSpMkLst>
            <pc:docMk/>
            <pc:sldMk cId="817992584" sldId="263"/>
            <ac:cxnSpMk id="33" creationId="{3FE10699-6C36-4975-AA9C-0BAE294A401A}"/>
          </ac:cxnSpMkLst>
        </pc:cxnChg>
        <pc:cxnChg chg="add mod">
          <ac:chgData name="오용경" userId="891dc21b-60ed-46e3-b6ba-7315ab39c31e" providerId="ADAL" clId="{F76D33D9-D068-4AF7-A20D-1C45F255646B}" dt="2020-11-09T03:14:07.322" v="297" actId="12789"/>
          <ac:cxnSpMkLst>
            <pc:docMk/>
            <pc:sldMk cId="817992584" sldId="263"/>
            <ac:cxnSpMk id="34" creationId="{79CB6205-457E-40BC-AF6F-6558E1A95C35}"/>
          </ac:cxnSpMkLst>
        </pc:cxnChg>
        <pc:cxnChg chg="add mod">
          <ac:chgData name="오용경" userId="891dc21b-60ed-46e3-b6ba-7315ab39c31e" providerId="ADAL" clId="{F76D33D9-D068-4AF7-A20D-1C45F255646B}" dt="2020-11-09T03:14:07.322" v="297" actId="12789"/>
          <ac:cxnSpMkLst>
            <pc:docMk/>
            <pc:sldMk cId="817992584" sldId="263"/>
            <ac:cxnSpMk id="36" creationId="{B7254D54-0DA4-4001-B679-58C1B4E162B9}"/>
          </ac:cxnSpMkLst>
        </pc:cxnChg>
        <pc:cxnChg chg="add mod">
          <ac:chgData name="오용경" userId="891dc21b-60ed-46e3-b6ba-7315ab39c31e" providerId="ADAL" clId="{F76D33D9-D068-4AF7-A20D-1C45F255646B}" dt="2020-11-09T03:14:07.322" v="297" actId="12789"/>
          <ac:cxnSpMkLst>
            <pc:docMk/>
            <pc:sldMk cId="817992584" sldId="263"/>
            <ac:cxnSpMk id="37" creationId="{E18D139F-816B-4F27-9F67-BB7BE6B669D7}"/>
          </ac:cxnSpMkLst>
        </pc:cxnChg>
        <pc:cxnChg chg="add mod">
          <ac:chgData name="오용경" userId="891dc21b-60ed-46e3-b6ba-7315ab39c31e" providerId="ADAL" clId="{F76D33D9-D068-4AF7-A20D-1C45F255646B}" dt="2020-11-09T03:14:43.707" v="315" actId="12789"/>
          <ac:cxnSpMkLst>
            <pc:docMk/>
            <pc:sldMk cId="817992584" sldId="263"/>
            <ac:cxnSpMk id="39" creationId="{689E40D3-073A-42C0-BE55-BECBB8D19CE5}"/>
          </ac:cxnSpMkLst>
        </pc:cxnChg>
        <pc:cxnChg chg="add mod">
          <ac:chgData name="오용경" userId="891dc21b-60ed-46e3-b6ba-7315ab39c31e" providerId="ADAL" clId="{F76D33D9-D068-4AF7-A20D-1C45F255646B}" dt="2020-11-09T03:14:55.813" v="317" actId="12789"/>
          <ac:cxnSpMkLst>
            <pc:docMk/>
            <pc:sldMk cId="817992584" sldId="263"/>
            <ac:cxnSpMk id="41" creationId="{2EE4BA89-6FEB-418A-95E7-59F753B0B4BE}"/>
          </ac:cxnSpMkLst>
        </pc:cxnChg>
        <pc:cxnChg chg="add mod">
          <ac:chgData name="오용경" userId="891dc21b-60ed-46e3-b6ba-7315ab39c31e" providerId="ADAL" clId="{F76D33D9-D068-4AF7-A20D-1C45F255646B}" dt="2020-11-09T03:15:04.285" v="319" actId="12789"/>
          <ac:cxnSpMkLst>
            <pc:docMk/>
            <pc:sldMk cId="817992584" sldId="263"/>
            <ac:cxnSpMk id="42" creationId="{90368EAC-B232-4549-99A5-D38DCC8B1A39}"/>
          </ac:cxnSpMkLst>
        </pc:cxnChg>
      </pc:sldChg>
      <pc:sldChg chg="addSp delSp modSp new mod ord">
        <pc:chgData name="오용경" userId="891dc21b-60ed-46e3-b6ba-7315ab39c31e" providerId="ADAL" clId="{F76D33D9-D068-4AF7-A20D-1C45F255646B}" dt="2020-11-24T05:48:34.156" v="550" actId="1076"/>
        <pc:sldMkLst>
          <pc:docMk/>
          <pc:sldMk cId="616725316" sldId="264"/>
        </pc:sldMkLst>
        <pc:spChg chg="del">
          <ac:chgData name="오용경" userId="891dc21b-60ed-46e3-b6ba-7315ab39c31e" providerId="ADAL" clId="{F76D33D9-D068-4AF7-A20D-1C45F255646B}" dt="2020-11-09T03:12:14.151" v="274" actId="478"/>
          <ac:spMkLst>
            <pc:docMk/>
            <pc:sldMk cId="616725316" sldId="264"/>
            <ac:spMk id="2" creationId="{9DF73903-9AF7-49AA-A738-34DF12E53C13}"/>
          </ac:spMkLst>
        </pc:spChg>
        <pc:spChg chg="del">
          <ac:chgData name="오용경" userId="891dc21b-60ed-46e3-b6ba-7315ab39c31e" providerId="ADAL" clId="{F76D33D9-D068-4AF7-A20D-1C45F255646B}" dt="2020-11-09T03:12:14.151" v="274" actId="478"/>
          <ac:spMkLst>
            <pc:docMk/>
            <pc:sldMk cId="616725316" sldId="264"/>
            <ac:spMk id="3" creationId="{9BE3C06C-44E9-44A0-B3B1-8F6B954BC256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7" creationId="{A4FD3A41-C10E-46F0-92A4-B2FBF68FA596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8" creationId="{B468E63B-89EB-4F36-AB6A-71A7C9DC59FB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9" creationId="{C2305D83-E31D-49CA-BADD-D64D8770358A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0" creationId="{208BE2AE-CD77-4BAB-B9C5-D3F77DC1CEAF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1" creationId="{B5D607BB-C493-41A6-8AE2-ACF113C08C26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4" creationId="{840FA6ED-4C96-41AE-9996-FE07A8F09DE9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6" creationId="{09A3E673-C1D0-4B08-89A7-C17585495347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8" creationId="{69FE2442-DC8F-4567-B231-F6326DCA9202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19" creationId="{689C2588-0455-4245-A15A-C25563F54D36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20" creationId="{860DF7F5-ACB4-41EC-9DB4-4E0CBC06B044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21" creationId="{0C588959-6751-4C80-87CA-011576377CEE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25" creationId="{59B4B20E-F78F-4D0C-B56D-267FDE3CEA2C}"/>
          </ac:spMkLst>
        </pc:spChg>
        <pc:spChg chg="mod">
          <ac:chgData name="오용경" userId="891dc21b-60ed-46e3-b6ba-7315ab39c31e" providerId="ADAL" clId="{F76D33D9-D068-4AF7-A20D-1C45F255646B}" dt="2020-11-24T05:48:34.156" v="550" actId="1076"/>
          <ac:spMkLst>
            <pc:docMk/>
            <pc:sldMk cId="616725316" sldId="264"/>
            <ac:spMk id="27" creationId="{48959D87-C804-4B97-8A76-9C5BA84851F3}"/>
          </ac:spMkLst>
        </pc:spChg>
        <pc:grpChg chg="add 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2" creationId="{B08307CD-AE26-4416-8C59-1989D8889640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4" creationId="{196EC600-362C-4507-BB0A-159F86DE6297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5" creationId="{0BBC6A53-BCBC-4F43-8E03-1C419D4B18B7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12" creationId="{F134BA40-9547-4AA0-9F77-8E5457392A49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13" creationId="{D7A44CD5-FE41-4A16-A6EC-4AA7C729446B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17" creationId="{EE8930B3-C80D-442F-95E2-FA124DA954DD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22" creationId="{D5C5CD87-1C9A-43A8-8706-B2753F0665AF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23" creationId="{313CCCC5-E7C2-41DD-935A-38D0CF1294A4}"/>
          </ac:grpSpMkLst>
        </pc:grpChg>
        <pc:grpChg chg="mod">
          <ac:chgData name="오용경" userId="891dc21b-60ed-46e3-b6ba-7315ab39c31e" providerId="ADAL" clId="{F76D33D9-D068-4AF7-A20D-1C45F255646B}" dt="2020-11-24T05:48:34.156" v="550" actId="1076"/>
          <ac:grpSpMkLst>
            <pc:docMk/>
            <pc:sldMk cId="616725316" sldId="264"/>
            <ac:grpSpMk id="24" creationId="{7DF90929-4E02-4DE8-B948-22C24D2712E1}"/>
          </ac:grpSpMkLst>
        </pc:grp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" creationId="{D37E2C0B-5EF6-4D7D-8CA0-DF2EF2DFC754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6" creationId="{49CA2D0A-E2AE-4B5B-97F0-49713C716D1A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15" creationId="{FE0F5C1F-BE62-4C08-A5D5-E7E9F4A5AEE0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26" creationId="{D9F9ADED-9A9A-4028-8B8E-9C2DB1ABC000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28" creationId="{25BC4DBE-B15E-4C74-A547-B44285E8BEB4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29" creationId="{29CFEA1D-6600-4D65-9600-3E27C5C048AD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0" creationId="{FD634289-EE6F-4A54-927A-1C264D5D1783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1" creationId="{9E305A1F-6EDC-45E9-837D-168FFD385B23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2" creationId="{74DEBF45-65BC-4E83-BCA7-9A84C9FC8CD8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3" creationId="{18FA0545-0169-484D-902B-3286253A30C7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4" creationId="{571EF2C5-F027-45DB-8FCB-AB6DC8496EFD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5" creationId="{C6F9156B-CE66-4FDE-AFAA-514F2C81AC45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6" creationId="{5D94EB4A-F671-4DB8-B6A7-26890553F147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7" creationId="{8372B987-C2CB-4E5B-9495-06C9168BE622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8" creationId="{8A213EF0-1968-4F95-B68A-67C16E9A961E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39" creationId="{D89894E4-FB85-4DEB-A6C4-EA56376D50EF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0" creationId="{CED0D2E1-3C31-4193-AE88-58A1FEC05738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1" creationId="{C97039BF-3281-43FE-BD65-DCF3B82DD136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2" creationId="{BA17A197-CE3B-4004-AF2A-D4B34C5B70BA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3" creationId="{B7054A51-EC46-4999-89FB-645A5B7A3B1A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4" creationId="{CEBA097F-19FA-4BC5-B135-C212FB834587}"/>
          </ac:picMkLst>
        </pc:picChg>
        <pc:picChg chg="mod">
          <ac:chgData name="오용경" userId="891dc21b-60ed-46e3-b6ba-7315ab39c31e" providerId="ADAL" clId="{F76D33D9-D068-4AF7-A20D-1C45F255646B}" dt="2020-11-24T05:48:34.156" v="550" actId="1076"/>
          <ac:picMkLst>
            <pc:docMk/>
            <pc:sldMk cId="616725316" sldId="264"/>
            <ac:picMk id="45" creationId="{2F9FDAD7-B9E4-4A2D-9FA7-ADA143750DB8}"/>
          </ac:picMkLst>
        </pc:picChg>
      </pc:sldChg>
      <pc:sldChg chg="addSp delSp modSp add mod ord">
        <pc:chgData name="오용경" userId="891dc21b-60ed-46e3-b6ba-7315ab39c31e" providerId="ADAL" clId="{F76D33D9-D068-4AF7-A20D-1C45F255646B}" dt="2020-11-10T01:27:57.486" v="547"/>
        <pc:sldMkLst>
          <pc:docMk/>
          <pc:sldMk cId="3955160119" sldId="265"/>
        </pc:sldMkLst>
        <pc:spChg chg="mod">
          <ac:chgData name="오용경" userId="891dc21b-60ed-46e3-b6ba-7315ab39c31e" providerId="ADAL" clId="{F76D33D9-D068-4AF7-A20D-1C45F255646B}" dt="2020-11-09T03:20:43.412" v="462"/>
          <ac:spMkLst>
            <pc:docMk/>
            <pc:sldMk cId="3955160119" sldId="265"/>
            <ac:spMk id="6" creationId="{426B2767-2BE3-42AE-AFF2-131E1B63DEA2}"/>
          </ac:spMkLst>
        </pc:spChg>
        <pc:spChg chg="mod">
          <ac:chgData name="오용경" userId="891dc21b-60ed-46e3-b6ba-7315ab39c31e" providerId="ADAL" clId="{F76D33D9-D068-4AF7-A20D-1C45F255646B}" dt="2020-11-09T03:20:49.130" v="464"/>
          <ac:spMkLst>
            <pc:docMk/>
            <pc:sldMk cId="3955160119" sldId="265"/>
            <ac:spMk id="8" creationId="{0775CDE3-4B01-4426-84D0-675F9E2F7159}"/>
          </ac:spMkLst>
        </pc:spChg>
        <pc:grpChg chg="add">
          <ac:chgData name="오용경" userId="891dc21b-60ed-46e3-b6ba-7315ab39c31e" providerId="ADAL" clId="{F76D33D9-D068-4AF7-A20D-1C45F255646B}" dt="2020-11-09T03:16:13.852" v="350" actId="164"/>
          <ac:grpSpMkLst>
            <pc:docMk/>
            <pc:sldMk cId="3955160119" sldId="265"/>
            <ac:grpSpMk id="4" creationId="{378F5632-A98A-41F3-9963-4A947A26FFE0}"/>
          </ac:grpSpMkLst>
        </pc:grpChg>
        <pc:picChg chg="add mod ord">
          <ac:chgData name="오용경" userId="891dc21b-60ed-46e3-b6ba-7315ab39c31e" providerId="ADAL" clId="{F76D33D9-D068-4AF7-A20D-1C45F255646B}" dt="2020-11-09T03:16:04.744" v="349" actId="1037"/>
          <ac:picMkLst>
            <pc:docMk/>
            <pc:sldMk cId="3955160119" sldId="265"/>
            <ac:picMk id="3" creationId="{4014FEFD-F833-40BC-B1D4-D3BFD9799577}"/>
          </ac:picMkLst>
        </pc:picChg>
        <pc:picChg chg="del">
          <ac:chgData name="오용경" userId="891dc21b-60ed-46e3-b6ba-7315ab39c31e" providerId="ADAL" clId="{F76D33D9-D068-4AF7-A20D-1C45F255646B}" dt="2020-11-09T03:15:24.674" v="328" actId="478"/>
          <ac:picMkLst>
            <pc:docMk/>
            <pc:sldMk cId="3955160119" sldId="265"/>
            <ac:picMk id="5" creationId="{634B26E0-E83D-4946-A8B7-84FEF243AA2F}"/>
          </ac:picMkLst>
        </pc:picChg>
      </pc:sldChg>
      <pc:sldChg chg="addSp delSp modSp add mod">
        <pc:chgData name="오용경" userId="891dc21b-60ed-46e3-b6ba-7315ab39c31e" providerId="ADAL" clId="{F76D33D9-D068-4AF7-A20D-1C45F255646B}" dt="2020-11-10T01:20:51.878" v="475" actId="478"/>
        <pc:sldMkLst>
          <pc:docMk/>
          <pc:sldMk cId="1692798534" sldId="266"/>
        </pc:sldMkLst>
        <pc:spChg chg="mod topLvl">
          <ac:chgData name="오용경" userId="891dc21b-60ed-46e3-b6ba-7315ab39c31e" providerId="ADAL" clId="{F76D33D9-D068-4AF7-A20D-1C45F255646B}" dt="2020-11-10T01:20:51.878" v="475" actId="478"/>
          <ac:spMkLst>
            <pc:docMk/>
            <pc:sldMk cId="1692798534" sldId="266"/>
            <ac:spMk id="25" creationId="{6B6F0152-981B-4C83-B187-FBB0663DB788}"/>
          </ac:spMkLst>
        </pc:spChg>
        <pc:grpChg chg="add del">
          <ac:chgData name="오용경" userId="891dc21b-60ed-46e3-b6ba-7315ab39c31e" providerId="ADAL" clId="{F76D33D9-D068-4AF7-A20D-1C45F255646B}" dt="2020-11-10T01:20:51.878" v="475" actId="478"/>
          <ac:grpSpMkLst>
            <pc:docMk/>
            <pc:sldMk cId="1692798534" sldId="266"/>
            <ac:grpSpMk id="3" creationId="{9B6274CF-02B9-4518-A837-97FCCF3DAF02}"/>
          </ac:grpSpMkLst>
        </pc:grpChg>
        <pc:picChg chg="add del mod topLvl">
          <ac:chgData name="오용경" userId="891dc21b-60ed-46e3-b6ba-7315ab39c31e" providerId="ADAL" clId="{F76D33D9-D068-4AF7-A20D-1C45F255646B}" dt="2020-11-10T01:20:51.878" v="475" actId="478"/>
          <ac:picMkLst>
            <pc:docMk/>
            <pc:sldMk cId="1692798534" sldId="266"/>
            <ac:picMk id="24" creationId="{588E9BF5-313A-4D5D-B632-10780E5666D0}"/>
          </ac:picMkLst>
        </pc:picChg>
      </pc:sldChg>
      <pc:sldChg chg="addSp delSp modSp new mod">
        <pc:chgData name="오용경" userId="891dc21b-60ed-46e3-b6ba-7315ab39c31e" providerId="ADAL" clId="{F76D33D9-D068-4AF7-A20D-1C45F255646B}" dt="2020-11-24T05:50:52.928" v="562" actId="21"/>
        <pc:sldMkLst>
          <pc:docMk/>
          <pc:sldMk cId="2414792179" sldId="267"/>
        </pc:sldMkLst>
        <pc:spChg chg="del">
          <ac:chgData name="오용경" userId="891dc21b-60ed-46e3-b6ba-7315ab39c31e" providerId="ADAL" clId="{F76D33D9-D068-4AF7-A20D-1C45F255646B}" dt="2020-11-10T01:20:57.833" v="477" actId="478"/>
          <ac:spMkLst>
            <pc:docMk/>
            <pc:sldMk cId="2414792179" sldId="267"/>
            <ac:spMk id="2" creationId="{A10CDD71-2378-4F77-898D-122998B069A3}"/>
          </ac:spMkLst>
        </pc:spChg>
        <pc:spChg chg="del">
          <ac:chgData name="오용경" userId="891dc21b-60ed-46e3-b6ba-7315ab39c31e" providerId="ADAL" clId="{F76D33D9-D068-4AF7-A20D-1C45F255646B}" dt="2020-11-10T01:20:57.833" v="477" actId="478"/>
          <ac:spMkLst>
            <pc:docMk/>
            <pc:sldMk cId="2414792179" sldId="267"/>
            <ac:spMk id="3" creationId="{ED419CBE-D7D4-491B-B59C-340377C8254F}"/>
          </ac:spMkLst>
        </pc:spChg>
        <pc:grpChg chg="add mod">
          <ac:chgData name="오용경" userId="891dc21b-60ed-46e3-b6ba-7315ab39c31e" providerId="ADAL" clId="{F76D33D9-D068-4AF7-A20D-1C45F255646B}" dt="2020-11-10T01:22:52.970" v="501" actId="1076"/>
          <ac:grpSpMkLst>
            <pc:docMk/>
            <pc:sldMk cId="2414792179" sldId="267"/>
            <ac:grpSpMk id="8" creationId="{AE7E4125-C695-40A4-B45C-9B5C95C9DDA7}"/>
          </ac:grpSpMkLst>
        </pc:grpChg>
        <pc:grpChg chg="add mod">
          <ac:chgData name="오용경" userId="891dc21b-60ed-46e3-b6ba-7315ab39c31e" providerId="ADAL" clId="{F76D33D9-D068-4AF7-A20D-1C45F255646B}" dt="2020-11-24T05:49:35.918" v="555" actId="14100"/>
          <ac:grpSpMkLst>
            <pc:docMk/>
            <pc:sldMk cId="2414792179" sldId="267"/>
            <ac:grpSpMk id="26" creationId="{4DD7D6B5-94AC-4935-8294-DF59DD2F3980}"/>
          </ac:grpSpMkLst>
        </pc:grpChg>
        <pc:picChg chg="add del mod modCrop">
          <ac:chgData name="오용경" userId="891dc21b-60ed-46e3-b6ba-7315ab39c31e" providerId="ADAL" clId="{F76D33D9-D068-4AF7-A20D-1C45F255646B}" dt="2020-11-10T01:22:48.428" v="500" actId="12788"/>
          <ac:picMkLst>
            <pc:docMk/>
            <pc:sldMk cId="2414792179" sldId="267"/>
            <ac:picMk id="5" creationId="{B8681BD0-5C5F-498A-9153-3D28AC668D08}"/>
          </ac:picMkLst>
        </pc:picChg>
        <pc:picChg chg="add del mod">
          <ac:chgData name="오용경" userId="891dc21b-60ed-46e3-b6ba-7315ab39c31e" providerId="ADAL" clId="{F76D33D9-D068-4AF7-A20D-1C45F255646B}" dt="2020-11-24T05:50:52.928" v="562" actId="21"/>
          <ac:picMkLst>
            <pc:docMk/>
            <pc:sldMk cId="2414792179" sldId="267"/>
            <ac:picMk id="7" creationId="{1F003C51-CF09-4163-90A2-27E65765C92D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9" creationId="{84F18E50-DEFB-4450-B5A3-390E86CB1B8C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0" creationId="{27D571FF-AA50-4B7D-9B2B-060111A07B19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1" creationId="{2C8EC63C-4E0B-4294-AE9A-421AFF95CA9A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2" creationId="{D0B05815-2271-4A2D-AE3D-C3A07F9241ED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3" creationId="{F2EB580B-3A0E-474C-B791-89A579C89F66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4" creationId="{4B842AAB-CD8B-42CC-B040-5EA594315BE2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5" creationId="{4128A125-3DB7-461E-890D-6C2CA0578810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6" creationId="{24B825FC-3E93-4B2B-8266-C387905E63A2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7" creationId="{739D7E1E-089A-44F5-9450-EF2F83415947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8" creationId="{D750D0C2-6D7A-427F-9F18-D9253945AAF0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19" creationId="{6736ECF7-12B8-43A2-AC59-7C992179C716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0" creationId="{2D89C3BA-F171-428D-B072-E065C8CA0E5A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1" creationId="{E0E64210-F0ED-485D-8544-92A939CCC7D5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2" creationId="{7DEDD16E-B9D1-44B0-9057-982C287FCC09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3" creationId="{ED0D9EC0-43E8-4776-9CEF-787DE6D1B6C4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4" creationId="{3C630E82-C766-4635-9D60-6301162C72F6}"/>
          </ac:picMkLst>
        </pc:picChg>
        <pc:picChg chg="mod">
          <ac:chgData name="오용경" userId="891dc21b-60ed-46e3-b6ba-7315ab39c31e" providerId="ADAL" clId="{F76D33D9-D068-4AF7-A20D-1C45F255646B}" dt="2020-11-10T01:22:29.887" v="495"/>
          <ac:picMkLst>
            <pc:docMk/>
            <pc:sldMk cId="2414792179" sldId="267"/>
            <ac:picMk id="25" creationId="{165C1615-FB08-4AA5-886C-6C1326ABE23C}"/>
          </ac:picMkLst>
        </pc:picChg>
      </pc:sldChg>
      <pc:sldChg chg="add ord">
        <pc:chgData name="오용경" userId="891dc21b-60ed-46e3-b6ba-7315ab39c31e" providerId="ADAL" clId="{F76D33D9-D068-4AF7-A20D-1C45F255646B}" dt="2020-11-10T01:27:56.647" v="545"/>
        <pc:sldMkLst>
          <pc:docMk/>
          <pc:sldMk cId="2744298341" sldId="268"/>
        </pc:sldMkLst>
      </pc:sldChg>
      <pc:sldChg chg="addSp delSp add mod ord">
        <pc:chgData name="오용경" userId="891dc21b-60ed-46e3-b6ba-7315ab39c31e" providerId="ADAL" clId="{F76D33D9-D068-4AF7-A20D-1C45F255646B}" dt="2020-11-10T01:27:58.589" v="549"/>
        <pc:sldMkLst>
          <pc:docMk/>
          <pc:sldMk cId="38644068" sldId="269"/>
        </pc:sldMkLst>
        <pc:spChg chg="add">
          <ac:chgData name="오용경" userId="891dc21b-60ed-46e3-b6ba-7315ab39c31e" providerId="ADAL" clId="{F76D33D9-D068-4AF7-A20D-1C45F255646B}" dt="2020-11-10T01:27:50.549" v="542" actId="22"/>
          <ac:spMkLst>
            <pc:docMk/>
            <pc:sldMk cId="38644068" sldId="269"/>
            <ac:spMk id="2" creationId="{99CAFC75-0F47-45E8-90F5-995FA2F2ADD5}"/>
          </ac:spMkLst>
        </pc:spChg>
        <pc:spChg chg="add">
          <ac:chgData name="오용경" userId="891dc21b-60ed-46e3-b6ba-7315ab39c31e" providerId="ADAL" clId="{F76D33D9-D068-4AF7-A20D-1C45F255646B}" dt="2020-11-10T01:27:50.549" v="542" actId="22"/>
          <ac:spMkLst>
            <pc:docMk/>
            <pc:sldMk cId="38644068" sldId="269"/>
            <ac:spMk id="5" creationId="{ECFE9D79-CD13-4604-A0A7-208E8F129146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6" creationId="{426B2767-2BE3-42AE-AFF2-131E1B63DEA2}"/>
          </ac:spMkLst>
        </pc:spChg>
        <pc:spChg chg="del topLvl">
          <ac:chgData name="오용경" userId="891dc21b-60ed-46e3-b6ba-7315ab39c31e" providerId="ADAL" clId="{F76D33D9-D068-4AF7-A20D-1C45F255646B}" dt="2020-11-10T01:27:43.438" v="539" actId="478"/>
          <ac:spMkLst>
            <pc:docMk/>
            <pc:sldMk cId="38644068" sldId="269"/>
            <ac:spMk id="8" creationId="{0775CDE3-4B01-4426-84D0-675F9E2F7159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16" creationId="{8DCF3A8B-16F3-46F0-8FCC-6EA86C641D1D}"/>
          </ac:spMkLst>
        </pc:spChg>
        <pc:spChg chg="del topLvl">
          <ac:chgData name="오용경" userId="891dc21b-60ed-46e3-b6ba-7315ab39c31e" providerId="ADAL" clId="{F76D33D9-D068-4AF7-A20D-1C45F255646B}" dt="2020-11-10T01:27:43.438" v="539" actId="478"/>
          <ac:spMkLst>
            <pc:docMk/>
            <pc:sldMk cId="38644068" sldId="269"/>
            <ac:spMk id="17" creationId="{81A6D725-BCBD-4996-8ADF-49CE0554A81D}"/>
          </ac:spMkLst>
        </pc:spChg>
        <pc:spChg chg="del topLvl">
          <ac:chgData name="오용경" userId="891dc21b-60ed-46e3-b6ba-7315ab39c31e" providerId="ADAL" clId="{F76D33D9-D068-4AF7-A20D-1C45F255646B}" dt="2020-11-10T01:27:43.438" v="539" actId="478"/>
          <ac:spMkLst>
            <pc:docMk/>
            <pc:sldMk cId="38644068" sldId="269"/>
            <ac:spMk id="18" creationId="{9A114A0D-C66F-4FCA-A7E2-795AAA0264EE}"/>
          </ac:spMkLst>
        </pc:spChg>
        <pc:spChg chg="del topLvl">
          <ac:chgData name="오용경" userId="891dc21b-60ed-46e3-b6ba-7315ab39c31e" providerId="ADAL" clId="{F76D33D9-D068-4AF7-A20D-1C45F255646B}" dt="2020-11-10T01:27:43.438" v="539" actId="478"/>
          <ac:spMkLst>
            <pc:docMk/>
            <pc:sldMk cId="38644068" sldId="269"/>
            <ac:spMk id="19" creationId="{05739478-EE4B-489C-BB51-7447EF9FA126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20" creationId="{756BC951-D6BC-48C3-A649-833AED13DC5E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21" creationId="{48C112CA-9675-4252-85F9-F24EE882003D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22" creationId="{4F0DB9E7-C7D7-470D-83F7-8135B176D3F5}"/>
          </ac:spMkLst>
        </pc:spChg>
        <pc:spChg chg="del topLvl">
          <ac:chgData name="오용경" userId="891dc21b-60ed-46e3-b6ba-7315ab39c31e" providerId="ADAL" clId="{F76D33D9-D068-4AF7-A20D-1C45F255646B}" dt="2020-11-10T01:27:41.779" v="538" actId="478"/>
          <ac:spMkLst>
            <pc:docMk/>
            <pc:sldMk cId="38644068" sldId="269"/>
            <ac:spMk id="23" creationId="{D46726C4-45FD-4B0F-9A74-37F3F9EA3F50}"/>
          </ac:spMkLst>
        </pc:spChg>
        <pc:grpChg chg="del">
          <ac:chgData name="오용경" userId="891dc21b-60ed-46e3-b6ba-7315ab39c31e" providerId="ADAL" clId="{F76D33D9-D068-4AF7-A20D-1C45F255646B}" dt="2020-11-10T01:27:40.136" v="537" actId="165"/>
          <ac:grpSpMkLst>
            <pc:docMk/>
            <pc:sldMk cId="38644068" sldId="269"/>
            <ac:grpSpMk id="4" creationId="{378F5632-A98A-41F3-9963-4A947A26FFE0}"/>
          </ac:grpSpMkLst>
        </pc:grpChg>
        <pc:grpChg chg="add">
          <ac:chgData name="오용경" userId="891dc21b-60ed-46e3-b6ba-7315ab39c31e" providerId="ADAL" clId="{F76D33D9-D068-4AF7-A20D-1C45F255646B}" dt="2020-11-10T01:27:53.018" v="543" actId="164"/>
          <ac:grpSpMkLst>
            <pc:docMk/>
            <pc:sldMk cId="38644068" sldId="269"/>
            <ac:grpSpMk id="7" creationId="{C1AD0E00-943B-4FEA-9480-023433A8CB81}"/>
          </ac:grpSpMkLst>
        </pc:grpChg>
        <pc:grpChg chg="del topLvl">
          <ac:chgData name="오용경" userId="891dc21b-60ed-46e3-b6ba-7315ab39c31e" providerId="ADAL" clId="{F76D33D9-D068-4AF7-A20D-1C45F255646B}" dt="2020-11-10T01:27:41.779" v="538" actId="478"/>
          <ac:grpSpMkLst>
            <pc:docMk/>
            <pc:sldMk cId="38644068" sldId="269"/>
            <ac:grpSpMk id="40" creationId="{3E29F24F-EEE9-4DA3-BCBD-05090D11DEBE}"/>
          </ac:grpSpMkLst>
        </pc:grpChg>
        <pc:grpChg chg="del topLvl">
          <ac:chgData name="오용경" userId="891dc21b-60ed-46e3-b6ba-7315ab39c31e" providerId="ADAL" clId="{F76D33D9-D068-4AF7-A20D-1C45F255646B}" dt="2020-11-10T01:27:43.438" v="539" actId="478"/>
          <ac:grpSpMkLst>
            <pc:docMk/>
            <pc:sldMk cId="38644068" sldId="269"/>
            <ac:grpSpMk id="43" creationId="{C9B7134B-30DE-4CF1-B8A2-30DAEC7A0C5A}"/>
          </ac:grpSpMkLst>
        </pc:grpChg>
        <pc:picChg chg="topLvl">
          <ac:chgData name="오용경" userId="891dc21b-60ed-46e3-b6ba-7315ab39c31e" providerId="ADAL" clId="{F76D33D9-D068-4AF7-A20D-1C45F255646B}" dt="2020-11-10T01:27:40.136" v="537" actId="165"/>
          <ac:picMkLst>
            <pc:docMk/>
            <pc:sldMk cId="38644068" sldId="269"/>
            <ac:picMk id="3" creationId="{4014FEFD-F833-40BC-B1D4-D3BFD9799577}"/>
          </ac:picMkLst>
        </pc:picChg>
        <pc:cxnChg chg="del topLvl">
          <ac:chgData name="오용경" userId="891dc21b-60ed-46e3-b6ba-7315ab39c31e" providerId="ADAL" clId="{F76D33D9-D068-4AF7-A20D-1C45F255646B}" dt="2020-11-10T01:27:41.779" v="538" actId="478"/>
          <ac:cxnSpMkLst>
            <pc:docMk/>
            <pc:sldMk cId="38644068" sldId="269"/>
            <ac:cxnSpMk id="10" creationId="{583EF027-ABE0-4818-8E6E-F760C8EA2EA9}"/>
          </ac:cxnSpMkLst>
        </pc:cxnChg>
        <pc:cxnChg chg="del topLvl">
          <ac:chgData name="오용경" userId="891dc21b-60ed-46e3-b6ba-7315ab39c31e" providerId="ADAL" clId="{F76D33D9-D068-4AF7-A20D-1C45F255646B}" dt="2020-11-10T01:27:43.438" v="539" actId="478"/>
          <ac:cxnSpMkLst>
            <pc:docMk/>
            <pc:sldMk cId="38644068" sldId="269"/>
            <ac:cxnSpMk id="12" creationId="{9039AD71-BB39-4602-82AF-D7FAF5931218}"/>
          </ac:cxnSpMkLst>
        </pc:cxnChg>
      </pc:sldChg>
      <pc:sldChg chg="addSp delSp modSp new mod">
        <pc:chgData name="오용경" userId="891dc21b-60ed-46e3-b6ba-7315ab39c31e" providerId="ADAL" clId="{F76D33D9-D068-4AF7-A20D-1C45F255646B}" dt="2020-11-24T05:54:06.419" v="571" actId="255"/>
        <pc:sldMkLst>
          <pc:docMk/>
          <pc:sldMk cId="765113948" sldId="270"/>
        </pc:sldMkLst>
        <pc:spChg chg="del">
          <ac:chgData name="오용경" userId="891dc21b-60ed-46e3-b6ba-7315ab39c31e" providerId="ADAL" clId="{F76D33D9-D068-4AF7-A20D-1C45F255646B}" dt="2020-11-24T05:50:17.207" v="557" actId="478"/>
          <ac:spMkLst>
            <pc:docMk/>
            <pc:sldMk cId="765113948" sldId="270"/>
            <ac:spMk id="2" creationId="{9A0C31F2-C7A6-49A5-B9E9-8D9672E662B5}"/>
          </ac:spMkLst>
        </pc:spChg>
        <pc:spChg chg="del">
          <ac:chgData name="오용경" userId="891dc21b-60ed-46e3-b6ba-7315ab39c31e" providerId="ADAL" clId="{F76D33D9-D068-4AF7-A20D-1C45F255646B}" dt="2020-11-24T05:50:17.207" v="557" actId="478"/>
          <ac:spMkLst>
            <pc:docMk/>
            <pc:sldMk cId="765113948" sldId="270"/>
            <ac:spMk id="3" creationId="{286ADEDC-B6B9-4C8D-A0B8-EBD9CC262DB2}"/>
          </ac:spMkLst>
        </pc:spChg>
        <pc:spChg chg="mod">
          <ac:chgData name="오용경" userId="891dc21b-60ed-46e3-b6ba-7315ab39c31e" providerId="ADAL" clId="{F76D33D9-D068-4AF7-A20D-1C45F255646B}" dt="2020-11-24T05:50:17.474" v="558"/>
          <ac:spMkLst>
            <pc:docMk/>
            <pc:sldMk cId="765113948" sldId="270"/>
            <ac:spMk id="5" creationId="{B1F7E26C-E40C-4893-8406-B0B5BF53B2DE}"/>
          </ac:spMkLst>
        </pc:spChg>
        <pc:spChg chg="mod">
          <ac:chgData name="오용경" userId="891dc21b-60ed-46e3-b6ba-7315ab39c31e" providerId="ADAL" clId="{F76D33D9-D068-4AF7-A20D-1C45F255646B}" dt="2020-11-24T05:50:17.474" v="558"/>
          <ac:spMkLst>
            <pc:docMk/>
            <pc:sldMk cId="765113948" sldId="270"/>
            <ac:spMk id="6" creationId="{757C254A-C19E-4355-B698-6601CD8DB8CF}"/>
          </ac:spMkLst>
        </pc:spChg>
        <pc:spChg chg="mod">
          <ac:chgData name="오용경" userId="891dc21b-60ed-46e3-b6ba-7315ab39c31e" providerId="ADAL" clId="{F76D33D9-D068-4AF7-A20D-1C45F255646B}" dt="2020-11-24T05:50:17.474" v="558"/>
          <ac:spMkLst>
            <pc:docMk/>
            <pc:sldMk cId="765113948" sldId="270"/>
            <ac:spMk id="7" creationId="{0EF7E14F-0852-491B-9166-723E39105856}"/>
          </ac:spMkLst>
        </pc:spChg>
        <pc:spChg chg="mod">
          <ac:chgData name="오용경" userId="891dc21b-60ed-46e3-b6ba-7315ab39c31e" providerId="ADAL" clId="{F76D33D9-D068-4AF7-A20D-1C45F255646B}" dt="2020-11-24T05:54:06.419" v="571" actId="255"/>
          <ac:spMkLst>
            <pc:docMk/>
            <pc:sldMk cId="765113948" sldId="270"/>
            <ac:spMk id="8" creationId="{60506525-6F6A-4278-8849-FEEDE975152B}"/>
          </ac:spMkLst>
        </pc:spChg>
        <pc:spChg chg="mod">
          <ac:chgData name="오용경" userId="891dc21b-60ed-46e3-b6ba-7315ab39c31e" providerId="ADAL" clId="{F76D33D9-D068-4AF7-A20D-1C45F255646B}" dt="2020-11-24T05:50:32.214" v="561" actId="255"/>
          <ac:spMkLst>
            <pc:docMk/>
            <pc:sldMk cId="765113948" sldId="270"/>
            <ac:spMk id="11" creationId="{986DE6EB-9030-4A56-A871-9FB8F8E094D6}"/>
          </ac:spMkLst>
        </pc:spChg>
        <pc:spChg chg="mod">
          <ac:chgData name="오용경" userId="891dc21b-60ed-46e3-b6ba-7315ab39c31e" providerId="ADAL" clId="{F76D33D9-D068-4AF7-A20D-1C45F255646B}" dt="2020-11-24T05:50:32.214" v="561" actId="255"/>
          <ac:spMkLst>
            <pc:docMk/>
            <pc:sldMk cId="765113948" sldId="270"/>
            <ac:spMk id="13" creationId="{CE62E174-1447-4F3F-9906-0436BBD8ED27}"/>
          </ac:spMkLst>
        </pc:spChg>
        <pc:grpChg chg="add mod">
          <ac:chgData name="오용경" userId="891dc21b-60ed-46e3-b6ba-7315ab39c31e" providerId="ADAL" clId="{F76D33D9-D068-4AF7-A20D-1C45F255646B}" dt="2020-11-24T05:50:20.678" v="559" actId="14100"/>
          <ac:grpSpMkLst>
            <pc:docMk/>
            <pc:sldMk cId="765113948" sldId="270"/>
            <ac:grpSpMk id="4" creationId="{8A92F162-CE7C-45E2-8E72-70F3626D4408}"/>
          </ac:grpSpMkLst>
        </pc:grpChg>
        <pc:grpChg chg="mod">
          <ac:chgData name="오용경" userId="891dc21b-60ed-46e3-b6ba-7315ab39c31e" providerId="ADAL" clId="{F76D33D9-D068-4AF7-A20D-1C45F255646B}" dt="2020-11-24T05:50:17.474" v="558"/>
          <ac:grpSpMkLst>
            <pc:docMk/>
            <pc:sldMk cId="765113948" sldId="270"/>
            <ac:grpSpMk id="9" creationId="{5819A621-3F08-4040-B751-8511C03C3E27}"/>
          </ac:grpSpMkLst>
        </pc:grpChg>
        <pc:grpChg chg="mod">
          <ac:chgData name="오용경" userId="891dc21b-60ed-46e3-b6ba-7315ab39c31e" providerId="ADAL" clId="{F76D33D9-D068-4AF7-A20D-1C45F255646B}" dt="2020-11-24T05:50:17.474" v="558"/>
          <ac:grpSpMkLst>
            <pc:docMk/>
            <pc:sldMk cId="765113948" sldId="270"/>
            <ac:grpSpMk id="10" creationId="{28FBA752-AFEE-49CF-B650-27C15FFC6479}"/>
          </ac:grpSpMkLst>
        </pc:grpChg>
        <pc:picChg chg="mod">
          <ac:chgData name="오용경" userId="891dc21b-60ed-46e3-b6ba-7315ab39c31e" providerId="ADAL" clId="{F76D33D9-D068-4AF7-A20D-1C45F255646B}" dt="2020-11-24T05:50:17.474" v="558"/>
          <ac:picMkLst>
            <pc:docMk/>
            <pc:sldMk cId="765113948" sldId="270"/>
            <ac:picMk id="12" creationId="{2FCB9079-1A5C-46C5-8241-1E0A9050D49A}"/>
          </ac:picMkLst>
        </pc:picChg>
        <pc:picChg chg="mod">
          <ac:chgData name="오용경" userId="891dc21b-60ed-46e3-b6ba-7315ab39c31e" providerId="ADAL" clId="{F76D33D9-D068-4AF7-A20D-1C45F255646B}" dt="2020-11-24T05:50:17.474" v="558"/>
          <ac:picMkLst>
            <pc:docMk/>
            <pc:sldMk cId="765113948" sldId="270"/>
            <ac:picMk id="14" creationId="{22E911A4-BA26-4858-9B6D-11160E86882D}"/>
          </ac:picMkLst>
        </pc:picChg>
      </pc:sldChg>
      <pc:sldChg chg="addSp delSp modSp new mod">
        <pc:chgData name="오용경" userId="891dc21b-60ed-46e3-b6ba-7315ab39c31e" providerId="ADAL" clId="{F76D33D9-D068-4AF7-A20D-1C45F255646B}" dt="2020-11-24T05:51:06.309" v="570" actId="1076"/>
        <pc:sldMkLst>
          <pc:docMk/>
          <pc:sldMk cId="1059935325" sldId="271"/>
        </pc:sldMkLst>
        <pc:spChg chg="del">
          <ac:chgData name="오용경" userId="891dc21b-60ed-46e3-b6ba-7315ab39c31e" providerId="ADAL" clId="{F76D33D9-D068-4AF7-A20D-1C45F255646B}" dt="2020-11-24T05:51:02.271" v="566" actId="478"/>
          <ac:spMkLst>
            <pc:docMk/>
            <pc:sldMk cId="1059935325" sldId="271"/>
            <ac:spMk id="2" creationId="{1A5442E3-9DB0-428C-B246-76ED467E0BFB}"/>
          </ac:spMkLst>
        </pc:spChg>
        <pc:spChg chg="del">
          <ac:chgData name="오용경" userId="891dc21b-60ed-46e3-b6ba-7315ab39c31e" providerId="ADAL" clId="{F76D33D9-D068-4AF7-A20D-1C45F255646B}" dt="2020-11-24T05:51:02.271" v="566" actId="478"/>
          <ac:spMkLst>
            <pc:docMk/>
            <pc:sldMk cId="1059935325" sldId="271"/>
            <ac:spMk id="3" creationId="{A29A2387-42B5-4B75-A75C-A4AFA1328A6C}"/>
          </ac:spMkLst>
        </pc:spChg>
        <pc:picChg chg="add del mod">
          <ac:chgData name="오용경" userId="891dc21b-60ed-46e3-b6ba-7315ab39c31e" providerId="ADAL" clId="{F76D33D9-D068-4AF7-A20D-1C45F255646B}" dt="2020-11-24T05:51:01.266" v="565" actId="21"/>
          <ac:picMkLst>
            <pc:docMk/>
            <pc:sldMk cId="1059935325" sldId="271"/>
            <ac:picMk id="4" creationId="{90DC798D-95CC-4CA3-B4FA-8161CE69158D}"/>
          </ac:picMkLst>
        </pc:picChg>
        <pc:picChg chg="add mod">
          <ac:chgData name="오용경" userId="891dc21b-60ed-46e3-b6ba-7315ab39c31e" providerId="ADAL" clId="{F76D33D9-D068-4AF7-A20D-1C45F255646B}" dt="2020-11-24T05:51:06.309" v="570" actId="1076"/>
          <ac:picMkLst>
            <pc:docMk/>
            <pc:sldMk cId="1059935325" sldId="271"/>
            <ac:picMk id="5" creationId="{9ADFE438-FB32-4508-AFEF-78EF108D60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071F0-07AB-448C-8F67-BE82B3943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7776D-C8E3-4ACD-91FB-328FA54F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1942A-AE68-4F6D-A8A5-57377211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D32AE-5F91-4796-97ED-C167C1AF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024F8-EE71-4EF0-B3C1-30A14290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4A58-515A-400E-8FD3-954317F6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DA368-333E-4649-95D3-FBF8A9DF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ECEB2-39DB-48D3-BF95-5F0D9681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6115-7EBA-4B99-B393-CEA932A2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8D27-8A39-4C6E-A98D-1BE9B500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A774E-D860-4D5D-9472-595CA715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C9265-BB10-49F6-9C3A-BBCC2EA5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F5B19-1D99-4B90-A5CA-216959A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E0546-9100-4DD3-8067-EB03D5D1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CB662-85F7-4590-A90C-ABB3158C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3312-B43B-491F-9282-A8825B8C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E11A9-387F-4B8F-8066-C9BDA4CA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B918-3A1F-434C-9715-E16535FE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3708F-5C67-4F01-9D59-93B56058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E086-E486-4C23-A253-C36E6EDC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3FEC1-2CC2-476B-9D6F-011C970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421B5-634B-4659-8188-6161287A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7490E-98CB-4181-BE0E-CDBEC3C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AE406-EDBA-47B7-91F8-480559F0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88A8D-BEA5-4E25-B557-264D9ECC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5643-BF7A-4645-8504-8BBC65EE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E685-7DE0-4EF1-829C-13E14749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B88F4-07D5-4E4D-9725-D1374F6B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4B165-82B3-4A08-9B8F-BEA896F3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F676C-2A64-4F2C-81F6-310E90FA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09CDF-B562-48BC-86C2-6D9DBDA0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832A-FB81-43A5-8783-5F7F83D7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0B0B5-A061-4AAC-8F31-D43DF4B6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83E26-953A-4862-AA2B-68F26963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C17A6-F05D-4779-972A-30CB34DDF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FFE073-DB56-4FE4-AB26-5FD82F92C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F250B-D813-4428-BF03-9F7E9F57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F11EA-9401-480D-BA5C-A7BC564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E45AA-93BD-4F80-BCDE-8444C585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753C-76E1-47AD-8BC8-B0E730DF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B56AC-006B-46AF-917E-154C0A8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A6DA8-0323-4FD1-AFF7-B78D8901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9F1CB-BC12-4B3B-805E-7811967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B48F2-2B40-420C-9A38-52F0EC8F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2A79B-7745-4B30-9C97-E68DF5E1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041A6-9B0C-40D1-85C1-2FA9FEF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6E41-AA0A-4025-958A-80FC31AC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195FC-D46D-4365-A970-37CC0805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A596F-F7C5-4893-9B6E-457FA35C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D207-EB62-495A-B1A4-3A439E8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74CFD-ED40-4F1D-887B-C26BC2AA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6BDF7-773A-43AE-8DC9-9E001CE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DF3B-9A77-4FC2-A570-B0E55120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CC176-F336-449D-9B8B-DD41E8E86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CFD1A-2F35-444C-9F7D-DA50263D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04455-B029-4876-B4BA-20F34BAD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1CE59-5636-4E6E-9318-F0C3922B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A7572-FDF7-44EB-B23A-53E1D43D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80A2A-EF97-475B-869B-9A3A2A39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089D8-8359-4748-9895-08B3CB05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C1DB-ED42-445C-B915-4907B886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99C-6865-474C-B25B-EDAACE25DE1B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89220-53A3-49FC-BAFA-78C88830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968BE-7491-47CB-A86C-2F6F0FDE3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176B-A849-4AD0-A069-B28696664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21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21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E53F7088-465C-4B88-B888-C732BE371436}"/>
              </a:ext>
            </a:extLst>
          </p:cNvPr>
          <p:cNvGrpSpPr/>
          <p:nvPr/>
        </p:nvGrpSpPr>
        <p:grpSpPr>
          <a:xfrm>
            <a:off x="501169" y="1707916"/>
            <a:ext cx="11181654" cy="3532088"/>
            <a:chOff x="351686" y="1831036"/>
            <a:chExt cx="11181654" cy="353208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55D8581-CCBA-4ADA-95B4-CE369A52B722}"/>
                </a:ext>
              </a:extLst>
            </p:cNvPr>
            <p:cNvGrpSpPr/>
            <p:nvPr/>
          </p:nvGrpSpPr>
          <p:grpSpPr>
            <a:xfrm>
              <a:off x="351686" y="2377117"/>
              <a:ext cx="2880000" cy="2986007"/>
              <a:chOff x="218486" y="1611871"/>
              <a:chExt cx="2880000" cy="2986007"/>
            </a:xfrm>
          </p:grpSpPr>
          <p:pic>
            <p:nvPicPr>
              <p:cNvPr id="17" name="그림 16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E6359106-2E48-43F0-813F-DA8DCF3E7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86" y="1611871"/>
                <a:ext cx="2880000" cy="210378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96A9E5-EE23-435B-AD52-A70286FF76F6}"/>
                  </a:ext>
                </a:extLst>
              </p:cNvPr>
              <p:cNvSpPr txBox="1"/>
              <p:nvPr/>
            </p:nvSpPr>
            <p:spPr>
              <a:xfrm>
                <a:off x="888084" y="4351657"/>
                <a:ext cx="15408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(a)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AIS data preprocess</a:t>
                </a:r>
                <a:endParaRPr lang="ko-KR" altLang="en-US" sz="10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67D956D-AEC9-438A-BA3E-FD8B92B3DC87}"/>
                </a:ext>
              </a:extLst>
            </p:cNvPr>
            <p:cNvGrpSpPr/>
            <p:nvPr/>
          </p:nvGrpSpPr>
          <p:grpSpPr>
            <a:xfrm>
              <a:off x="8839974" y="2039889"/>
              <a:ext cx="2693366" cy="3323235"/>
              <a:chOff x="8362872" y="1274487"/>
              <a:chExt cx="2693366" cy="3323235"/>
            </a:xfrm>
          </p:grpSpPr>
          <p:pic>
            <p:nvPicPr>
              <p:cNvPr id="27" name="그림 26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7F2B0C5E-74E0-4B84-BA30-E99561D94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9543" y="1274487"/>
                <a:ext cx="2520000" cy="277855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B7D9C7-5855-4EF1-A7DD-26391CE90CBC}"/>
                  </a:ext>
                </a:extLst>
              </p:cNvPr>
              <p:cNvSpPr txBox="1"/>
              <p:nvPr/>
            </p:nvSpPr>
            <p:spPr>
              <a:xfrm>
                <a:off x="8362872" y="4351501"/>
                <a:ext cx="26933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(d) Construct Baseline merging best routes</a:t>
                </a:r>
                <a:endParaRPr lang="ko-KR" altLang="en-US" sz="1000" dirty="0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2F0D335-7EFF-4F39-8EE9-E7FCB6889CD8}"/>
                </a:ext>
              </a:extLst>
            </p:cNvPr>
            <p:cNvGrpSpPr/>
            <p:nvPr/>
          </p:nvGrpSpPr>
          <p:grpSpPr>
            <a:xfrm>
              <a:off x="5801996" y="1831036"/>
              <a:ext cx="2644800" cy="3532088"/>
              <a:chOff x="5981535" y="1863378"/>
              <a:chExt cx="2644800" cy="3532088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8067C66-E051-478C-A08F-B55D916960A1}"/>
                  </a:ext>
                </a:extLst>
              </p:cNvPr>
              <p:cNvGrpSpPr/>
              <p:nvPr/>
            </p:nvGrpSpPr>
            <p:grpSpPr>
              <a:xfrm>
                <a:off x="5981535" y="1863378"/>
                <a:ext cx="2644800" cy="3184800"/>
                <a:chOff x="5981535" y="1863378"/>
                <a:chExt cx="2644800" cy="31848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C89116C-21FA-433C-AA4D-53CB0698F807}"/>
                    </a:ext>
                  </a:extLst>
                </p:cNvPr>
                <p:cNvSpPr/>
                <p:nvPr/>
              </p:nvSpPr>
              <p:spPr>
                <a:xfrm>
                  <a:off x="6286335" y="2168178"/>
                  <a:ext cx="2340000" cy="28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FE4D1EF-4A42-4EAE-B44B-39E5226ABB87}"/>
                    </a:ext>
                  </a:extLst>
                </p:cNvPr>
                <p:cNvSpPr/>
                <p:nvPr/>
              </p:nvSpPr>
              <p:spPr>
                <a:xfrm>
                  <a:off x="6133935" y="2015778"/>
                  <a:ext cx="2340000" cy="28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717B00D-F670-4D42-A7B2-D8B13B8A421F}"/>
                    </a:ext>
                  </a:extLst>
                </p:cNvPr>
                <p:cNvSpPr/>
                <p:nvPr/>
              </p:nvSpPr>
              <p:spPr>
                <a:xfrm>
                  <a:off x="5981535" y="1863378"/>
                  <a:ext cx="2340000" cy="2880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81E4A86-2366-42C8-A884-B75D13BFE3A5}"/>
                  </a:ext>
                </a:extLst>
              </p:cNvPr>
              <p:cNvGrpSpPr/>
              <p:nvPr/>
            </p:nvGrpSpPr>
            <p:grpSpPr>
              <a:xfrm>
                <a:off x="6013243" y="1902386"/>
                <a:ext cx="2276585" cy="2801983"/>
                <a:chOff x="6013243" y="1863378"/>
                <a:chExt cx="2276585" cy="2801983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AA5059CB-8AAB-4E0E-856D-706CE51A4907}"/>
                    </a:ext>
                  </a:extLst>
                </p:cNvPr>
                <p:cNvGrpSpPr/>
                <p:nvPr/>
              </p:nvGrpSpPr>
              <p:grpSpPr>
                <a:xfrm>
                  <a:off x="6179947" y="1863378"/>
                  <a:ext cx="1943181" cy="1334036"/>
                  <a:chOff x="6179947" y="1863378"/>
                  <a:chExt cx="1943181" cy="1334036"/>
                </a:xfrm>
              </p:grpSpPr>
              <p:pic>
                <p:nvPicPr>
                  <p:cNvPr id="57" name="그림 56" descr="시계, 사진, 대형, 다량이(가) 표시된 사진&#10;&#10;자동 생성된 설명">
                    <a:extLst>
                      <a:ext uri="{FF2B5EF4-FFF2-40B4-BE49-F238E27FC236}">
                        <a16:creationId xmlns:a16="http://schemas.microsoft.com/office/drawing/2014/main" id="{BB82154C-7923-43F4-A469-582C60E05C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9947" y="1863378"/>
                    <a:ext cx="1943181" cy="1080000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28FE5F19-37F6-4A62-AE4C-F66FA8385BC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964" y="2951193"/>
                    <a:ext cx="193514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Analyze the routes in the gird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13FE44FB-99FA-43FF-8003-2A5879BE6AF1}"/>
                    </a:ext>
                  </a:extLst>
                </p:cNvPr>
                <p:cNvGrpSpPr/>
                <p:nvPr/>
              </p:nvGrpSpPr>
              <p:grpSpPr>
                <a:xfrm>
                  <a:off x="6013243" y="3331477"/>
                  <a:ext cx="2276585" cy="1333884"/>
                  <a:chOff x="6025174" y="3268953"/>
                  <a:chExt cx="2276585" cy="1333884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48206FD-354C-49D9-9122-D022CFA54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63467" y="3268953"/>
                    <a:ext cx="1800000" cy="1080000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724047-94E5-49D1-A9BB-63C22215439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5174" y="4356616"/>
                    <a:ext cx="227658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Find the best route using Bootstrap</a:t>
                    </a:r>
                    <a:endParaRPr lang="ko-KR" altLang="en-US" sz="1000" dirty="0"/>
                  </a:p>
                </p:txBody>
              </p: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C9BBC14-8FFA-4185-BDB5-F4514BC28058}"/>
                  </a:ext>
                </a:extLst>
              </p:cNvPr>
              <p:cNvSpPr txBox="1"/>
              <p:nvPr/>
            </p:nvSpPr>
            <p:spPr>
              <a:xfrm>
                <a:off x="6316328" y="5149245"/>
                <a:ext cx="19752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(c) Find best routes in all grids</a:t>
                </a:r>
                <a:endParaRPr lang="ko-KR" altLang="en-US" sz="1000" dirty="0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7DF40C1-714B-426B-83B4-B84A2611E862}"/>
                </a:ext>
              </a:extLst>
            </p:cNvPr>
            <p:cNvGrpSpPr/>
            <p:nvPr/>
          </p:nvGrpSpPr>
          <p:grpSpPr>
            <a:xfrm>
              <a:off x="3616841" y="1941493"/>
              <a:ext cx="1800000" cy="3421631"/>
              <a:chOff x="3966944" y="1798695"/>
              <a:chExt cx="1800000" cy="3421631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C50021E9-68E1-4BA9-91CF-F8AA20E86292}"/>
                  </a:ext>
                </a:extLst>
              </p:cNvPr>
              <p:cNvGrpSpPr/>
              <p:nvPr/>
            </p:nvGrpSpPr>
            <p:grpSpPr>
              <a:xfrm>
                <a:off x="3966944" y="1798695"/>
                <a:ext cx="1800000" cy="1570904"/>
                <a:chOff x="3966944" y="1798695"/>
                <a:chExt cx="1800000" cy="1570904"/>
              </a:xfrm>
            </p:grpSpPr>
            <p:pic>
              <p:nvPicPr>
                <p:cNvPr id="19" name="그림 18" descr="모니터, 앉아있는, 다채로운, 대형이(가) 표시된 사진&#10;&#10;자동 생성된 설명">
                  <a:extLst>
                    <a:ext uri="{FF2B5EF4-FFF2-40B4-BE49-F238E27FC236}">
                      <a16:creationId xmlns:a16="http://schemas.microsoft.com/office/drawing/2014/main" id="{D02583A1-07BE-4894-8777-E6ECB307E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944" y="1798695"/>
                  <a:ext cx="1800000" cy="132764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BF1297-A915-4D5E-83E3-E1E51E466B32}"/>
                    </a:ext>
                  </a:extLst>
                </p:cNvPr>
                <p:cNvSpPr txBox="1"/>
                <p:nvPr/>
              </p:nvSpPr>
              <p:spPr>
                <a:xfrm>
                  <a:off x="4048450" y="3123378"/>
                  <a:ext cx="16369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Find Intermediate Nodes</a:t>
                  </a:r>
                  <a:endParaRPr lang="ko-KR" altLang="en-US" sz="1000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5543362D-AE5C-49E3-8BF4-A3AB64DED9EE}"/>
                  </a:ext>
                </a:extLst>
              </p:cNvPr>
              <p:cNvGrpSpPr/>
              <p:nvPr/>
            </p:nvGrpSpPr>
            <p:grpSpPr>
              <a:xfrm>
                <a:off x="3966944" y="3581848"/>
                <a:ext cx="1800000" cy="1638478"/>
                <a:chOff x="3966944" y="3581848"/>
                <a:chExt cx="1800000" cy="1638478"/>
              </a:xfrm>
            </p:grpSpPr>
            <p:pic>
              <p:nvPicPr>
                <p:cNvPr id="21" name="그림 20" descr="다른, 다채로운, 컴퓨터, 많은이(가) 표시된 사진&#10;&#10;자동 생성된 설명">
                  <a:extLst>
                    <a:ext uri="{FF2B5EF4-FFF2-40B4-BE49-F238E27FC236}">
                      <a16:creationId xmlns:a16="http://schemas.microsoft.com/office/drawing/2014/main" id="{4F3C1998-8659-4C9D-98BD-3F6D800CA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127"/>
                <a:stretch/>
              </p:blipFill>
              <p:spPr>
                <a:xfrm>
                  <a:off x="3966944" y="3581848"/>
                  <a:ext cx="1800000" cy="11217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AB6BDE-2823-4F60-8988-A2B730D6126E}"/>
                    </a:ext>
                  </a:extLst>
                </p:cNvPr>
                <p:cNvSpPr txBox="1"/>
                <p:nvPr/>
              </p:nvSpPr>
              <p:spPr>
                <a:xfrm>
                  <a:off x="4062080" y="4974105"/>
                  <a:ext cx="16097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(b) Sub-divide into grids</a:t>
                  </a:r>
                  <a:endParaRPr lang="ko-KR" altLang="en-US" sz="10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B7DE228-E877-4369-BD3C-31C721AA203C}"/>
                    </a:ext>
                  </a:extLst>
                </p:cNvPr>
                <p:cNvSpPr txBox="1"/>
                <p:nvPr/>
              </p:nvSpPr>
              <p:spPr>
                <a:xfrm>
                  <a:off x="4727321" y="4615572"/>
                  <a:ext cx="2792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…</a:t>
                  </a:r>
                  <a:endParaRPr lang="ko-KR" alt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29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CBF2ED7-055E-4E1A-B365-F57F4073EACB}"/>
              </a:ext>
            </a:extLst>
          </p:cNvPr>
          <p:cNvGrpSpPr/>
          <p:nvPr/>
        </p:nvGrpSpPr>
        <p:grpSpPr>
          <a:xfrm>
            <a:off x="1501945" y="268972"/>
            <a:ext cx="9188110" cy="6355618"/>
            <a:chOff x="1501945" y="268972"/>
            <a:chExt cx="9188110" cy="635561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CFB1421-A41B-4E62-84D8-18C446D5A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947" y="428669"/>
              <a:ext cx="2618192" cy="291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32AD027-E51E-47D2-B698-4224F854F890}"/>
                </a:ext>
              </a:extLst>
            </p:cNvPr>
            <p:cNvGrpSpPr/>
            <p:nvPr/>
          </p:nvGrpSpPr>
          <p:grpSpPr>
            <a:xfrm>
              <a:off x="7974139" y="445917"/>
              <a:ext cx="2715916" cy="2876854"/>
              <a:chOff x="7615821" y="225704"/>
              <a:chExt cx="2715916" cy="287685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0BC24F5-F97B-4F93-B89E-BBF50B9C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4E841F6-4E80-4364-A8E9-58C2D845C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2EC06E5-5A27-4C73-BCBB-2CFF8E724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4CCA9B9-939B-4FA3-9288-ABA07C8C2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843A8B4-BC91-4AAC-A8AE-ADDA85F12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D6FE750-FDDE-470B-BAF5-1ACE306DD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246883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6FB42BDF-4935-4DEE-8694-7EC5B0568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246883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760E551-0ED5-49D5-ABDC-307A9FEA4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63AE446-3761-492C-838A-B47BFAA7C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89C08B6-4578-47B5-A7CE-8A42A15F9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B18043A-562E-46FD-8DFE-39F87F338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B555D28-D11B-49AA-941F-38C3620F8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93C19D3-660E-483B-9323-45D730206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C68B8F3-7A41-4434-96BB-0E530122E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5EE833D-EB91-415F-911F-14FA42B90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E4C72BE-350D-4C84-9B05-D4ED45BBB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EE2A7-4019-4375-9DDF-DB3DFFB9C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973414"/>
                <a:ext cx="504000" cy="633724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753797F-CDF5-43B0-BA75-FDCECCDF90FA}"/>
                </a:ext>
              </a:extLst>
            </p:cNvPr>
            <p:cNvGrpSpPr/>
            <p:nvPr/>
          </p:nvGrpSpPr>
          <p:grpSpPr>
            <a:xfrm>
              <a:off x="2328812" y="3854156"/>
              <a:ext cx="7698459" cy="2770434"/>
              <a:chOff x="239282" y="3035387"/>
              <a:chExt cx="7698459" cy="277043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323BB1F-3588-4E0D-B9A2-BCD0404D67D9}"/>
                  </a:ext>
                </a:extLst>
              </p:cNvPr>
              <p:cNvGrpSpPr/>
              <p:nvPr/>
            </p:nvGrpSpPr>
            <p:grpSpPr>
              <a:xfrm>
                <a:off x="239282" y="3182757"/>
                <a:ext cx="4500978" cy="2623064"/>
                <a:chOff x="1158659" y="3429000"/>
                <a:chExt cx="4500978" cy="2623064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79AE290-6F7F-4257-999F-9684187F565E}"/>
                    </a:ext>
                  </a:extLst>
                </p:cNvPr>
                <p:cNvGrpSpPr/>
                <p:nvPr/>
              </p:nvGrpSpPr>
              <p:grpSpPr>
                <a:xfrm>
                  <a:off x="1158659" y="3429000"/>
                  <a:ext cx="4500978" cy="2169567"/>
                  <a:chOff x="1719022" y="3274092"/>
                  <a:chExt cx="4500978" cy="2169567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FBE0CAD-E11C-461E-A1F6-097E05E5E265}"/>
                      </a:ext>
                    </a:extLst>
                  </p:cNvPr>
                  <p:cNvSpPr/>
                  <p:nvPr/>
                </p:nvSpPr>
                <p:spPr>
                  <a:xfrm>
                    <a:off x="2023822" y="35788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377F61F-8FF0-4083-9949-9D1521A560CC}"/>
                      </a:ext>
                    </a:extLst>
                  </p:cNvPr>
                  <p:cNvSpPr/>
                  <p:nvPr/>
                </p:nvSpPr>
                <p:spPr>
                  <a:xfrm>
                    <a:off x="1871422" y="34264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68D85842-28F3-4869-BDFD-17BB51A905DB}"/>
                      </a:ext>
                    </a:extLst>
                  </p:cNvPr>
                  <p:cNvSpPr/>
                  <p:nvPr/>
                </p:nvSpPr>
                <p:spPr>
                  <a:xfrm>
                    <a:off x="1719022" y="32740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8FA5FBA7-3B31-4C87-9384-74D34850689C}"/>
                      </a:ext>
                    </a:extLst>
                  </p:cNvPr>
                  <p:cNvGrpSpPr/>
                  <p:nvPr/>
                </p:nvGrpSpPr>
                <p:grpSpPr>
                  <a:xfrm>
                    <a:off x="1931577" y="3460847"/>
                    <a:ext cx="3771069" cy="1491257"/>
                    <a:chOff x="1860114" y="3537791"/>
                    <a:chExt cx="3771069" cy="1491257"/>
                  </a:xfrm>
                </p:grpSpPr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0539FBB1-927F-4334-ACA4-F1BED1231A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0114" y="3620309"/>
                      <a:ext cx="1743371" cy="1326221"/>
                      <a:chOff x="6249794" y="1754739"/>
                      <a:chExt cx="1743371" cy="1326221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94F38C06-97F6-4493-9917-BF1C543626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46034" y="2834739"/>
                        <a:ext cx="95090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000" dirty="0"/>
                          <a:t>Find Baseline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43" name="그림 42" descr="시계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2E2109D0-E904-4ECD-B569-07C264BFB4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49794" y="1754739"/>
                        <a:ext cx="1743371" cy="10800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9" name="그룹 38">
                      <a:extLst>
                        <a:ext uri="{FF2B5EF4-FFF2-40B4-BE49-F238E27FC236}">
                          <a16:creationId xmlns:a16="http://schemas.microsoft.com/office/drawing/2014/main" id="{D2C2C90E-1502-4B38-8A65-E9FE970202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7812" y="3537791"/>
                      <a:ext cx="1743371" cy="1491257"/>
                      <a:chOff x="6249794" y="3211539"/>
                      <a:chExt cx="1743371" cy="1491257"/>
                    </a:xfrm>
                  </p:grpSpPr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ABD13DA-C2C3-4BCA-B159-8FC2D44815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94177" y="4302686"/>
                        <a:ext cx="165462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000" dirty="0"/>
                          <a:t>Calculate probability</a:t>
                        </a:r>
                      </a:p>
                      <a:p>
                        <a:pPr algn="ctr"/>
                        <a:r>
                          <a:rPr lang="en-US" altLang="ko-KR" sz="1000" dirty="0"/>
                          <a:t>using Bayesian Bootstrap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41" name="그림 40">
                        <a:extLst>
                          <a:ext uri="{FF2B5EF4-FFF2-40B4-BE49-F238E27FC236}">
                            <a16:creationId xmlns:a16="http://schemas.microsoft.com/office/drawing/2014/main" id="{964298BF-8E6F-4B98-A8C7-B5E11A0052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49794" y="3211539"/>
                        <a:ext cx="1743371" cy="10800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FC123A-3C31-499B-831A-D8F1049653DD}"/>
                    </a:ext>
                  </a:extLst>
                </p:cNvPr>
                <p:cNvSpPr txBox="1"/>
                <p:nvPr/>
              </p:nvSpPr>
              <p:spPr>
                <a:xfrm>
                  <a:off x="2613907" y="5805843"/>
                  <a:ext cx="15904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Iterates for all sub-grids</a:t>
                  </a:r>
                  <a:endParaRPr lang="ko-KR" altLang="en-US" sz="1000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86C0013B-DA68-4806-9EAE-DC5DA657A644}"/>
                  </a:ext>
                </a:extLst>
              </p:cNvPr>
              <p:cNvGrpSpPr/>
              <p:nvPr/>
            </p:nvGrpSpPr>
            <p:grpSpPr>
              <a:xfrm>
                <a:off x="5172604" y="3035387"/>
                <a:ext cx="2765137" cy="2770434"/>
                <a:chOff x="7340312" y="3253783"/>
                <a:chExt cx="2765137" cy="2770434"/>
              </a:xfrm>
            </p:grpSpPr>
            <p:pic>
              <p:nvPicPr>
                <p:cNvPr id="30" name="그림 29" descr="텍스트, 지도이(가) 표시된 사진&#10;&#10;자동 생성된 설명">
                  <a:extLst>
                    <a:ext uri="{FF2B5EF4-FFF2-40B4-BE49-F238E27FC236}">
                      <a16:creationId xmlns:a16="http://schemas.microsoft.com/office/drawing/2014/main" id="{00172627-64A6-4A94-B4D6-82CA214D3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019" r="16019"/>
                <a:stretch/>
              </p:blipFill>
              <p:spPr>
                <a:xfrm>
                  <a:off x="7340312" y="3253783"/>
                  <a:ext cx="2765137" cy="2520000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C32106-83D6-46AF-80BE-B3F678DEF30A}"/>
                    </a:ext>
                  </a:extLst>
                </p:cNvPr>
                <p:cNvSpPr txBox="1"/>
                <p:nvPr/>
              </p:nvSpPr>
              <p:spPr>
                <a:xfrm>
                  <a:off x="7397838" y="5777996"/>
                  <a:ext cx="26500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Determine baseline for whole travel space</a:t>
                  </a:r>
                  <a:endParaRPr lang="ko-KR" altLang="en-US" sz="1000" dirty="0"/>
                </a:p>
              </p:txBody>
            </p:sp>
          </p:grp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98ED2C70-6221-4329-809F-76FA7DED17B8}"/>
                  </a:ext>
                </a:extLst>
              </p:cNvPr>
              <p:cNvSpPr/>
              <p:nvPr/>
            </p:nvSpPr>
            <p:spPr>
              <a:xfrm>
                <a:off x="4866432" y="4334044"/>
                <a:ext cx="180000" cy="180000"/>
              </a:xfrm>
              <a:prstGeom prst="rightArrow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8C58DB-0205-4C72-85BE-B220E9505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945" y="268972"/>
              <a:ext cx="2880000" cy="323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739087-90DC-442C-9C74-6B31AB0995CE}"/>
                </a:ext>
              </a:extLst>
            </p:cNvPr>
            <p:cNvSpPr txBox="1"/>
            <p:nvPr/>
          </p:nvSpPr>
          <p:spPr>
            <a:xfrm>
              <a:off x="2266119" y="3504401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AIS data preprocess</a:t>
              </a:r>
              <a:endParaRPr lang="ko-KR" altLang="en-US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AB3D65-5BEA-409E-A3C8-3427446F1231}"/>
                </a:ext>
              </a:extLst>
            </p:cNvPr>
            <p:cNvSpPr txBox="1"/>
            <p:nvPr/>
          </p:nvSpPr>
          <p:spPr>
            <a:xfrm>
              <a:off x="4992461" y="3504401"/>
              <a:ext cx="2371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Find Intermediate Nodes (Waypoints)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CB36-F06C-4505-90CC-692C238FE7CE}"/>
                </a:ext>
              </a:extLst>
            </p:cNvPr>
            <p:cNvSpPr txBox="1"/>
            <p:nvPr/>
          </p:nvSpPr>
          <p:spPr>
            <a:xfrm>
              <a:off x="8644702" y="3504401"/>
              <a:ext cx="1412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Divide into sub-grids</a:t>
              </a: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144338D-7BC2-4845-8DD0-AC982EC2868A}"/>
                </a:ext>
              </a:extLst>
            </p:cNvPr>
            <p:cNvSpPr/>
            <p:nvPr/>
          </p:nvSpPr>
          <p:spPr>
            <a:xfrm>
              <a:off x="4535446" y="17943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EC7DCD62-A7B1-4C46-939B-9FEC8E2D51A6}"/>
                </a:ext>
              </a:extLst>
            </p:cNvPr>
            <p:cNvSpPr/>
            <p:nvPr/>
          </p:nvSpPr>
          <p:spPr>
            <a:xfrm>
              <a:off x="7640640" y="17943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536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08307CD-AE26-4416-8C59-1989D8889640}"/>
              </a:ext>
            </a:extLst>
          </p:cNvPr>
          <p:cNvGrpSpPr/>
          <p:nvPr/>
        </p:nvGrpSpPr>
        <p:grpSpPr>
          <a:xfrm>
            <a:off x="-2293257" y="-2349276"/>
            <a:ext cx="16778514" cy="11556551"/>
            <a:chOff x="1501945" y="268972"/>
            <a:chExt cx="9188110" cy="63285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7E2C0B-5EF6-4D7D-8CA0-DF2EF2DFC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947" y="428669"/>
              <a:ext cx="2618192" cy="291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6EC600-362C-4507-BB0A-159F86DE6297}"/>
                </a:ext>
              </a:extLst>
            </p:cNvPr>
            <p:cNvGrpSpPr/>
            <p:nvPr/>
          </p:nvGrpSpPr>
          <p:grpSpPr>
            <a:xfrm>
              <a:off x="7974139" y="445917"/>
              <a:ext cx="2715916" cy="2876854"/>
              <a:chOff x="7615821" y="225704"/>
              <a:chExt cx="2715916" cy="2876854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29CFEA1D-6600-4D65-9600-3E27C5C04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FD634289-EE6F-4A54-927A-1C264D5D1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9E305A1F-6EDC-45E9-837D-168FFD385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74DEBF45-65BC-4E83-BCA7-9A84C9FC8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8FA0545-0169-484D-902B-3286253A3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172112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71EF2C5-F027-45DB-8FCB-AB6DC8496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246883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6F9156B-CE66-4FDE-AFAA-514F2C81A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246883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5D94EB4A-F671-4DB8-B6A7-26890553F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372B987-C2CB-4E5B-9495-06C9168BE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A213EF0-1968-4F95-B68A-67C16E9A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89894E4-FB85-4DEB-A6C4-EA56376D5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CED0D2E1-3C31-4193-AE88-58A1FEC05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22570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C97039BF-3281-43FE-BD65-DCF3B82DD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74758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BA17A197-CE3B-4004-AF2A-D4B34C5B7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27737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B7054A51-EC46-4999-89FB-645A5B7A3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15821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EBA097F-19FA-4BC5-B135-C212FB834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68800" y="973414"/>
                <a:ext cx="504000" cy="633724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2F9FDAD7-B9E4-4A2D-9FA7-ADA143750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21779" y="973414"/>
                <a:ext cx="504000" cy="633724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BBC6A53-BCBC-4F43-8E03-1C419D4B18B7}"/>
                </a:ext>
              </a:extLst>
            </p:cNvPr>
            <p:cNvGrpSpPr/>
            <p:nvPr/>
          </p:nvGrpSpPr>
          <p:grpSpPr>
            <a:xfrm>
              <a:off x="2328812" y="3854156"/>
              <a:ext cx="7712068" cy="2743318"/>
              <a:chOff x="239282" y="3035387"/>
              <a:chExt cx="7712068" cy="274331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134BA40-9547-4AA0-9F77-8E5457392A49}"/>
                  </a:ext>
                </a:extLst>
              </p:cNvPr>
              <p:cNvGrpSpPr/>
              <p:nvPr/>
            </p:nvGrpSpPr>
            <p:grpSpPr>
              <a:xfrm>
                <a:off x="239282" y="3182757"/>
                <a:ext cx="4500978" cy="2595948"/>
                <a:chOff x="1158659" y="3429000"/>
                <a:chExt cx="4500978" cy="2595948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E8930B3-C80D-442F-95E2-FA124DA954DD}"/>
                    </a:ext>
                  </a:extLst>
                </p:cNvPr>
                <p:cNvGrpSpPr/>
                <p:nvPr/>
              </p:nvGrpSpPr>
              <p:grpSpPr>
                <a:xfrm>
                  <a:off x="1158659" y="3429000"/>
                  <a:ext cx="4500978" cy="2169567"/>
                  <a:chOff x="1719022" y="3274092"/>
                  <a:chExt cx="4500978" cy="2169567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689C2588-0455-4245-A15A-C25563F54D36}"/>
                      </a:ext>
                    </a:extLst>
                  </p:cNvPr>
                  <p:cNvSpPr/>
                  <p:nvPr/>
                </p:nvSpPr>
                <p:spPr>
                  <a:xfrm>
                    <a:off x="2023822" y="35788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860DF7F5-ACB4-41EC-9DB4-4E0CBC06B044}"/>
                      </a:ext>
                    </a:extLst>
                  </p:cNvPr>
                  <p:cNvSpPr/>
                  <p:nvPr/>
                </p:nvSpPr>
                <p:spPr>
                  <a:xfrm>
                    <a:off x="1871422" y="34264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0C588959-6751-4C80-87CA-011576377CEE}"/>
                      </a:ext>
                    </a:extLst>
                  </p:cNvPr>
                  <p:cNvSpPr/>
                  <p:nvPr/>
                </p:nvSpPr>
                <p:spPr>
                  <a:xfrm>
                    <a:off x="1719022" y="3274092"/>
                    <a:ext cx="4196178" cy="186476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D5C5CD87-1C9A-43A8-8706-B2753F0665AF}"/>
                      </a:ext>
                    </a:extLst>
                  </p:cNvPr>
                  <p:cNvGrpSpPr/>
                  <p:nvPr/>
                </p:nvGrpSpPr>
                <p:grpSpPr>
                  <a:xfrm>
                    <a:off x="1931577" y="3460847"/>
                    <a:ext cx="3771069" cy="1478794"/>
                    <a:chOff x="1860114" y="3537791"/>
                    <a:chExt cx="3771069" cy="1478794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313CCCC5-E7C2-41DD-935A-38D0CF1294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0114" y="3620309"/>
                      <a:ext cx="1743371" cy="1299105"/>
                      <a:chOff x="6249794" y="1754739"/>
                      <a:chExt cx="1743371" cy="1299105"/>
                    </a:xfrm>
                  </p:grpSpPr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48959D87-C804-4B97-8A76-9C5BA84851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53078" y="2834739"/>
                        <a:ext cx="936814" cy="219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2000" dirty="0"/>
                          <a:t>Find Baseline</a:t>
                        </a:r>
                        <a:endParaRPr lang="ko-KR" altLang="en-US" sz="2000" dirty="0"/>
                      </a:p>
                    </p:txBody>
                  </p:sp>
                  <p:pic>
                    <p:nvPicPr>
                      <p:cNvPr id="28" name="그림 27" descr="시계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25BC4DBE-B15E-4C74-A547-B44285E8BEB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49794" y="1754739"/>
                        <a:ext cx="1743371" cy="10800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4" name="그룹 23">
                      <a:extLst>
                        <a:ext uri="{FF2B5EF4-FFF2-40B4-BE49-F238E27FC236}">
                          <a16:creationId xmlns:a16="http://schemas.microsoft.com/office/drawing/2014/main" id="{7DF90929-4E02-4DE8-B948-22C24D2712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7812" y="3537791"/>
                      <a:ext cx="1743371" cy="1478794"/>
                      <a:chOff x="6249794" y="3211539"/>
                      <a:chExt cx="1743371" cy="1478794"/>
                    </a:xfrm>
                  </p:grpSpPr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59B4B20E-F78F-4D0C-B56D-267FDE3CEA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9401" y="4302686"/>
                        <a:ext cx="1704171" cy="3876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2000" dirty="0"/>
                          <a:t>Calculate probability</a:t>
                        </a:r>
                      </a:p>
                      <a:p>
                        <a:pPr algn="ctr"/>
                        <a:r>
                          <a:rPr lang="en-US" altLang="ko-KR" sz="2000" dirty="0"/>
                          <a:t>using Bayesian Bootstrap</a:t>
                        </a:r>
                        <a:endParaRPr lang="ko-KR" altLang="en-US" sz="2000" dirty="0"/>
                      </a:p>
                    </p:txBody>
                  </p:sp>
                  <p:pic>
                    <p:nvPicPr>
                      <p:cNvPr id="26" name="그림 25">
                        <a:extLst>
                          <a:ext uri="{FF2B5EF4-FFF2-40B4-BE49-F238E27FC236}">
                            <a16:creationId xmlns:a16="http://schemas.microsoft.com/office/drawing/2014/main" id="{D9F9ADED-9A9A-4028-8B8E-9C2DB1ABC0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49794" y="3211539"/>
                        <a:ext cx="1743371" cy="10800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9FE2442-DC8F-4567-B231-F6326DCA9202}"/>
                    </a:ext>
                  </a:extLst>
                </p:cNvPr>
                <p:cNvSpPr txBox="1"/>
                <p:nvPr/>
              </p:nvSpPr>
              <p:spPr>
                <a:xfrm>
                  <a:off x="2592535" y="5805843"/>
                  <a:ext cx="1633243" cy="219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/>
                    <a:t>Iterates for all sub-grids</a:t>
                  </a:r>
                  <a:endParaRPr lang="ko-KR" altLang="en-US" sz="2000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7A44CD5-FE41-4A16-A6EC-4AA7C729446B}"/>
                  </a:ext>
                </a:extLst>
              </p:cNvPr>
              <p:cNvGrpSpPr/>
              <p:nvPr/>
            </p:nvGrpSpPr>
            <p:grpSpPr>
              <a:xfrm>
                <a:off x="5158995" y="3035387"/>
                <a:ext cx="2792355" cy="2743318"/>
                <a:chOff x="7326703" y="3253783"/>
                <a:chExt cx="2792355" cy="2743318"/>
              </a:xfrm>
            </p:grpSpPr>
            <p:pic>
              <p:nvPicPr>
                <p:cNvPr id="15" name="그림 14" descr="텍스트, 지도이(가) 표시된 사진&#10;&#10;자동 생성된 설명">
                  <a:extLst>
                    <a:ext uri="{FF2B5EF4-FFF2-40B4-BE49-F238E27FC236}">
                      <a16:creationId xmlns:a16="http://schemas.microsoft.com/office/drawing/2014/main" id="{FE0F5C1F-BE62-4C08-A5D5-E7E9F4A5A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019" r="16019"/>
                <a:stretch/>
              </p:blipFill>
              <p:spPr>
                <a:xfrm>
                  <a:off x="7340312" y="3253783"/>
                  <a:ext cx="2765137" cy="25200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9A3E673-C1D0-4B08-89A7-C17585495347}"/>
                    </a:ext>
                  </a:extLst>
                </p:cNvPr>
                <p:cNvSpPr txBox="1"/>
                <p:nvPr/>
              </p:nvSpPr>
              <p:spPr>
                <a:xfrm>
                  <a:off x="7326703" y="5777996"/>
                  <a:ext cx="2792355" cy="219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/>
                    <a:t>Determine baseline for whole travel space</a:t>
                  </a:r>
                  <a:endParaRPr lang="ko-KR" altLang="en-US" sz="2000" dirty="0"/>
                </a:p>
              </p:txBody>
            </p:sp>
          </p:grp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840FA6ED-4C96-41AE-9996-FE07A8F09DE9}"/>
                  </a:ext>
                </a:extLst>
              </p:cNvPr>
              <p:cNvSpPr/>
              <p:nvPr/>
            </p:nvSpPr>
            <p:spPr>
              <a:xfrm>
                <a:off x="4866432" y="4334044"/>
                <a:ext cx="180000" cy="180000"/>
              </a:xfrm>
              <a:prstGeom prst="rightArrow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CA2D0A-E2AE-4B5B-97F0-49713C716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945" y="268972"/>
              <a:ext cx="2880000" cy="323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FD3A41-C10E-46F0-92A4-B2FBF68FA596}"/>
                </a:ext>
              </a:extLst>
            </p:cNvPr>
            <p:cNvSpPr txBox="1"/>
            <p:nvPr/>
          </p:nvSpPr>
          <p:spPr>
            <a:xfrm>
              <a:off x="2256085" y="3504401"/>
              <a:ext cx="1371721" cy="21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AIS data preprocess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68E63B-89EB-4F36-AB6A-71A7C9DC59FB}"/>
                </a:ext>
              </a:extLst>
            </p:cNvPr>
            <p:cNvSpPr txBox="1"/>
            <p:nvPr/>
          </p:nvSpPr>
          <p:spPr>
            <a:xfrm>
              <a:off x="4935114" y="3504401"/>
              <a:ext cx="2485855" cy="21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Find Intermediate Nodes (Waypoints)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305D83-E31D-49CA-BADD-D64D8770358A}"/>
                </a:ext>
              </a:extLst>
            </p:cNvPr>
            <p:cNvSpPr txBox="1"/>
            <p:nvPr/>
          </p:nvSpPr>
          <p:spPr>
            <a:xfrm>
              <a:off x="8629905" y="3504401"/>
              <a:ext cx="1442158" cy="21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Divide into sub-grids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208BE2AE-CD77-4BAB-B9C5-D3F77DC1CEAF}"/>
                </a:ext>
              </a:extLst>
            </p:cNvPr>
            <p:cNvSpPr/>
            <p:nvPr/>
          </p:nvSpPr>
          <p:spPr>
            <a:xfrm>
              <a:off x="4535446" y="17943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5D607BB-C493-41A6-8AE2-ACF113C08C26}"/>
                </a:ext>
              </a:extLst>
            </p:cNvPr>
            <p:cNvSpPr/>
            <p:nvPr/>
          </p:nvSpPr>
          <p:spPr>
            <a:xfrm>
              <a:off x="7640640" y="17943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1672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AD0E00-943B-4FEA-9480-023433A8CB81}"/>
              </a:ext>
            </a:extLst>
          </p:cNvPr>
          <p:cNvGrpSpPr/>
          <p:nvPr/>
        </p:nvGrpSpPr>
        <p:grpSpPr>
          <a:xfrm>
            <a:off x="2209172" y="1334662"/>
            <a:ext cx="7173941" cy="4590055"/>
            <a:chOff x="2209172" y="1334662"/>
            <a:chExt cx="7173941" cy="45900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14FEFD-F833-40BC-B1D4-D3BFD979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6" y="1334662"/>
              <a:ext cx="6756747" cy="419756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CAFC75-0F47-45E8-90F5-995FA2F2ADD5}"/>
                </a:ext>
              </a:extLst>
            </p:cNvPr>
            <p:cNvSpPr txBox="1"/>
            <p:nvPr/>
          </p:nvSpPr>
          <p:spPr>
            <a:xfrm rot="16200000">
              <a:off x="1509227" y="3228945"/>
              <a:ext cx="1800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/>
                <a:t>Latitude</a:t>
              </a:r>
              <a:endParaRPr lang="ko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FE9D79-CD13-4604-A0A7-208E8F129146}"/>
                </a:ext>
              </a:extLst>
            </p:cNvPr>
            <p:cNvSpPr txBox="1"/>
            <p:nvPr/>
          </p:nvSpPr>
          <p:spPr>
            <a:xfrm>
              <a:off x="5304421" y="5524607"/>
              <a:ext cx="13564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dirty="0"/>
                <a:t>Longitude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D24AB-8DBA-4508-907D-582D629615A8}"/>
              </a:ext>
            </a:extLst>
          </p:cNvPr>
          <p:cNvGrpSpPr/>
          <p:nvPr/>
        </p:nvGrpSpPr>
        <p:grpSpPr>
          <a:xfrm>
            <a:off x="1485663" y="1333392"/>
            <a:ext cx="9220674" cy="4591325"/>
            <a:chOff x="1485663" y="1333392"/>
            <a:chExt cx="9220674" cy="4591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4B26E0-E83D-4946-A8B7-84FEF243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663" y="1333392"/>
              <a:ext cx="9220674" cy="41912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B2767-2BE3-42AE-AFF2-131E1B63DEA2}"/>
                </a:ext>
              </a:extLst>
            </p:cNvPr>
            <p:cNvSpPr txBox="1"/>
            <p:nvPr/>
          </p:nvSpPr>
          <p:spPr>
            <a:xfrm rot="16200000">
              <a:off x="1509227" y="3228945"/>
              <a:ext cx="18000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/>
                <a:t>Latitude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75CDE3-4B01-4426-84D0-675F9E2F7159}"/>
                </a:ext>
              </a:extLst>
            </p:cNvPr>
            <p:cNvSpPr txBox="1"/>
            <p:nvPr/>
          </p:nvSpPr>
          <p:spPr>
            <a:xfrm>
              <a:off x="5304421" y="5524607"/>
              <a:ext cx="13564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dirty="0"/>
                <a:t>Longitude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79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78F5632-A98A-41F3-9963-4A947A26FFE0}"/>
              </a:ext>
            </a:extLst>
          </p:cNvPr>
          <p:cNvGrpSpPr/>
          <p:nvPr/>
        </p:nvGrpSpPr>
        <p:grpSpPr>
          <a:xfrm>
            <a:off x="2063691" y="763016"/>
            <a:ext cx="7621355" cy="4945081"/>
            <a:chOff x="2063691" y="763016"/>
            <a:chExt cx="7621355" cy="49450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14FEFD-F833-40BC-B1D4-D3BFD979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6" y="1334662"/>
              <a:ext cx="6756747" cy="4197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B2767-2BE3-42AE-AFF2-131E1B63DEA2}"/>
                </a:ext>
              </a:extLst>
            </p:cNvPr>
            <p:cNvSpPr txBox="1"/>
            <p:nvPr/>
          </p:nvSpPr>
          <p:spPr>
            <a:xfrm>
              <a:off x="5576367" y="76301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Latitude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75CDE3-4B01-4426-84D0-675F9E2F7159}"/>
                </a:ext>
              </a:extLst>
            </p:cNvPr>
            <p:cNvSpPr txBox="1"/>
            <p:nvPr/>
          </p:nvSpPr>
          <p:spPr>
            <a:xfrm rot="16200000">
              <a:off x="1714878" y="3275112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Longitude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3EF027-ABE0-4818-8E6E-F760C8EA2EA9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46" y="1390152"/>
              <a:ext cx="70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039AD71-BB39-4602-82AF-D7FAF5931218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29" y="1388097"/>
              <a:ext cx="0" cy="43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CF3A8B-16F3-46F0-8FCC-6EA86C641D1D}"/>
                </a:ext>
              </a:extLst>
            </p:cNvPr>
            <p:cNvSpPr txBox="1"/>
            <p:nvPr/>
          </p:nvSpPr>
          <p:spPr>
            <a:xfrm>
              <a:off x="2380993" y="10803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A6D725-BCBD-4996-8ADF-49CE0554A81D}"/>
                </a:ext>
              </a:extLst>
            </p:cNvPr>
            <p:cNvSpPr txBox="1"/>
            <p:nvPr/>
          </p:nvSpPr>
          <p:spPr>
            <a:xfrm>
              <a:off x="2380993" y="2594794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14A0D-C66F-4FCA-A7E2-795AAA0264EE}"/>
                </a:ext>
              </a:extLst>
            </p:cNvPr>
            <p:cNvSpPr txBox="1"/>
            <p:nvPr/>
          </p:nvSpPr>
          <p:spPr>
            <a:xfrm>
              <a:off x="2380993" y="3955430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39478-EE4B-489C-BB51-7447EF9FA126}"/>
                </a:ext>
              </a:extLst>
            </p:cNvPr>
            <p:cNvSpPr txBox="1"/>
            <p:nvPr/>
          </p:nvSpPr>
          <p:spPr>
            <a:xfrm>
              <a:off x="2380993" y="5316066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6BC951-D6BC-48C3-A649-833AED13DC5E}"/>
                </a:ext>
              </a:extLst>
            </p:cNvPr>
            <p:cNvSpPr txBox="1"/>
            <p:nvPr/>
          </p:nvSpPr>
          <p:spPr>
            <a:xfrm>
              <a:off x="4190743" y="10803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112CA-9675-4252-85F9-F24EE882003D}"/>
                </a:ext>
              </a:extLst>
            </p:cNvPr>
            <p:cNvSpPr txBox="1"/>
            <p:nvPr/>
          </p:nvSpPr>
          <p:spPr>
            <a:xfrm>
              <a:off x="5855290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DB9E7-C7D7-470D-83F7-8135B176D3F5}"/>
                </a:ext>
              </a:extLst>
            </p:cNvPr>
            <p:cNvSpPr txBox="1"/>
            <p:nvPr/>
          </p:nvSpPr>
          <p:spPr>
            <a:xfrm>
              <a:off x="7519837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6726C4-45FD-4B0F-9A74-37F3F9EA3F50}"/>
                </a:ext>
              </a:extLst>
            </p:cNvPr>
            <p:cNvSpPr txBox="1"/>
            <p:nvPr/>
          </p:nvSpPr>
          <p:spPr>
            <a:xfrm>
              <a:off x="9184384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E29F24F-EEE9-4DA3-BCBD-05090D11DEBE}"/>
                </a:ext>
              </a:extLst>
            </p:cNvPr>
            <p:cNvGrpSpPr/>
            <p:nvPr/>
          </p:nvGrpSpPr>
          <p:grpSpPr>
            <a:xfrm>
              <a:off x="4332769" y="1318152"/>
              <a:ext cx="4993641" cy="144000"/>
              <a:chOff x="4332769" y="1333392"/>
              <a:chExt cx="4993641" cy="14400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FE10699-6C36-4975-AA9C-0BAE294A4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769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9CB6205-457E-40BC-AF6F-6558E1A9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7316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7254D54-0DA4-4001-B679-58C1B4E16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863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18D139F-816B-4F27-9F67-BB7BE6B66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410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9B7134B-30DE-4CF1-B8A2-30DAEC7A0C5A}"/>
                </a:ext>
              </a:extLst>
            </p:cNvPr>
            <p:cNvGrpSpPr/>
            <p:nvPr/>
          </p:nvGrpSpPr>
          <p:grpSpPr>
            <a:xfrm>
              <a:off x="2595029" y="2748682"/>
              <a:ext cx="144000" cy="2721272"/>
              <a:chOff x="2602649" y="2748682"/>
              <a:chExt cx="144000" cy="2721272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89E40D3-073A-42C0-BE55-BECBB8D19C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267668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EE4BA89-6FEB-418A-95E7-59F753B0B4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4037318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0368EAC-B232-4549-99A5-D38DCC8B1A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5397954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516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BA5E4C3-9DCB-4768-8C37-C703EE14E6D6}"/>
              </a:ext>
            </a:extLst>
          </p:cNvPr>
          <p:cNvGrpSpPr/>
          <p:nvPr/>
        </p:nvGrpSpPr>
        <p:grpSpPr>
          <a:xfrm>
            <a:off x="1485663" y="763016"/>
            <a:ext cx="9220674" cy="4945081"/>
            <a:chOff x="1485663" y="763016"/>
            <a:chExt cx="9220674" cy="49450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4B26E0-E83D-4946-A8B7-84FEF243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663" y="1333392"/>
              <a:ext cx="9220674" cy="41912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B2767-2BE3-42AE-AFF2-131E1B63DEA2}"/>
                </a:ext>
              </a:extLst>
            </p:cNvPr>
            <p:cNvSpPr txBox="1"/>
            <p:nvPr/>
          </p:nvSpPr>
          <p:spPr>
            <a:xfrm>
              <a:off x="5576370" y="76301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Latitude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75CDE3-4B01-4426-84D0-675F9E2F7159}"/>
                </a:ext>
              </a:extLst>
            </p:cNvPr>
            <p:cNvSpPr txBox="1"/>
            <p:nvPr/>
          </p:nvSpPr>
          <p:spPr>
            <a:xfrm rot="16200000">
              <a:off x="1714881" y="3275112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Longitude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3EF027-ABE0-4818-8E6E-F760C8EA2EA9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46" y="1390152"/>
              <a:ext cx="70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039AD71-BB39-4602-82AF-D7FAF5931218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29" y="1388097"/>
              <a:ext cx="0" cy="43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CF3A8B-16F3-46F0-8FCC-6EA86C641D1D}"/>
                </a:ext>
              </a:extLst>
            </p:cNvPr>
            <p:cNvSpPr txBox="1"/>
            <p:nvPr/>
          </p:nvSpPr>
          <p:spPr>
            <a:xfrm>
              <a:off x="2380993" y="10803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A6D725-BCBD-4996-8ADF-49CE0554A81D}"/>
                </a:ext>
              </a:extLst>
            </p:cNvPr>
            <p:cNvSpPr txBox="1"/>
            <p:nvPr/>
          </p:nvSpPr>
          <p:spPr>
            <a:xfrm>
              <a:off x="2380993" y="2594794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14A0D-C66F-4FCA-A7E2-795AAA0264EE}"/>
                </a:ext>
              </a:extLst>
            </p:cNvPr>
            <p:cNvSpPr txBox="1"/>
            <p:nvPr/>
          </p:nvSpPr>
          <p:spPr>
            <a:xfrm>
              <a:off x="2380993" y="3955430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39478-EE4B-489C-BB51-7447EF9FA126}"/>
                </a:ext>
              </a:extLst>
            </p:cNvPr>
            <p:cNvSpPr txBox="1"/>
            <p:nvPr/>
          </p:nvSpPr>
          <p:spPr>
            <a:xfrm>
              <a:off x="2380993" y="5316066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6BC951-D6BC-48C3-A649-833AED13DC5E}"/>
                </a:ext>
              </a:extLst>
            </p:cNvPr>
            <p:cNvSpPr txBox="1"/>
            <p:nvPr/>
          </p:nvSpPr>
          <p:spPr>
            <a:xfrm>
              <a:off x="4190743" y="10803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112CA-9675-4252-85F9-F24EE882003D}"/>
                </a:ext>
              </a:extLst>
            </p:cNvPr>
            <p:cNvSpPr txBox="1"/>
            <p:nvPr/>
          </p:nvSpPr>
          <p:spPr>
            <a:xfrm>
              <a:off x="5855290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DB9E7-C7D7-470D-83F7-8135B176D3F5}"/>
                </a:ext>
              </a:extLst>
            </p:cNvPr>
            <p:cNvSpPr txBox="1"/>
            <p:nvPr/>
          </p:nvSpPr>
          <p:spPr>
            <a:xfrm>
              <a:off x="7519837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6726C4-45FD-4B0F-9A74-37F3F9EA3F50}"/>
                </a:ext>
              </a:extLst>
            </p:cNvPr>
            <p:cNvSpPr txBox="1"/>
            <p:nvPr/>
          </p:nvSpPr>
          <p:spPr>
            <a:xfrm>
              <a:off x="9184384" y="1080319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E29F24F-EEE9-4DA3-BCBD-05090D11DEBE}"/>
                </a:ext>
              </a:extLst>
            </p:cNvPr>
            <p:cNvGrpSpPr/>
            <p:nvPr/>
          </p:nvGrpSpPr>
          <p:grpSpPr>
            <a:xfrm>
              <a:off x="4332769" y="1318152"/>
              <a:ext cx="4993641" cy="144000"/>
              <a:chOff x="4332769" y="1333392"/>
              <a:chExt cx="4993641" cy="14400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FE10699-6C36-4975-AA9C-0BAE294A4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769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9CB6205-457E-40BC-AF6F-6558E1A9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7316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7254D54-0DA4-4001-B679-58C1B4E16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863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18D139F-816B-4F27-9F67-BB7BE6B66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410" y="133339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9B7134B-30DE-4CF1-B8A2-30DAEC7A0C5A}"/>
                </a:ext>
              </a:extLst>
            </p:cNvPr>
            <p:cNvGrpSpPr/>
            <p:nvPr/>
          </p:nvGrpSpPr>
          <p:grpSpPr>
            <a:xfrm>
              <a:off x="2595029" y="2748682"/>
              <a:ext cx="144000" cy="2721272"/>
              <a:chOff x="2602649" y="2748682"/>
              <a:chExt cx="144000" cy="2721272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89E40D3-073A-42C0-BE55-BECBB8D19C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2676682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EE4BA89-6FEB-418A-95E7-59F753B0B4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4037318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0368EAC-B232-4549-99A5-D38DCC8B1A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4649" y="5397954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42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30CF345-D331-4E59-A4B1-79D4C1C1B874}"/>
              </a:ext>
            </a:extLst>
          </p:cNvPr>
          <p:cNvGrpSpPr/>
          <p:nvPr/>
        </p:nvGrpSpPr>
        <p:grpSpPr>
          <a:xfrm>
            <a:off x="501169" y="1965382"/>
            <a:ext cx="2880000" cy="2669868"/>
            <a:chOff x="501169" y="1965382"/>
            <a:chExt cx="2880000" cy="26698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CAAFEC-F373-4E16-B634-986BF0872592}"/>
                </a:ext>
              </a:extLst>
            </p:cNvPr>
            <p:cNvSpPr/>
            <p:nvPr/>
          </p:nvSpPr>
          <p:spPr>
            <a:xfrm>
              <a:off x="604551" y="1965382"/>
              <a:ext cx="2673236" cy="2669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E6359106-2E48-43F0-813F-DA8DCF3E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9" y="2253997"/>
              <a:ext cx="2880000" cy="2103786"/>
            </a:xfrm>
            <a:prstGeom prst="rect">
              <a:avLst/>
            </a:prstGeom>
          </p:spPr>
        </p:pic>
      </p:grpSp>
      <p:pic>
        <p:nvPicPr>
          <p:cNvPr id="27" name="그림 2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F2B0C5E-74E0-4B84-BA30-E99561D9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28" y="1916769"/>
            <a:ext cx="2520000" cy="277855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F2F0D335-7EFF-4F39-8EE9-E7FCB6889CD8}"/>
              </a:ext>
            </a:extLst>
          </p:cNvPr>
          <p:cNvGrpSpPr/>
          <p:nvPr/>
        </p:nvGrpSpPr>
        <p:grpSpPr>
          <a:xfrm>
            <a:off x="5951479" y="1707916"/>
            <a:ext cx="2644800" cy="3442168"/>
            <a:chOff x="5981535" y="1863378"/>
            <a:chExt cx="2644800" cy="344216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8067C66-E051-478C-A08F-B55D916960A1}"/>
                </a:ext>
              </a:extLst>
            </p:cNvPr>
            <p:cNvGrpSpPr/>
            <p:nvPr/>
          </p:nvGrpSpPr>
          <p:grpSpPr>
            <a:xfrm>
              <a:off x="5981535" y="1863378"/>
              <a:ext cx="2644800" cy="3184800"/>
              <a:chOff x="5981535" y="1863378"/>
              <a:chExt cx="2644800" cy="3184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C89116C-21FA-433C-AA4D-53CB0698F807}"/>
                  </a:ext>
                </a:extLst>
              </p:cNvPr>
              <p:cNvSpPr/>
              <p:nvPr/>
            </p:nvSpPr>
            <p:spPr>
              <a:xfrm>
                <a:off x="6286335" y="2168178"/>
                <a:ext cx="2340000" cy="28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FE4D1EF-4A42-4EAE-B44B-39E5226ABB87}"/>
                  </a:ext>
                </a:extLst>
              </p:cNvPr>
              <p:cNvSpPr/>
              <p:nvPr/>
            </p:nvSpPr>
            <p:spPr>
              <a:xfrm>
                <a:off x="6133935" y="2015778"/>
                <a:ext cx="2340000" cy="28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717B00D-F670-4D42-A7B2-D8B13B8A421F}"/>
                  </a:ext>
                </a:extLst>
              </p:cNvPr>
              <p:cNvSpPr/>
              <p:nvPr/>
            </p:nvSpPr>
            <p:spPr>
              <a:xfrm>
                <a:off x="5981535" y="1863378"/>
                <a:ext cx="2340000" cy="28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81E4A86-2366-42C8-A884-B75D13BFE3A5}"/>
                </a:ext>
              </a:extLst>
            </p:cNvPr>
            <p:cNvGrpSpPr/>
            <p:nvPr/>
          </p:nvGrpSpPr>
          <p:grpSpPr>
            <a:xfrm>
              <a:off x="6013243" y="1902386"/>
              <a:ext cx="2276585" cy="2801983"/>
              <a:chOff x="6013243" y="1863378"/>
              <a:chExt cx="2276585" cy="280198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AA5059CB-8AAB-4E0E-856D-706CE51A4907}"/>
                  </a:ext>
                </a:extLst>
              </p:cNvPr>
              <p:cNvGrpSpPr/>
              <p:nvPr/>
            </p:nvGrpSpPr>
            <p:grpSpPr>
              <a:xfrm>
                <a:off x="6179947" y="1863378"/>
                <a:ext cx="1943181" cy="1334036"/>
                <a:chOff x="6179947" y="1863378"/>
                <a:chExt cx="1943181" cy="1334036"/>
              </a:xfrm>
            </p:grpSpPr>
            <p:pic>
              <p:nvPicPr>
                <p:cNvPr id="57" name="그림 56" descr="시계, 사진, 대형, 다량이(가) 표시된 사진&#10;&#10;자동 생성된 설명">
                  <a:extLst>
                    <a:ext uri="{FF2B5EF4-FFF2-40B4-BE49-F238E27FC236}">
                      <a16:creationId xmlns:a16="http://schemas.microsoft.com/office/drawing/2014/main" id="{BB82154C-7923-43F4-A469-582C60E05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9947" y="1863378"/>
                  <a:ext cx="1943181" cy="1080000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8FE5F19-37F6-4A62-AE4C-F66FA8385BCC}"/>
                    </a:ext>
                  </a:extLst>
                </p:cNvPr>
                <p:cNvSpPr txBox="1"/>
                <p:nvPr/>
              </p:nvSpPr>
              <p:spPr>
                <a:xfrm>
                  <a:off x="6183964" y="2951193"/>
                  <a:ext cx="19351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Analyze the routes in the gird</a:t>
                  </a:r>
                  <a:endParaRPr lang="ko-KR" altLang="en-US" sz="1000" dirty="0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3FE44FB-99FA-43FF-8003-2A5879BE6AF1}"/>
                  </a:ext>
                </a:extLst>
              </p:cNvPr>
              <p:cNvGrpSpPr/>
              <p:nvPr/>
            </p:nvGrpSpPr>
            <p:grpSpPr>
              <a:xfrm>
                <a:off x="6013243" y="3331477"/>
                <a:ext cx="2276585" cy="1333884"/>
                <a:chOff x="6025174" y="3268953"/>
                <a:chExt cx="2276585" cy="1333884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48206FD-354C-49D9-9122-D022CFA54E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3467" y="3268953"/>
                  <a:ext cx="1800000" cy="10800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8724047-94E5-49D1-A9BB-63C22215439D}"/>
                    </a:ext>
                  </a:extLst>
                </p:cNvPr>
                <p:cNvSpPr txBox="1"/>
                <p:nvPr/>
              </p:nvSpPr>
              <p:spPr>
                <a:xfrm>
                  <a:off x="6025174" y="4356616"/>
                  <a:ext cx="22765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Find the best route using Bootstrap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9BBC14-8FFA-4185-BDB5-F4514BC28058}"/>
                </a:ext>
              </a:extLst>
            </p:cNvPr>
            <p:cNvSpPr txBox="1"/>
            <p:nvPr/>
          </p:nvSpPr>
          <p:spPr>
            <a:xfrm>
              <a:off x="6126372" y="5059325"/>
              <a:ext cx="2355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Iterate to find best routes in all grids</a:t>
              </a:r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7DF40C1-714B-426B-83B4-B84A2611E862}"/>
              </a:ext>
            </a:extLst>
          </p:cNvPr>
          <p:cNvGrpSpPr/>
          <p:nvPr/>
        </p:nvGrpSpPr>
        <p:grpSpPr>
          <a:xfrm>
            <a:off x="3766324" y="1818373"/>
            <a:ext cx="1800000" cy="3221254"/>
            <a:chOff x="3966944" y="1798695"/>
            <a:chExt cx="1800000" cy="322125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50021E9-68E1-4BA9-91CF-F8AA20E86292}"/>
                </a:ext>
              </a:extLst>
            </p:cNvPr>
            <p:cNvGrpSpPr/>
            <p:nvPr/>
          </p:nvGrpSpPr>
          <p:grpSpPr>
            <a:xfrm>
              <a:off x="3966944" y="1798695"/>
              <a:ext cx="1800000" cy="1570904"/>
              <a:chOff x="3966944" y="1798695"/>
              <a:chExt cx="1800000" cy="1570904"/>
            </a:xfrm>
          </p:grpSpPr>
          <p:pic>
            <p:nvPicPr>
              <p:cNvPr id="19" name="그림 18" descr="모니터, 앉아있는, 다채로운, 대형이(가) 표시된 사진&#10;&#10;자동 생성된 설명">
                <a:extLst>
                  <a:ext uri="{FF2B5EF4-FFF2-40B4-BE49-F238E27FC236}">
                    <a16:creationId xmlns:a16="http://schemas.microsoft.com/office/drawing/2014/main" id="{D02583A1-07BE-4894-8777-E6ECB307E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944" y="1798695"/>
                <a:ext cx="1800000" cy="132764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BF1297-A915-4D5E-83E3-E1E51E466B32}"/>
                  </a:ext>
                </a:extLst>
              </p:cNvPr>
              <p:cNvSpPr txBox="1"/>
              <p:nvPr/>
            </p:nvSpPr>
            <p:spPr>
              <a:xfrm>
                <a:off x="4048450" y="3123378"/>
                <a:ext cx="16369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Find Intermediate Nodes</a:t>
                </a:r>
                <a:endParaRPr lang="ko-KR" altLang="en-US" sz="1000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543362D-AE5C-49E3-8BF4-A3AB64DED9EE}"/>
                </a:ext>
              </a:extLst>
            </p:cNvPr>
            <p:cNvGrpSpPr/>
            <p:nvPr/>
          </p:nvGrpSpPr>
          <p:grpSpPr>
            <a:xfrm>
              <a:off x="3966944" y="3581848"/>
              <a:ext cx="1800000" cy="1438101"/>
              <a:chOff x="3966944" y="3581848"/>
              <a:chExt cx="1800000" cy="1438101"/>
            </a:xfrm>
          </p:grpSpPr>
          <p:pic>
            <p:nvPicPr>
              <p:cNvPr id="21" name="그림 20" descr="다른, 다채로운, 컴퓨터, 많은이(가) 표시된 사진&#10;&#10;자동 생성된 설명">
                <a:extLst>
                  <a:ext uri="{FF2B5EF4-FFF2-40B4-BE49-F238E27FC236}">
                    <a16:creationId xmlns:a16="http://schemas.microsoft.com/office/drawing/2014/main" id="{4F3C1998-8659-4C9D-98BD-3F6D800CA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127"/>
              <a:stretch/>
            </p:blipFill>
            <p:spPr>
              <a:xfrm>
                <a:off x="3966944" y="3581848"/>
                <a:ext cx="1800000" cy="112178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AB6BDE-2823-4F60-8988-A2B730D6126E}"/>
                  </a:ext>
                </a:extLst>
              </p:cNvPr>
              <p:cNvSpPr txBox="1"/>
              <p:nvPr/>
            </p:nvSpPr>
            <p:spPr>
              <a:xfrm>
                <a:off x="4290507" y="4773728"/>
                <a:ext cx="1152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Divide into grids</a:t>
                </a:r>
                <a:endParaRPr lang="ko-KR" altLang="en-US" sz="10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7DE228-E877-4369-BD3C-31C721AA203C}"/>
                  </a:ext>
                </a:extLst>
              </p:cNvPr>
              <p:cNvSpPr txBox="1"/>
              <p:nvPr/>
            </p:nvSpPr>
            <p:spPr>
              <a:xfrm>
                <a:off x="4727321" y="4615572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…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4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AA5DA-F593-4128-A7D8-8D0C70096E0A}"/>
              </a:ext>
            </a:extLst>
          </p:cNvPr>
          <p:cNvGrpSpPr/>
          <p:nvPr/>
        </p:nvGrpSpPr>
        <p:grpSpPr>
          <a:xfrm>
            <a:off x="5972621" y="1707916"/>
            <a:ext cx="2644800" cy="3442168"/>
            <a:chOff x="5951479" y="1707916"/>
            <a:chExt cx="2644800" cy="344216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D076B39-B799-4030-8F8A-E8FE86BFD4AF}"/>
                </a:ext>
              </a:extLst>
            </p:cNvPr>
            <p:cNvSpPr/>
            <p:nvPr/>
          </p:nvSpPr>
          <p:spPr>
            <a:xfrm>
              <a:off x="6256279" y="20127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FCB35-8022-4343-9A8A-479B71A70798}"/>
                </a:ext>
              </a:extLst>
            </p:cNvPr>
            <p:cNvSpPr/>
            <p:nvPr/>
          </p:nvSpPr>
          <p:spPr>
            <a:xfrm>
              <a:off x="6103879" y="18603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FDF3EE-AE51-4A5D-AD2D-B500A143BEFF}"/>
                </a:ext>
              </a:extLst>
            </p:cNvPr>
            <p:cNvSpPr/>
            <p:nvPr/>
          </p:nvSpPr>
          <p:spPr>
            <a:xfrm>
              <a:off x="5951479" y="17079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BC527-F3E7-4E0D-BB0C-E3674424BCF1}"/>
                </a:ext>
              </a:extLst>
            </p:cNvPr>
            <p:cNvSpPr txBox="1"/>
            <p:nvPr/>
          </p:nvSpPr>
          <p:spPr>
            <a:xfrm>
              <a:off x="6096316" y="4903863"/>
              <a:ext cx="2355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Iterate to find best routes in all grids</a:t>
              </a:r>
              <a:endParaRPr lang="ko-KR" altLang="en-US" sz="1000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6969CF5-51BF-43BC-A030-9FEC0F5DE661}"/>
                </a:ext>
              </a:extLst>
            </p:cNvPr>
            <p:cNvGrpSpPr/>
            <p:nvPr/>
          </p:nvGrpSpPr>
          <p:grpSpPr>
            <a:xfrm>
              <a:off x="6153907" y="1754739"/>
              <a:ext cx="1935145" cy="1326221"/>
              <a:chOff x="6153907" y="1754739"/>
              <a:chExt cx="1935145" cy="132622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D3250A-53C9-48DA-9436-8A7CA76426D0}"/>
                  </a:ext>
                </a:extLst>
              </p:cNvPr>
              <p:cNvSpPr txBox="1"/>
              <p:nvPr/>
            </p:nvSpPr>
            <p:spPr>
              <a:xfrm>
                <a:off x="6153907" y="2834739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Analyze the routes in the gird</a:t>
                </a:r>
                <a:endParaRPr lang="ko-KR" altLang="en-US" sz="1000" dirty="0"/>
              </a:p>
            </p:txBody>
          </p:sp>
          <p:pic>
            <p:nvPicPr>
              <p:cNvPr id="40" name="그림 39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3E13A466-F121-4F1E-A4AE-667673D26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1754739"/>
                <a:ext cx="1743371" cy="1080000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28F403A-729C-4118-BE42-4B8E72EF773A}"/>
                </a:ext>
              </a:extLst>
            </p:cNvPr>
            <p:cNvGrpSpPr/>
            <p:nvPr/>
          </p:nvGrpSpPr>
          <p:grpSpPr>
            <a:xfrm>
              <a:off x="5983187" y="3211539"/>
              <a:ext cx="2276585" cy="1337368"/>
              <a:chOff x="5983187" y="3211539"/>
              <a:chExt cx="2276585" cy="133736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84D619-45DB-4214-B1C4-485C24F42DF1}"/>
                  </a:ext>
                </a:extLst>
              </p:cNvPr>
              <p:cNvSpPr txBox="1"/>
              <p:nvPr/>
            </p:nvSpPr>
            <p:spPr>
              <a:xfrm>
                <a:off x="5983187" y="4302686"/>
                <a:ext cx="22765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Find the best route using Bootstrap</a:t>
                </a:r>
                <a:endParaRPr lang="ko-KR" altLang="en-US" sz="1000" dirty="0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72A4C52-3E44-4E1D-ACFC-63F7B1A1A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3211539"/>
                <a:ext cx="1743371" cy="1080000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5D27B-927B-491A-8AD1-FB1A8EBD08A3}"/>
              </a:ext>
            </a:extLst>
          </p:cNvPr>
          <p:cNvGrpSpPr/>
          <p:nvPr/>
        </p:nvGrpSpPr>
        <p:grpSpPr>
          <a:xfrm>
            <a:off x="3574578" y="3401017"/>
            <a:ext cx="2050754" cy="1381758"/>
            <a:chOff x="532000" y="-319912"/>
            <a:chExt cx="11128000" cy="74978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3D1DAD-7048-4F77-9E55-405291D2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3478638"/>
              <a:ext cx="1800000" cy="180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F63F55-00AE-449F-83A3-4731F3E9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3478638"/>
              <a:ext cx="1800000" cy="180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578E26-5FAE-45E4-9AEA-16D9F008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3478638"/>
              <a:ext cx="1800000" cy="180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93A66CE-2DFE-484D-BDB2-1689747A1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3478638"/>
              <a:ext cx="1800000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339D85-8793-4B96-B55A-FB7741EB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3478638"/>
              <a:ext cx="1800000" cy="180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0D99C0-6801-4A4E-882F-E4E0925D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5377913"/>
              <a:ext cx="1800000" cy="1800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279AE3-85E6-4D74-8C6D-ACD7C4EFC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5377913"/>
              <a:ext cx="1800000" cy="180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8870CD-53A9-4E1E-AE1B-7B3D1733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-319912"/>
              <a:ext cx="180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6C257A-A631-446D-8FD0-2B982C80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-319912"/>
              <a:ext cx="1800000" cy="180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3EA3B6-1CDB-407A-8206-11D5D4F7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-319912"/>
              <a:ext cx="1800000" cy="180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45D125-4BD7-486A-A6AF-FEFAB5234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-319912"/>
              <a:ext cx="1800000" cy="180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8B74B7B-0A99-4703-BDBB-2C577E7B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-319912"/>
              <a:ext cx="1800000" cy="18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D8586AE-0B4B-4177-8870-0683C117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1579363"/>
              <a:ext cx="1800000" cy="180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532C07C-7AED-4B0F-9FC0-EAE0ED09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1579363"/>
              <a:ext cx="1800000" cy="180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2CDADAC-4CDA-4357-B2FB-35E97173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1579363"/>
              <a:ext cx="1800000" cy="18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E14A564-E252-44A0-9F57-12BD7DC5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1579363"/>
              <a:ext cx="1800000" cy="18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62DEB43-A61D-496E-965E-28AC15CAD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1579363"/>
              <a:ext cx="1800000" cy="18000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6274CF-02B9-4518-A837-97FCCF3DAF02}"/>
              </a:ext>
            </a:extLst>
          </p:cNvPr>
          <p:cNvGrpSpPr/>
          <p:nvPr/>
        </p:nvGrpSpPr>
        <p:grpSpPr>
          <a:xfrm>
            <a:off x="3699955" y="1790390"/>
            <a:ext cx="1800000" cy="1570904"/>
            <a:chOff x="3766324" y="1818373"/>
            <a:chExt cx="1800000" cy="1570904"/>
          </a:xfrm>
        </p:grpSpPr>
        <p:pic>
          <p:nvPicPr>
            <p:cNvPr id="24" name="그림 23" descr="모니터, 앉아있는, 다채로운, 대형이(가) 표시된 사진&#10;&#10;자동 생성된 설명">
              <a:extLst>
                <a:ext uri="{FF2B5EF4-FFF2-40B4-BE49-F238E27FC236}">
                  <a16:creationId xmlns:a16="http://schemas.microsoft.com/office/drawing/2014/main" id="{588E9BF5-313A-4D5D-B632-10780E56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324" y="1818373"/>
              <a:ext cx="1800000" cy="13276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F0152-981B-4C83-B187-FBB0663DB788}"/>
                </a:ext>
              </a:extLst>
            </p:cNvPr>
            <p:cNvSpPr txBox="1"/>
            <p:nvPr/>
          </p:nvSpPr>
          <p:spPr>
            <a:xfrm>
              <a:off x="3847830" y="3143056"/>
              <a:ext cx="1636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Find Intermediate Nodes</a:t>
              </a:r>
              <a:endParaRPr lang="ko-KR" alt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129441-B967-455E-9D51-463875669F1F}"/>
              </a:ext>
            </a:extLst>
          </p:cNvPr>
          <p:cNvSpPr txBox="1"/>
          <p:nvPr/>
        </p:nvSpPr>
        <p:spPr>
          <a:xfrm>
            <a:off x="4023515" y="482139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Divide into grids</a:t>
            </a:r>
            <a:endParaRPr lang="ko-KR" altLang="en-US" sz="1000" dirty="0"/>
          </a:p>
        </p:txBody>
      </p:sp>
      <p:pic>
        <p:nvPicPr>
          <p:cNvPr id="48" name="그림 4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6F416E-CB90-43E3-B29F-1444E347EA9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6019"/>
          <a:stretch/>
        </p:blipFill>
        <p:spPr>
          <a:xfrm>
            <a:off x="8964710" y="2116660"/>
            <a:ext cx="2880000" cy="26246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97A9C2-1311-4F4C-83FB-52974464392B}"/>
              </a:ext>
            </a:extLst>
          </p:cNvPr>
          <p:cNvGrpSpPr/>
          <p:nvPr/>
        </p:nvGrpSpPr>
        <p:grpSpPr>
          <a:xfrm>
            <a:off x="347289" y="2094066"/>
            <a:ext cx="2880000" cy="2669868"/>
            <a:chOff x="501169" y="1965382"/>
            <a:chExt cx="2880000" cy="266986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AD600BA-74A4-4772-BA1A-90FFF5D67E86}"/>
                </a:ext>
              </a:extLst>
            </p:cNvPr>
            <p:cNvSpPr/>
            <p:nvPr/>
          </p:nvSpPr>
          <p:spPr>
            <a:xfrm>
              <a:off x="604551" y="1965382"/>
              <a:ext cx="2673236" cy="2669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345325FC-54DE-429B-97DD-8B44FC62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9" y="2253997"/>
              <a:ext cx="2880000" cy="210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5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AA5DA-F593-4128-A7D8-8D0C70096E0A}"/>
              </a:ext>
            </a:extLst>
          </p:cNvPr>
          <p:cNvGrpSpPr/>
          <p:nvPr/>
        </p:nvGrpSpPr>
        <p:grpSpPr>
          <a:xfrm>
            <a:off x="5972621" y="1707916"/>
            <a:ext cx="2644800" cy="3442168"/>
            <a:chOff x="5951479" y="1707916"/>
            <a:chExt cx="2644800" cy="344216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D076B39-B799-4030-8F8A-E8FE86BFD4AF}"/>
                </a:ext>
              </a:extLst>
            </p:cNvPr>
            <p:cNvSpPr/>
            <p:nvPr/>
          </p:nvSpPr>
          <p:spPr>
            <a:xfrm>
              <a:off x="6256279" y="20127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8FCB35-8022-4343-9A8A-479B71A70798}"/>
                </a:ext>
              </a:extLst>
            </p:cNvPr>
            <p:cNvSpPr/>
            <p:nvPr/>
          </p:nvSpPr>
          <p:spPr>
            <a:xfrm>
              <a:off x="6103879" y="18603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1FDF3EE-AE51-4A5D-AD2D-B500A143BEFF}"/>
                </a:ext>
              </a:extLst>
            </p:cNvPr>
            <p:cNvSpPr/>
            <p:nvPr/>
          </p:nvSpPr>
          <p:spPr>
            <a:xfrm>
              <a:off x="5951479" y="17079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BC527-F3E7-4E0D-BB0C-E3674424BCF1}"/>
                </a:ext>
              </a:extLst>
            </p:cNvPr>
            <p:cNvSpPr txBox="1"/>
            <p:nvPr/>
          </p:nvSpPr>
          <p:spPr>
            <a:xfrm>
              <a:off x="6096316" y="4903863"/>
              <a:ext cx="2355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Iterate to find best routes in all grids</a:t>
              </a:r>
              <a:endParaRPr lang="ko-KR" altLang="en-US" sz="1000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6969CF5-51BF-43BC-A030-9FEC0F5DE661}"/>
                </a:ext>
              </a:extLst>
            </p:cNvPr>
            <p:cNvGrpSpPr/>
            <p:nvPr/>
          </p:nvGrpSpPr>
          <p:grpSpPr>
            <a:xfrm>
              <a:off x="6153907" y="1754739"/>
              <a:ext cx="1935145" cy="1326221"/>
              <a:chOff x="6153907" y="1754739"/>
              <a:chExt cx="1935145" cy="132622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D3250A-53C9-48DA-9436-8A7CA76426D0}"/>
                  </a:ext>
                </a:extLst>
              </p:cNvPr>
              <p:cNvSpPr txBox="1"/>
              <p:nvPr/>
            </p:nvSpPr>
            <p:spPr>
              <a:xfrm>
                <a:off x="6153907" y="2834739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Analyze the routes in the gird</a:t>
                </a:r>
                <a:endParaRPr lang="ko-KR" altLang="en-US" sz="1000" dirty="0"/>
              </a:p>
            </p:txBody>
          </p:sp>
          <p:pic>
            <p:nvPicPr>
              <p:cNvPr id="40" name="그림 39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3E13A466-F121-4F1E-A4AE-667673D26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1754739"/>
                <a:ext cx="1743371" cy="1080000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28F403A-729C-4118-BE42-4B8E72EF773A}"/>
                </a:ext>
              </a:extLst>
            </p:cNvPr>
            <p:cNvGrpSpPr/>
            <p:nvPr/>
          </p:nvGrpSpPr>
          <p:grpSpPr>
            <a:xfrm>
              <a:off x="5983187" y="3211539"/>
              <a:ext cx="2276585" cy="1337368"/>
              <a:chOff x="5983187" y="3211539"/>
              <a:chExt cx="2276585" cy="133736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84D619-45DB-4214-B1C4-485C24F42DF1}"/>
                  </a:ext>
                </a:extLst>
              </p:cNvPr>
              <p:cNvSpPr txBox="1"/>
              <p:nvPr/>
            </p:nvSpPr>
            <p:spPr>
              <a:xfrm>
                <a:off x="5983187" y="4302686"/>
                <a:ext cx="22765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Find the best route using Bootstrap</a:t>
                </a:r>
                <a:endParaRPr lang="ko-KR" altLang="en-US" sz="1000" dirty="0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72A4C52-3E44-4E1D-ACFC-63F7B1A1A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3211539"/>
                <a:ext cx="1743371" cy="1080000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5D27B-927B-491A-8AD1-FB1A8EBD08A3}"/>
              </a:ext>
            </a:extLst>
          </p:cNvPr>
          <p:cNvGrpSpPr/>
          <p:nvPr/>
        </p:nvGrpSpPr>
        <p:grpSpPr>
          <a:xfrm>
            <a:off x="3574578" y="3401017"/>
            <a:ext cx="2050754" cy="1381758"/>
            <a:chOff x="532000" y="-319912"/>
            <a:chExt cx="11128000" cy="74978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3D1DAD-7048-4F77-9E55-405291D2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3478638"/>
              <a:ext cx="1800000" cy="180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F63F55-00AE-449F-83A3-4731F3E9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3478638"/>
              <a:ext cx="1800000" cy="180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578E26-5FAE-45E4-9AEA-16D9F008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3478638"/>
              <a:ext cx="1800000" cy="180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93A66CE-2DFE-484D-BDB2-1689747A1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3478638"/>
              <a:ext cx="1800000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339D85-8793-4B96-B55A-FB7741EB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3478638"/>
              <a:ext cx="1800000" cy="180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0D99C0-6801-4A4E-882F-E4E0925D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5377913"/>
              <a:ext cx="1800000" cy="1800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279AE3-85E6-4D74-8C6D-ACD7C4EFC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5377913"/>
              <a:ext cx="1800000" cy="180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8870CD-53A9-4E1E-AE1B-7B3D1733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-319912"/>
              <a:ext cx="180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6C257A-A631-446D-8FD0-2B982C80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-319912"/>
              <a:ext cx="1800000" cy="180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3EA3B6-1CDB-407A-8206-11D5D4F7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-319912"/>
              <a:ext cx="1800000" cy="180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45D125-4BD7-486A-A6AF-FEFAB5234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-319912"/>
              <a:ext cx="1800000" cy="180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8B74B7B-0A99-4703-BDBB-2C577E7B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-319912"/>
              <a:ext cx="1800000" cy="18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D8586AE-0B4B-4177-8870-0683C117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28000" y="1579363"/>
              <a:ext cx="1800000" cy="180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532C07C-7AED-4B0F-9FC0-EAE0ED09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0000" y="1579363"/>
              <a:ext cx="1800000" cy="180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2CDADAC-4CDA-4357-B2FB-35E97173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000" y="1579363"/>
              <a:ext cx="1800000" cy="18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E14A564-E252-44A0-9F57-12BD7DC5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000" y="1579363"/>
              <a:ext cx="1800000" cy="18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62DEB43-A61D-496E-965E-28AC15CAD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96000" y="1579363"/>
              <a:ext cx="1800000" cy="18000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6274CF-02B9-4518-A837-97FCCF3DAF02}"/>
              </a:ext>
            </a:extLst>
          </p:cNvPr>
          <p:cNvGrpSpPr/>
          <p:nvPr/>
        </p:nvGrpSpPr>
        <p:grpSpPr>
          <a:xfrm>
            <a:off x="3699955" y="1790390"/>
            <a:ext cx="1800000" cy="1570904"/>
            <a:chOff x="3766324" y="1818373"/>
            <a:chExt cx="1800000" cy="1570904"/>
          </a:xfrm>
        </p:grpSpPr>
        <p:pic>
          <p:nvPicPr>
            <p:cNvPr id="24" name="그림 23" descr="모니터, 앉아있는, 다채로운, 대형이(가) 표시된 사진&#10;&#10;자동 생성된 설명">
              <a:extLst>
                <a:ext uri="{FF2B5EF4-FFF2-40B4-BE49-F238E27FC236}">
                  <a16:creationId xmlns:a16="http://schemas.microsoft.com/office/drawing/2014/main" id="{588E9BF5-313A-4D5D-B632-10780E56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324" y="1818373"/>
              <a:ext cx="1800000" cy="13276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F0152-981B-4C83-B187-FBB0663DB788}"/>
                </a:ext>
              </a:extLst>
            </p:cNvPr>
            <p:cNvSpPr txBox="1"/>
            <p:nvPr/>
          </p:nvSpPr>
          <p:spPr>
            <a:xfrm>
              <a:off x="3847830" y="3143056"/>
              <a:ext cx="1636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Find Intermediate Nodes</a:t>
              </a:r>
              <a:endParaRPr lang="ko-KR" alt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129441-B967-455E-9D51-463875669F1F}"/>
              </a:ext>
            </a:extLst>
          </p:cNvPr>
          <p:cNvSpPr txBox="1"/>
          <p:nvPr/>
        </p:nvSpPr>
        <p:spPr>
          <a:xfrm>
            <a:off x="4023515" y="482139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Divide into grids</a:t>
            </a:r>
            <a:endParaRPr lang="ko-KR" altLang="en-US" sz="1000" dirty="0"/>
          </a:p>
        </p:txBody>
      </p:sp>
      <p:pic>
        <p:nvPicPr>
          <p:cNvPr id="48" name="그림 4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6F416E-CB90-43E3-B29F-1444E347EA9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16019"/>
          <a:stretch/>
        </p:blipFill>
        <p:spPr>
          <a:xfrm>
            <a:off x="8964710" y="2116660"/>
            <a:ext cx="2880000" cy="26246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97A9C2-1311-4F4C-83FB-52974464392B}"/>
              </a:ext>
            </a:extLst>
          </p:cNvPr>
          <p:cNvGrpSpPr/>
          <p:nvPr/>
        </p:nvGrpSpPr>
        <p:grpSpPr>
          <a:xfrm>
            <a:off x="347289" y="2094066"/>
            <a:ext cx="2880000" cy="2669868"/>
            <a:chOff x="501169" y="1965382"/>
            <a:chExt cx="2880000" cy="266986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AD600BA-74A4-4772-BA1A-90FFF5D67E86}"/>
                </a:ext>
              </a:extLst>
            </p:cNvPr>
            <p:cNvSpPr/>
            <p:nvPr/>
          </p:nvSpPr>
          <p:spPr>
            <a:xfrm>
              <a:off x="604551" y="1965382"/>
              <a:ext cx="2673236" cy="2669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345325FC-54DE-429B-97DD-8B44FC62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9" y="2253997"/>
              <a:ext cx="2880000" cy="210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7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DFE438-FB32-4508-AFEF-78EF108D6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047" y="-4161420"/>
            <a:ext cx="14806148" cy="166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92F162-CE7C-45E2-8E72-70F3626D4408}"/>
              </a:ext>
            </a:extLst>
          </p:cNvPr>
          <p:cNvGrpSpPr/>
          <p:nvPr/>
        </p:nvGrpSpPr>
        <p:grpSpPr>
          <a:xfrm>
            <a:off x="2258342" y="-3126163"/>
            <a:ext cx="10073358" cy="12726531"/>
            <a:chOff x="5951479" y="1707916"/>
            <a:chExt cx="2644800" cy="334140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F7E26C-E40C-4893-8406-B0B5BF53B2DE}"/>
                </a:ext>
              </a:extLst>
            </p:cNvPr>
            <p:cNvSpPr/>
            <p:nvPr/>
          </p:nvSpPr>
          <p:spPr>
            <a:xfrm>
              <a:off x="6256279" y="20127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C254A-C19E-4355-B698-6601CD8DB8CF}"/>
                </a:ext>
              </a:extLst>
            </p:cNvPr>
            <p:cNvSpPr/>
            <p:nvPr/>
          </p:nvSpPr>
          <p:spPr>
            <a:xfrm>
              <a:off x="6103879" y="18603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F7E14F-0852-491B-9166-723E39105856}"/>
                </a:ext>
              </a:extLst>
            </p:cNvPr>
            <p:cNvSpPr/>
            <p:nvPr/>
          </p:nvSpPr>
          <p:spPr>
            <a:xfrm>
              <a:off x="5951479" y="17079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506525-6F6A-4278-8849-FEEDE975152B}"/>
                </a:ext>
              </a:extLst>
            </p:cNvPr>
            <p:cNvSpPr txBox="1"/>
            <p:nvPr/>
          </p:nvSpPr>
          <p:spPr>
            <a:xfrm>
              <a:off x="6399978" y="4903863"/>
              <a:ext cx="1747809" cy="145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/>
                <a:t>Iterate to find best routes in all grids</a:t>
              </a:r>
              <a:endParaRPr lang="ko-KR" altLang="en-US" sz="30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19A621-3F08-4040-B751-8511C03C3E27}"/>
                </a:ext>
              </a:extLst>
            </p:cNvPr>
            <p:cNvGrpSpPr/>
            <p:nvPr/>
          </p:nvGrpSpPr>
          <p:grpSpPr>
            <a:xfrm>
              <a:off x="6249794" y="1754739"/>
              <a:ext cx="1743371" cy="1225454"/>
              <a:chOff x="6249794" y="1754739"/>
              <a:chExt cx="1743371" cy="12254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2E174-1447-4F3F-9906-0436BBD8ED27}"/>
                  </a:ext>
                </a:extLst>
              </p:cNvPr>
              <p:cNvSpPr txBox="1"/>
              <p:nvPr/>
            </p:nvSpPr>
            <p:spPr>
              <a:xfrm>
                <a:off x="6410748" y="2834739"/>
                <a:ext cx="1421462" cy="14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000" dirty="0"/>
                  <a:t>Analyze the routes in the gird</a:t>
                </a:r>
                <a:endParaRPr lang="ko-KR" altLang="en-US" sz="3000" dirty="0"/>
              </a:p>
            </p:txBody>
          </p:sp>
          <p:pic>
            <p:nvPicPr>
              <p:cNvPr id="14" name="그림 13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22E911A4-BA26-4858-9B6D-11160E868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1754739"/>
                <a:ext cx="1743371" cy="108000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FBA752-AFEE-49CF-B650-27C15FFC6479}"/>
                </a:ext>
              </a:extLst>
            </p:cNvPr>
            <p:cNvGrpSpPr/>
            <p:nvPr/>
          </p:nvGrpSpPr>
          <p:grpSpPr>
            <a:xfrm>
              <a:off x="6249794" y="3211539"/>
              <a:ext cx="1743371" cy="1236601"/>
              <a:chOff x="6249794" y="3211539"/>
              <a:chExt cx="1743371" cy="123660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DE6EB-9030-4A56-A871-9FB8F8E094D6}"/>
                  </a:ext>
                </a:extLst>
              </p:cNvPr>
              <p:cNvSpPr txBox="1"/>
              <p:nvPr/>
            </p:nvSpPr>
            <p:spPr>
              <a:xfrm>
                <a:off x="6276195" y="4302686"/>
                <a:ext cx="1690570" cy="14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000" dirty="0"/>
                  <a:t>Find the best route using Bootstrap</a:t>
                </a:r>
                <a:endParaRPr lang="ko-KR" altLang="en-US" sz="30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FCB9079-1A5C-46C5-8241-1E0A9050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3211539"/>
                <a:ext cx="1743371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51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D7D6B5-94AC-4935-8294-DF59DD2F3980}"/>
              </a:ext>
            </a:extLst>
          </p:cNvPr>
          <p:cNvGrpSpPr/>
          <p:nvPr/>
        </p:nvGrpSpPr>
        <p:grpSpPr>
          <a:xfrm>
            <a:off x="936051" y="-6552878"/>
            <a:ext cx="10747950" cy="17778330"/>
            <a:chOff x="4214289" y="-1130300"/>
            <a:chExt cx="4191473" cy="69331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681BD0-5C5F-498A-9153-3D28AC668D08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6118" r="14985" b="6118"/>
            <a:stretch/>
          </p:blipFill>
          <p:spPr>
            <a:xfrm>
              <a:off x="4658947" y="-1130300"/>
              <a:ext cx="3302157" cy="3898900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7E4125-C695-40A4-B45C-9B5C95C9DDA7}"/>
                </a:ext>
              </a:extLst>
            </p:cNvPr>
            <p:cNvGrpSpPr/>
            <p:nvPr/>
          </p:nvGrpSpPr>
          <p:grpSpPr>
            <a:xfrm>
              <a:off x="4214289" y="2978741"/>
              <a:ext cx="4191473" cy="2824133"/>
              <a:chOff x="532000" y="-319912"/>
              <a:chExt cx="11128000" cy="749782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4F18E50-DEFB-4450-B5A3-390E86CB1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7D571FF-AA50-4B7D-9B2B-060111A07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C8EC63C-4E0B-4294-AE9A-421AFF95C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0B05815-2271-4A2D-AE3D-C3A07F924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2EB580B-3A0E-474C-B791-89A579C89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B842AAB-CD8B-42CC-B040-5EA594315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537791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128A125-3DB7-461E-890D-6C2CA0578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537791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4B825FC-3E93-4B2B-8266-C387905E6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39D7E1E-089A-44F5-9450-EF2F83415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750D0C2-6D7A-427F-9F18-D9253945A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736ECF7-12B8-43A2-AC59-7C992179C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D89C3BA-F171-428D-B072-E065C8CA0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E0E64210-F0ED-485D-8544-92A939CCC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DEDD16E-B9D1-44B0-9057-982C287FC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D0D9EC0-43E8-4776-9CEF-787DE6D1B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C630E82-C766-4635-9D60-6301162C7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65C1615-FB08-4AA5-886C-6C1326ABE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1579363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147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962675-24D2-4860-BADE-01E7B8379011}"/>
              </a:ext>
            </a:extLst>
          </p:cNvPr>
          <p:cNvSpPr/>
          <p:nvPr/>
        </p:nvSpPr>
        <p:spPr>
          <a:xfrm>
            <a:off x="630425" y="202910"/>
            <a:ext cx="2673236" cy="266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414856F-9FD7-405F-AA7F-A6183877FAB8}"/>
              </a:ext>
            </a:extLst>
          </p:cNvPr>
          <p:cNvGrpSpPr/>
          <p:nvPr/>
        </p:nvGrpSpPr>
        <p:grpSpPr>
          <a:xfrm>
            <a:off x="1783305" y="491525"/>
            <a:ext cx="2956955" cy="2406221"/>
            <a:chOff x="1158659" y="491525"/>
            <a:chExt cx="2956955" cy="2406221"/>
          </a:xfrm>
        </p:grpSpPr>
        <p:pic>
          <p:nvPicPr>
            <p:cNvPr id="28" name="그림 2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6EB63E98-28EB-4569-AB10-F6FBA9FA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659" y="491525"/>
              <a:ext cx="2956955" cy="216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0C0E5E-F4AC-4464-9610-C99270DF3E5F}"/>
                </a:ext>
              </a:extLst>
            </p:cNvPr>
            <p:cNvSpPr txBox="1"/>
            <p:nvPr/>
          </p:nvSpPr>
          <p:spPr>
            <a:xfrm>
              <a:off x="2020623" y="2651525"/>
              <a:ext cx="12330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AIS </a:t>
              </a:r>
              <a:r>
                <a:rPr lang="ko-KR" altLang="en-US" sz="1000" dirty="0"/>
                <a:t>데이터 </a:t>
              </a:r>
              <a:r>
                <a:rPr lang="ko-KR" altLang="en-US" sz="1000" dirty="0" err="1"/>
                <a:t>전처리</a:t>
              </a:r>
              <a:endParaRPr lang="ko-KR" altLang="en-US" sz="10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19A55BC-6EF1-4D84-B371-517FAD17E743}"/>
              </a:ext>
            </a:extLst>
          </p:cNvPr>
          <p:cNvGrpSpPr/>
          <p:nvPr/>
        </p:nvGrpSpPr>
        <p:grpSpPr>
          <a:xfrm>
            <a:off x="5172604" y="581525"/>
            <a:ext cx="2440408" cy="2226221"/>
            <a:chOff x="5274273" y="671525"/>
            <a:chExt cx="2440408" cy="2226221"/>
          </a:xfrm>
        </p:grpSpPr>
        <p:pic>
          <p:nvPicPr>
            <p:cNvPr id="8" name="그림 7" descr="모니터, 앉아있는, 다채로운, 대형이(가) 표시된 사진&#10;&#10;자동 생성된 설명">
              <a:extLst>
                <a:ext uri="{FF2B5EF4-FFF2-40B4-BE49-F238E27FC236}">
                  <a16:creationId xmlns:a16="http://schemas.microsoft.com/office/drawing/2014/main" id="{E3B97DC4-49E9-4F3F-86C0-599A1989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273" y="671525"/>
              <a:ext cx="2440408" cy="180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424DB8-4F6F-4CCC-B715-E20668D50826}"/>
                </a:ext>
              </a:extLst>
            </p:cNvPr>
            <p:cNvSpPr txBox="1"/>
            <p:nvPr/>
          </p:nvSpPr>
          <p:spPr>
            <a:xfrm>
              <a:off x="5350575" y="2651525"/>
              <a:ext cx="2287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데이터를 기반으로 주요 </a:t>
              </a:r>
              <a:r>
                <a:rPr lang="ko-KR" altLang="en-US" sz="1000" dirty="0" err="1"/>
                <a:t>경로점</a:t>
              </a:r>
              <a:r>
                <a:rPr lang="ko-KR" altLang="en-US" sz="1000" dirty="0"/>
                <a:t> 선택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B245713-2036-40A0-9B69-8B86D00AC8D7}"/>
              </a:ext>
            </a:extLst>
          </p:cNvPr>
          <p:cNvGrpSpPr/>
          <p:nvPr/>
        </p:nvGrpSpPr>
        <p:grpSpPr>
          <a:xfrm>
            <a:off x="7981236" y="581525"/>
            <a:ext cx="2460931" cy="2226221"/>
            <a:chOff x="8722881" y="671525"/>
            <a:chExt cx="2460931" cy="22262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327729-2190-4960-9527-F07CEF10DFD1}"/>
                </a:ext>
              </a:extLst>
            </p:cNvPr>
            <p:cNvGrpSpPr/>
            <p:nvPr/>
          </p:nvGrpSpPr>
          <p:grpSpPr>
            <a:xfrm>
              <a:off x="8873340" y="671525"/>
              <a:ext cx="2160000" cy="1800000"/>
              <a:chOff x="532000" y="-319912"/>
              <a:chExt cx="11128000" cy="7497825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E48F85F-47FB-4E0B-8181-FDB9F374E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308E45-6D32-4E48-B32B-23A22DE79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8D849CE-9DEC-494E-B32A-8AD7419B0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1162C80-0102-444A-91D4-976ED528A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5964EA-0ECA-4DDF-9EDB-0960BD512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347863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9BB4DEF-B45C-416C-9A6E-1B85764D5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537791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33EB58C-85D9-441C-815E-6A48605D6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537791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D57233C-59F9-4043-85E2-882EA0EBC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90B2C54-ABA9-4950-AEA6-F0ADD30F1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EC5F984-9564-46E4-8E1D-290F87D6D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5B304E8-0EC1-490B-A221-1A5A2F279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569C418-E1DA-49F4-BD8D-EC85EB4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-31991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BA21E27-E690-49C1-AB17-3F4488C31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28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578D9D6-7BB5-48FB-8E62-BD6C2D83D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860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83F55CA-23D4-410B-8412-EB0A16E27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2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336E578-8BDD-4A7C-84EF-8F1C78AEA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64000" y="157936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3A61DE4-A376-487B-9555-E5962798B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6000" y="1579363"/>
                <a:ext cx="1800000" cy="1800000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FE8E97-32B4-4936-B0D3-FB7F172B8E7D}"/>
                </a:ext>
              </a:extLst>
            </p:cNvPr>
            <p:cNvSpPr txBox="1"/>
            <p:nvPr/>
          </p:nvSpPr>
          <p:spPr>
            <a:xfrm>
              <a:off x="8722881" y="2651525"/>
              <a:ext cx="2460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주요 </a:t>
              </a:r>
              <a:r>
                <a:rPr lang="ko-KR" altLang="en-US" sz="1000" dirty="0" err="1"/>
                <a:t>경로점</a:t>
              </a:r>
              <a:r>
                <a:rPr lang="ko-KR" altLang="en-US" sz="1000" dirty="0"/>
                <a:t> 기준으로 하위 격자로 분리</a:t>
              </a:r>
            </a:p>
          </p:txBody>
        </p:sp>
      </p:grp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7378288A-0C5F-4847-8E13-7F9A90B2A2E8}"/>
              </a:ext>
            </a:extLst>
          </p:cNvPr>
          <p:cNvSpPr/>
          <p:nvPr/>
        </p:nvSpPr>
        <p:spPr>
          <a:xfrm>
            <a:off x="4866432" y="1604635"/>
            <a:ext cx="180000" cy="18000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FA6B21C1-22EF-44D5-A3BF-BD2EB6E636DC}"/>
              </a:ext>
            </a:extLst>
          </p:cNvPr>
          <p:cNvSpPr/>
          <p:nvPr/>
        </p:nvSpPr>
        <p:spPr>
          <a:xfrm>
            <a:off x="7739184" y="1604635"/>
            <a:ext cx="180000" cy="18000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D14602A-7423-4D3E-98BC-C0AD890EE8D6}"/>
              </a:ext>
            </a:extLst>
          </p:cNvPr>
          <p:cNvGrpSpPr/>
          <p:nvPr/>
        </p:nvGrpSpPr>
        <p:grpSpPr>
          <a:xfrm>
            <a:off x="2231447" y="3029333"/>
            <a:ext cx="7698459" cy="2777315"/>
            <a:chOff x="239282" y="3035387"/>
            <a:chExt cx="7698459" cy="277731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D8E7920-3836-4D29-8DD7-4BD817D5246C}"/>
                </a:ext>
              </a:extLst>
            </p:cNvPr>
            <p:cNvGrpSpPr/>
            <p:nvPr/>
          </p:nvGrpSpPr>
          <p:grpSpPr>
            <a:xfrm>
              <a:off x="239282" y="3182757"/>
              <a:ext cx="4500978" cy="2482575"/>
              <a:chOff x="1158659" y="3429000"/>
              <a:chExt cx="4500978" cy="2482575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F428609-CCC0-44AB-84D0-5FE7662C1A68}"/>
                  </a:ext>
                </a:extLst>
              </p:cNvPr>
              <p:cNvGrpSpPr/>
              <p:nvPr/>
            </p:nvGrpSpPr>
            <p:grpSpPr>
              <a:xfrm>
                <a:off x="1158659" y="3429000"/>
                <a:ext cx="4500978" cy="2169567"/>
                <a:chOff x="1719022" y="3274092"/>
                <a:chExt cx="4500978" cy="216956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19A665D-600C-4FC3-A4A7-607408E7C528}"/>
                    </a:ext>
                  </a:extLst>
                </p:cNvPr>
                <p:cNvSpPr/>
                <p:nvPr/>
              </p:nvSpPr>
              <p:spPr>
                <a:xfrm>
                  <a:off x="2023822" y="35788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6750713F-45D3-4998-BD5C-2F2AAD8FC4AA}"/>
                    </a:ext>
                  </a:extLst>
                </p:cNvPr>
                <p:cNvSpPr/>
                <p:nvPr/>
              </p:nvSpPr>
              <p:spPr>
                <a:xfrm>
                  <a:off x="1871422" y="34264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29E4185-6673-40D1-968D-0A942BBC17B5}"/>
                    </a:ext>
                  </a:extLst>
                </p:cNvPr>
                <p:cNvSpPr/>
                <p:nvPr/>
              </p:nvSpPr>
              <p:spPr>
                <a:xfrm>
                  <a:off x="1719022" y="32740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CDB0201-D0CB-4F54-8567-FCA5C5439650}"/>
                    </a:ext>
                  </a:extLst>
                </p:cNvPr>
                <p:cNvGrpSpPr/>
                <p:nvPr/>
              </p:nvGrpSpPr>
              <p:grpSpPr>
                <a:xfrm>
                  <a:off x="1931577" y="3460847"/>
                  <a:ext cx="3771069" cy="1491257"/>
                  <a:chOff x="1860114" y="3537791"/>
                  <a:chExt cx="3771069" cy="1491257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408E9A2A-28BF-4B5A-9B1C-86570FFF373B}"/>
                      </a:ext>
                    </a:extLst>
                  </p:cNvPr>
                  <p:cNvGrpSpPr/>
                  <p:nvPr/>
                </p:nvGrpSpPr>
                <p:grpSpPr>
                  <a:xfrm>
                    <a:off x="1860114" y="3620309"/>
                    <a:ext cx="1743371" cy="1326221"/>
                    <a:chOff x="6249794" y="1754739"/>
                    <a:chExt cx="1743371" cy="1326221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533418F-7D56-4AF3-8A35-DB9A56969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0622" y="2834739"/>
                      <a:ext cx="160172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/>
                        <a:t>하위 격자에서 경로 탐색</a:t>
                      </a:r>
                    </a:p>
                  </p:txBody>
                </p:sp>
                <p:pic>
                  <p:nvPicPr>
                    <p:cNvPr id="39" name="그림 38" descr="시계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D417835-54C7-49E0-912D-59B81C16A4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9794" y="1754739"/>
                      <a:ext cx="1743371" cy="108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0497C77A-AF7E-449E-A5B3-224D414DF7FB}"/>
                      </a:ext>
                    </a:extLst>
                  </p:cNvPr>
                  <p:cNvGrpSpPr/>
                  <p:nvPr/>
                </p:nvGrpSpPr>
                <p:grpSpPr>
                  <a:xfrm>
                    <a:off x="3887812" y="3537791"/>
                    <a:ext cx="1743371" cy="1491257"/>
                    <a:chOff x="6249794" y="3211539"/>
                    <a:chExt cx="1743371" cy="1491257"/>
                  </a:xfrm>
                </p:grpSpPr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D3DA87C-B5B8-4EBB-9B87-CF26B0C8D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8864" y="4302686"/>
                      <a:ext cx="13452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/>
                        <a:t>예측 가능한 경로의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선택 확률 계산 </a:t>
                      </a:r>
                    </a:p>
                  </p:txBody>
                </p:sp>
                <p:pic>
                  <p:nvPicPr>
                    <p:cNvPr id="37" name="그림 36">
                      <a:extLst>
                        <a:ext uri="{FF2B5EF4-FFF2-40B4-BE49-F238E27FC236}">
                          <a16:creationId xmlns:a16="http://schemas.microsoft.com/office/drawing/2014/main" id="{1AB9CB28-AB41-4949-8A97-49CE450E13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9794" y="3211539"/>
                      <a:ext cx="1743371" cy="1080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47295F-746A-4503-B002-3D7B387729C7}"/>
                  </a:ext>
                </a:extLst>
              </p:cNvPr>
              <p:cNvSpPr txBox="1"/>
              <p:nvPr/>
            </p:nvSpPr>
            <p:spPr>
              <a:xfrm>
                <a:off x="1832438" y="5665354"/>
                <a:ext cx="31534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모든 하위 격자에 대해 경로 탐색 및 확률 계산 수행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18240CB-962D-445B-A786-4BD03A42E349}"/>
                </a:ext>
              </a:extLst>
            </p:cNvPr>
            <p:cNvGrpSpPr/>
            <p:nvPr/>
          </p:nvGrpSpPr>
          <p:grpSpPr>
            <a:xfrm>
              <a:off x="5172604" y="3035387"/>
              <a:ext cx="2765137" cy="2777315"/>
              <a:chOff x="7340312" y="3253783"/>
              <a:chExt cx="2765137" cy="2777315"/>
            </a:xfrm>
          </p:grpSpPr>
          <p:pic>
            <p:nvPicPr>
              <p:cNvPr id="53" name="그림 52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25A16CE5-1281-4E6F-9E12-311DB56804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9" r="16019"/>
              <a:stretch/>
            </p:blipFill>
            <p:spPr>
              <a:xfrm>
                <a:off x="7340312" y="3253783"/>
                <a:ext cx="2765137" cy="25200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28B68-D163-4FAB-9469-346AD5937938}"/>
                  </a:ext>
                </a:extLst>
              </p:cNvPr>
              <p:cNvSpPr txBox="1"/>
              <p:nvPr/>
            </p:nvSpPr>
            <p:spPr>
              <a:xfrm>
                <a:off x="7492420" y="5784877"/>
                <a:ext cx="24609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계산된 확률을 사용하여 기준 항로 설정</a:t>
                </a:r>
              </a:p>
            </p:txBody>
          </p:sp>
        </p:grp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01CAC2D0-B863-4920-8E65-CACBBBFF86AE}"/>
                </a:ext>
              </a:extLst>
            </p:cNvPr>
            <p:cNvSpPr/>
            <p:nvPr/>
          </p:nvSpPr>
          <p:spPr>
            <a:xfrm>
              <a:off x="4866432" y="43340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00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962675-24D2-4860-BADE-01E7B8379011}"/>
              </a:ext>
            </a:extLst>
          </p:cNvPr>
          <p:cNvSpPr/>
          <p:nvPr/>
        </p:nvSpPr>
        <p:spPr>
          <a:xfrm>
            <a:off x="630425" y="202910"/>
            <a:ext cx="2673236" cy="266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C1CFD7E-1DAD-4921-9CC0-4FA73F599B1F}"/>
              </a:ext>
            </a:extLst>
          </p:cNvPr>
          <p:cNvGrpSpPr/>
          <p:nvPr/>
        </p:nvGrpSpPr>
        <p:grpSpPr>
          <a:xfrm>
            <a:off x="1783305" y="491525"/>
            <a:ext cx="8508390" cy="2406221"/>
            <a:chOff x="1783305" y="491525"/>
            <a:chExt cx="8508390" cy="240622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414856F-9FD7-405F-AA7F-A6183877FAB8}"/>
                </a:ext>
              </a:extLst>
            </p:cNvPr>
            <p:cNvGrpSpPr/>
            <p:nvPr/>
          </p:nvGrpSpPr>
          <p:grpSpPr>
            <a:xfrm>
              <a:off x="1783305" y="491525"/>
              <a:ext cx="2956955" cy="2406221"/>
              <a:chOff x="1158659" y="491525"/>
              <a:chExt cx="2956955" cy="2406221"/>
            </a:xfrm>
          </p:grpSpPr>
          <p:pic>
            <p:nvPicPr>
              <p:cNvPr id="28" name="그림 27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6EB63E98-28EB-4569-AB10-F6FBA9FAF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8659" y="491525"/>
                <a:ext cx="2956955" cy="216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0C0E5E-F4AC-4464-9610-C99270DF3E5F}"/>
                  </a:ext>
                </a:extLst>
              </p:cNvPr>
              <p:cNvSpPr txBox="1"/>
              <p:nvPr/>
            </p:nvSpPr>
            <p:spPr>
              <a:xfrm>
                <a:off x="1961315" y="2651525"/>
                <a:ext cx="13516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AIS data preprocess</a:t>
                </a:r>
                <a:endParaRPr lang="ko-KR" altLang="en-US" sz="1000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19A55BC-6EF1-4D84-B371-517FAD17E743}"/>
                </a:ext>
              </a:extLst>
            </p:cNvPr>
            <p:cNvGrpSpPr/>
            <p:nvPr/>
          </p:nvGrpSpPr>
          <p:grpSpPr>
            <a:xfrm>
              <a:off x="5172604" y="581525"/>
              <a:ext cx="2440408" cy="2226221"/>
              <a:chOff x="5274273" y="671525"/>
              <a:chExt cx="2440408" cy="2226221"/>
            </a:xfrm>
          </p:grpSpPr>
          <p:pic>
            <p:nvPicPr>
              <p:cNvPr id="8" name="그림 7" descr="모니터, 앉아있는, 다채로운, 대형이(가) 표시된 사진&#10;&#10;자동 생성된 설명">
                <a:extLst>
                  <a:ext uri="{FF2B5EF4-FFF2-40B4-BE49-F238E27FC236}">
                    <a16:creationId xmlns:a16="http://schemas.microsoft.com/office/drawing/2014/main" id="{E3B97DC4-49E9-4F3F-86C0-599A19892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4273" y="671525"/>
                <a:ext cx="2440408" cy="1800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424DB8-4F6F-4CCC-B715-E20668D50826}"/>
                  </a:ext>
                </a:extLst>
              </p:cNvPr>
              <p:cNvSpPr txBox="1"/>
              <p:nvPr/>
            </p:nvSpPr>
            <p:spPr>
              <a:xfrm>
                <a:off x="5308898" y="2651525"/>
                <a:ext cx="23711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Find Intermediate Nodes (Waypoints)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B245713-2036-40A0-9B69-8B86D00AC8D7}"/>
                </a:ext>
              </a:extLst>
            </p:cNvPr>
            <p:cNvGrpSpPr/>
            <p:nvPr/>
          </p:nvGrpSpPr>
          <p:grpSpPr>
            <a:xfrm>
              <a:off x="8131695" y="581525"/>
              <a:ext cx="2160000" cy="2226221"/>
              <a:chOff x="8873340" y="671525"/>
              <a:chExt cx="2160000" cy="222622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D327729-2190-4960-9527-F07CEF10DFD1}"/>
                  </a:ext>
                </a:extLst>
              </p:cNvPr>
              <p:cNvGrpSpPr/>
              <p:nvPr/>
            </p:nvGrpSpPr>
            <p:grpSpPr>
              <a:xfrm>
                <a:off x="8873340" y="671525"/>
                <a:ext cx="2160000" cy="1800000"/>
                <a:chOff x="532000" y="-319912"/>
                <a:chExt cx="11128000" cy="7497825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E48F85F-47FB-4E0B-8181-FDB9F374E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32000" y="3478638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45308E45-6D32-4E48-B32B-23A22DE79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864000" y="3478638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E8D849CE-9DEC-494E-B32A-8AD7419B0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6000" y="3478638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21162C80-0102-444A-91D4-976ED528A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528000" y="3478638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B5964EA-0ECA-4DDF-9EDB-0960BD512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860000" y="3478638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9BB4DEF-B45C-416C-9A6E-1B85764D5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32000" y="537791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133EB58C-85D9-441C-815E-6A48605D6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864000" y="537791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57233C-59F9-4043-85E2-882EA0EBC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32000" y="-319912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D90B2C54-ABA9-4950-AEA6-F0ADD30F1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864000" y="-319912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CEC5F984-9564-46E4-8E1D-290F87D6D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6000" y="-319912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85B304E8-0EC1-490B-A221-1A5A2F279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528000" y="-319912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4569C418-E1DA-49F4-BD8D-EC85EB481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860000" y="-319912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9BA21E27-E690-49C1-AB17-3F4488C31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528000" y="157936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7578D9D6-7BB5-48FB-8E62-BD6C2D83D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860000" y="157936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D83F55CA-23D4-410B-8412-EB0A16E27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32000" y="157936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2336E578-8BDD-4A7C-84EF-8F1C78AEA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864000" y="1579363"/>
                  <a:ext cx="1800000" cy="1800000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D3A61DE4-A376-487B-9555-E5962798B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6000" y="1579363"/>
                  <a:ext cx="1800000" cy="1800000"/>
                </a:xfrm>
                <a:prstGeom prst="rect">
                  <a:avLst/>
                </a:prstGeom>
              </p:spPr>
            </p:pic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FE8E97-32B4-4936-B0D3-FB7F172B8E7D}"/>
                  </a:ext>
                </a:extLst>
              </p:cNvPr>
              <p:cNvSpPr txBox="1"/>
              <p:nvPr/>
            </p:nvSpPr>
            <p:spPr>
              <a:xfrm>
                <a:off x="9247064" y="2651525"/>
                <a:ext cx="1412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Divide into sub-grids</a:t>
                </a:r>
              </a:p>
            </p:txBody>
          </p:sp>
        </p:grp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7378288A-0C5F-4847-8E13-7F9A90B2A2E8}"/>
                </a:ext>
              </a:extLst>
            </p:cNvPr>
            <p:cNvSpPr/>
            <p:nvPr/>
          </p:nvSpPr>
          <p:spPr>
            <a:xfrm>
              <a:off x="4866432" y="1604635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FA6B21C1-22EF-44D5-A3BF-BD2EB6E636DC}"/>
                </a:ext>
              </a:extLst>
            </p:cNvPr>
            <p:cNvSpPr/>
            <p:nvPr/>
          </p:nvSpPr>
          <p:spPr>
            <a:xfrm>
              <a:off x="7739184" y="1604635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D14602A-7423-4D3E-98BC-C0AD890EE8D6}"/>
              </a:ext>
            </a:extLst>
          </p:cNvPr>
          <p:cNvGrpSpPr/>
          <p:nvPr/>
        </p:nvGrpSpPr>
        <p:grpSpPr>
          <a:xfrm>
            <a:off x="2231447" y="3029333"/>
            <a:ext cx="7698459" cy="2777315"/>
            <a:chOff x="239282" y="3035387"/>
            <a:chExt cx="7698459" cy="277731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D8E7920-3836-4D29-8DD7-4BD817D5246C}"/>
                </a:ext>
              </a:extLst>
            </p:cNvPr>
            <p:cNvGrpSpPr/>
            <p:nvPr/>
          </p:nvGrpSpPr>
          <p:grpSpPr>
            <a:xfrm>
              <a:off x="239282" y="3182757"/>
              <a:ext cx="4500978" cy="2482575"/>
              <a:chOff x="1158659" y="3429000"/>
              <a:chExt cx="4500978" cy="2482575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F428609-CCC0-44AB-84D0-5FE7662C1A68}"/>
                  </a:ext>
                </a:extLst>
              </p:cNvPr>
              <p:cNvGrpSpPr/>
              <p:nvPr/>
            </p:nvGrpSpPr>
            <p:grpSpPr>
              <a:xfrm>
                <a:off x="1158659" y="3429000"/>
                <a:ext cx="4500978" cy="2169567"/>
                <a:chOff x="1719022" y="3274092"/>
                <a:chExt cx="4500978" cy="216956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19A665D-600C-4FC3-A4A7-607408E7C528}"/>
                    </a:ext>
                  </a:extLst>
                </p:cNvPr>
                <p:cNvSpPr/>
                <p:nvPr/>
              </p:nvSpPr>
              <p:spPr>
                <a:xfrm>
                  <a:off x="2023822" y="35788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6750713F-45D3-4998-BD5C-2F2AAD8FC4AA}"/>
                    </a:ext>
                  </a:extLst>
                </p:cNvPr>
                <p:cNvSpPr/>
                <p:nvPr/>
              </p:nvSpPr>
              <p:spPr>
                <a:xfrm>
                  <a:off x="1871422" y="34264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29E4185-6673-40D1-968D-0A942BBC17B5}"/>
                    </a:ext>
                  </a:extLst>
                </p:cNvPr>
                <p:cNvSpPr/>
                <p:nvPr/>
              </p:nvSpPr>
              <p:spPr>
                <a:xfrm>
                  <a:off x="1719022" y="3274092"/>
                  <a:ext cx="4196178" cy="1864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CDB0201-D0CB-4F54-8567-FCA5C5439650}"/>
                    </a:ext>
                  </a:extLst>
                </p:cNvPr>
                <p:cNvGrpSpPr/>
                <p:nvPr/>
              </p:nvGrpSpPr>
              <p:grpSpPr>
                <a:xfrm>
                  <a:off x="1931577" y="3460847"/>
                  <a:ext cx="3771069" cy="1491257"/>
                  <a:chOff x="1860114" y="3537791"/>
                  <a:chExt cx="3771069" cy="1491257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408E9A2A-28BF-4B5A-9B1C-86570FFF373B}"/>
                      </a:ext>
                    </a:extLst>
                  </p:cNvPr>
                  <p:cNvGrpSpPr/>
                  <p:nvPr/>
                </p:nvGrpSpPr>
                <p:grpSpPr>
                  <a:xfrm>
                    <a:off x="1860114" y="3620309"/>
                    <a:ext cx="1743371" cy="1326221"/>
                    <a:chOff x="6249794" y="1754739"/>
                    <a:chExt cx="1743371" cy="1326221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533418F-7D56-4AF3-8A35-DB9A56969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34" y="2834739"/>
                      <a:ext cx="95090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/>
                        <a:t>Find Baseline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9" name="그림 38" descr="시계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D417835-54C7-49E0-912D-59B81C16A4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9794" y="1754739"/>
                      <a:ext cx="1743371" cy="108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0497C77A-AF7E-449E-A5B3-224D414DF7FB}"/>
                      </a:ext>
                    </a:extLst>
                  </p:cNvPr>
                  <p:cNvGrpSpPr/>
                  <p:nvPr/>
                </p:nvGrpSpPr>
                <p:grpSpPr>
                  <a:xfrm>
                    <a:off x="3887812" y="3537791"/>
                    <a:ext cx="1743371" cy="1491257"/>
                    <a:chOff x="6249794" y="3211539"/>
                    <a:chExt cx="1743371" cy="1491257"/>
                  </a:xfrm>
                </p:grpSpPr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D3DA87C-B5B8-4EBB-9B87-CF26B0C8D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4177" y="4302686"/>
                      <a:ext cx="165462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/>
                        <a:t>Calculate probability</a:t>
                      </a:r>
                    </a:p>
                    <a:p>
                      <a:pPr algn="ctr"/>
                      <a:r>
                        <a:rPr lang="en-US" altLang="ko-KR" sz="1000" dirty="0"/>
                        <a:t>using Bayesian Bootstrap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37" name="그림 36">
                      <a:extLst>
                        <a:ext uri="{FF2B5EF4-FFF2-40B4-BE49-F238E27FC236}">
                          <a16:creationId xmlns:a16="http://schemas.microsoft.com/office/drawing/2014/main" id="{1AB9CB28-AB41-4949-8A97-49CE450E13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9794" y="3211539"/>
                      <a:ext cx="1743371" cy="1080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47295F-746A-4503-B002-3D7B387729C7}"/>
                  </a:ext>
                </a:extLst>
              </p:cNvPr>
              <p:cNvSpPr txBox="1"/>
              <p:nvPr/>
            </p:nvSpPr>
            <p:spPr>
              <a:xfrm>
                <a:off x="2613907" y="5665354"/>
                <a:ext cx="15904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Iterates for all sub-grids</a:t>
                </a:r>
                <a:endParaRPr lang="ko-KR" altLang="en-US" sz="1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18240CB-962D-445B-A786-4BD03A42E349}"/>
                </a:ext>
              </a:extLst>
            </p:cNvPr>
            <p:cNvGrpSpPr/>
            <p:nvPr/>
          </p:nvGrpSpPr>
          <p:grpSpPr>
            <a:xfrm>
              <a:off x="5172604" y="3035387"/>
              <a:ext cx="2765137" cy="2777315"/>
              <a:chOff x="7340312" y="3253783"/>
              <a:chExt cx="2765137" cy="2777315"/>
            </a:xfrm>
          </p:grpSpPr>
          <p:pic>
            <p:nvPicPr>
              <p:cNvPr id="53" name="그림 52" descr="텍스트, 지도이(가) 표시된 사진&#10;&#10;자동 생성된 설명">
                <a:extLst>
                  <a:ext uri="{FF2B5EF4-FFF2-40B4-BE49-F238E27FC236}">
                    <a16:creationId xmlns:a16="http://schemas.microsoft.com/office/drawing/2014/main" id="{25A16CE5-1281-4E6F-9E12-311DB56804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9" r="16019"/>
              <a:stretch/>
            </p:blipFill>
            <p:spPr>
              <a:xfrm>
                <a:off x="7340312" y="3253783"/>
                <a:ext cx="2765137" cy="25200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28B68-D163-4FAB-9469-346AD5937938}"/>
                  </a:ext>
                </a:extLst>
              </p:cNvPr>
              <p:cNvSpPr txBox="1"/>
              <p:nvPr/>
            </p:nvSpPr>
            <p:spPr>
              <a:xfrm>
                <a:off x="7397851" y="5784877"/>
                <a:ext cx="2650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Determine baseline for whole travel space</a:t>
                </a:r>
                <a:endParaRPr lang="ko-KR" altLang="en-US" sz="1000" dirty="0"/>
              </a:p>
            </p:txBody>
          </p:sp>
        </p:grp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01CAC2D0-B863-4920-8E65-CACBBBFF86AE}"/>
                </a:ext>
              </a:extLst>
            </p:cNvPr>
            <p:cNvSpPr/>
            <p:nvPr/>
          </p:nvSpPr>
          <p:spPr>
            <a:xfrm>
              <a:off x="4866432" y="4334044"/>
              <a:ext cx="180000" cy="180000"/>
            </a:xfrm>
            <a:prstGeom prst="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62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296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YongKyung Oh</dc:creator>
  <cp:lastModifiedBy>YongKyung Oh</cp:lastModifiedBy>
  <cp:revision>5</cp:revision>
  <dcterms:created xsi:type="dcterms:W3CDTF">2020-07-30T09:21:25Z</dcterms:created>
  <dcterms:modified xsi:type="dcterms:W3CDTF">2020-11-24T05:54:08Z</dcterms:modified>
</cp:coreProperties>
</file>