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용경" userId="891dc21b-60ed-46e3-b6ba-7315ab39c31e" providerId="ADAL" clId="{6A339543-10D6-4334-B6EA-03393F48C412}"/>
    <pc:docChg chg="custSel modSld">
      <pc:chgData name="오용경" userId="891dc21b-60ed-46e3-b6ba-7315ab39c31e" providerId="ADAL" clId="{6A339543-10D6-4334-B6EA-03393F48C412}" dt="2021-10-08T08:44:11.159" v="1" actId="478"/>
      <pc:docMkLst>
        <pc:docMk/>
      </pc:docMkLst>
      <pc:sldChg chg="delSp mod">
        <pc:chgData name="오용경" userId="891dc21b-60ed-46e3-b6ba-7315ab39c31e" providerId="ADAL" clId="{6A339543-10D6-4334-B6EA-03393F48C412}" dt="2021-10-08T08:44:04.388" v="0" actId="478"/>
        <pc:sldMkLst>
          <pc:docMk/>
          <pc:sldMk cId="3923551082" sldId="260"/>
        </pc:sldMkLst>
        <pc:grpChg chg="del">
          <ac:chgData name="오용경" userId="891dc21b-60ed-46e3-b6ba-7315ab39c31e" providerId="ADAL" clId="{6A339543-10D6-4334-B6EA-03393F48C412}" dt="2021-10-08T08:44:04.388" v="0" actId="478"/>
          <ac:grpSpMkLst>
            <pc:docMk/>
            <pc:sldMk cId="3923551082" sldId="260"/>
            <ac:grpSpMk id="55" creationId="{701D167E-3612-4392-B840-B3C0AC80EFBC}"/>
          </ac:grpSpMkLst>
        </pc:grpChg>
      </pc:sldChg>
      <pc:sldChg chg="delSp mod">
        <pc:chgData name="오용경" userId="891dc21b-60ed-46e3-b6ba-7315ab39c31e" providerId="ADAL" clId="{6A339543-10D6-4334-B6EA-03393F48C412}" dt="2021-10-08T08:44:11.159" v="1" actId="478"/>
        <pc:sldMkLst>
          <pc:docMk/>
          <pc:sldMk cId="2074898721" sldId="262"/>
        </pc:sldMkLst>
        <pc:grpChg chg="del">
          <ac:chgData name="오용경" userId="891dc21b-60ed-46e3-b6ba-7315ab39c31e" providerId="ADAL" clId="{6A339543-10D6-4334-B6EA-03393F48C412}" dt="2021-10-08T08:44:11.159" v="1" actId="478"/>
          <ac:grpSpMkLst>
            <pc:docMk/>
            <pc:sldMk cId="2074898721" sldId="262"/>
            <ac:grpSpMk id="8" creationId="{16F39559-65D3-413C-A86C-04529137800C}"/>
          </ac:grpSpMkLst>
        </pc:grpChg>
        <pc:picChg chg="topLvl">
          <ac:chgData name="오용경" userId="891dc21b-60ed-46e3-b6ba-7315ab39c31e" providerId="ADAL" clId="{6A339543-10D6-4334-B6EA-03393F48C412}" dt="2021-10-08T08:44:11.159" v="1" actId="478"/>
          <ac:picMkLst>
            <pc:docMk/>
            <pc:sldMk cId="2074898721" sldId="262"/>
            <ac:picMk id="5" creationId="{A4354125-5AD3-42E5-8D2F-70F9977A012B}"/>
          </ac:picMkLst>
        </pc:picChg>
        <pc:picChg chg="del topLvl">
          <ac:chgData name="오용경" userId="891dc21b-60ed-46e3-b6ba-7315ab39c31e" providerId="ADAL" clId="{6A339543-10D6-4334-B6EA-03393F48C412}" dt="2021-10-08T08:44:11.159" v="1" actId="478"/>
          <ac:picMkLst>
            <pc:docMk/>
            <pc:sldMk cId="2074898721" sldId="262"/>
            <ac:picMk id="7" creationId="{84593FC2-4FE9-4485-B4C4-290D7194D1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1DDD5-57ED-4EC7-9EBD-7C62C744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B23AAF-AE0E-4B65-BE88-51D99952E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D5CD4-9F92-4841-8922-784C55C8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80995-A88C-4AD6-B547-ADDF5AE4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B227E-7836-4034-B868-7296AFC6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4A728-0065-4499-9B81-70EAA819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055C2-5287-46EE-89E5-2897B7A76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64745-86A8-4860-9802-00755888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FC22D-9EEF-4115-9765-51B47045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777FC-7ADB-4CA8-B1C1-BA712792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3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141A4-8B55-4465-9B6E-2236004B3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A82B7-637E-451E-A86A-85F5DEB8D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EE78-C9CB-459A-A344-05724755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E36D4-F0E9-4634-9ADE-4BF63A2B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BA422-B5E7-4F5D-B8E7-3ED62B2A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7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09678-07E3-4A2B-9788-9B4CEA5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890D-9510-47CF-88B8-64BCF6B5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6FC52-BB84-4F3A-9277-E3692523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C407B-A9EF-4E23-8D0E-0175EC36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05E07-4658-420F-AF62-217A43CC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D873-7A4C-434C-A108-C62D5521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071FB-7319-4DBE-87DB-AA6D79FD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0278A-4458-4CCA-BFD8-7BE31841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E15CB-012C-4D3A-A394-EA680DD7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66BB2-8ED3-47F0-9C80-65631DAF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5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D4D9B-EDBE-4156-AC86-A5801E2D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C7D23-2E21-4228-8CA4-F84428D19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2E74A-32CE-4540-9947-43710DDA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4C031-A4AB-4D34-88B0-070D65D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D8605-B17F-4BDE-8614-15D87B27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02961-6054-4E10-AEFC-010A50A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3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18D02-89CE-435E-9D0A-2E5356C0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10E94-3602-4596-AC8A-F4D679B0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21B65-F268-4EAF-A3DD-EA4A74942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C69926-FD45-41EE-B744-8E3DBB2B7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8D2B2D-453F-433F-B330-2B1C89A00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9EFDCB-239A-4841-93AD-60A28AA7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4C2126-9063-494D-B490-720F3AB2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69894-0497-48E2-A71F-48E540F8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3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527F3-1C07-472A-B22C-CC529DBD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EA344-D861-4A59-AE46-654AC003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CEDF14-787B-4035-89D2-17332B0A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1DFBF-2A90-4144-A867-247DB5FB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6A822C-3A64-497C-9C6B-B18A2D26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91628-3CAE-4ECB-8DD6-36A6834E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63388-281E-4BD1-9004-E7053FC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7BCB5-0EBD-478C-B34E-14D88E6B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E819-4B39-4DC1-96F9-956CA1CC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1C54A-9A9E-4101-89D6-2C4FFA51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2FA6A-7E49-4D6B-91B6-AE39A608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4DE42-E068-41AC-8F35-1835669F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5D77D-E79F-427D-A78F-2D1800D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EE73-3C46-4948-B4BB-6C8F96C3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584D7-6FC7-4747-8F3B-EA5110E68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E8C88-0056-4D6F-8D86-7B2B831E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9C5E9-879C-4371-B596-A419E0EC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FA112-E352-455C-954E-6D9397AD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16D6A-9144-40A5-8DF3-EC307667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EE47-965E-4085-9EC2-AB7D68DA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1A36C-051B-4213-8526-2ED5BD8F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E12BC-421C-41AD-AE86-FF853D58C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57F3-1296-4B34-A8B5-0B0374A9E12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C3CCA-CE4B-4B1E-8087-2E8AFB3E3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E7FBB-1D53-4BE3-A9DA-7C76BE77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9E6D-9679-4F36-8947-2DB3CF9C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2AB12E2-F14C-4F03-8B54-153985B62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8575"/>
            <a:ext cx="704850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954BCB-CAC9-4F69-9508-A0CE7FD2A1E3}"/>
              </a:ext>
            </a:extLst>
          </p:cNvPr>
          <p:cNvSpPr txBox="1"/>
          <p:nvPr/>
        </p:nvSpPr>
        <p:spPr>
          <a:xfrm>
            <a:off x="3251400" y="2783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8885F-FD13-4FF1-91AD-BB1339ECE601}"/>
              </a:ext>
            </a:extLst>
          </p:cNvPr>
          <p:cNvSpPr txBox="1"/>
          <p:nvPr/>
        </p:nvSpPr>
        <p:spPr>
          <a:xfrm>
            <a:off x="5485013" y="15402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FC660-D0AF-49B4-86AB-D6ACC6646879}"/>
              </a:ext>
            </a:extLst>
          </p:cNvPr>
          <p:cNvSpPr txBox="1"/>
          <p:nvPr/>
        </p:nvSpPr>
        <p:spPr>
          <a:xfrm>
            <a:off x="6437513" y="34118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2CC09-CD28-43FD-A11F-C5804B97A1D7}"/>
              </a:ext>
            </a:extLst>
          </p:cNvPr>
          <p:cNvSpPr txBox="1"/>
          <p:nvPr/>
        </p:nvSpPr>
        <p:spPr>
          <a:xfrm>
            <a:off x="7717038" y="49644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E04A84-E57A-4FA8-B2A9-2D066A2F01D5}"/>
              </a:ext>
            </a:extLst>
          </p:cNvPr>
          <p:cNvSpPr txBox="1"/>
          <p:nvPr/>
        </p:nvSpPr>
        <p:spPr>
          <a:xfrm>
            <a:off x="8672713" y="55772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7CA95C-C5C3-4730-A666-A66C4C523EFF}"/>
              </a:ext>
            </a:extLst>
          </p:cNvPr>
          <p:cNvCxnSpPr>
            <a:cxnSpLocks/>
          </p:cNvCxnSpPr>
          <p:nvPr/>
        </p:nvCxnSpPr>
        <p:spPr>
          <a:xfrm flipV="1">
            <a:off x="3398520" y="1691640"/>
            <a:ext cx="2232660" cy="1234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6FCF82-11A1-4305-9408-553A0DE85104}"/>
              </a:ext>
            </a:extLst>
          </p:cNvPr>
          <p:cNvCxnSpPr>
            <a:cxnSpLocks/>
          </p:cNvCxnSpPr>
          <p:nvPr/>
        </p:nvCxnSpPr>
        <p:spPr>
          <a:xfrm>
            <a:off x="5631180" y="1691640"/>
            <a:ext cx="2232660" cy="34130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ED57CD-91C8-4F33-97B0-264FA868D1A1}"/>
              </a:ext>
            </a:extLst>
          </p:cNvPr>
          <p:cNvCxnSpPr>
            <a:cxnSpLocks/>
          </p:cNvCxnSpPr>
          <p:nvPr/>
        </p:nvCxnSpPr>
        <p:spPr>
          <a:xfrm>
            <a:off x="5631180" y="1691640"/>
            <a:ext cx="929642" cy="1862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9A5CEF-2954-478E-AE2F-821ED9695979}"/>
              </a:ext>
            </a:extLst>
          </p:cNvPr>
          <p:cNvCxnSpPr>
            <a:cxnSpLocks/>
          </p:cNvCxnSpPr>
          <p:nvPr/>
        </p:nvCxnSpPr>
        <p:spPr>
          <a:xfrm>
            <a:off x="6560822" y="3554233"/>
            <a:ext cx="1303018" cy="1550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AEAD786-E5D6-487D-A6ED-8C031DE640A0}"/>
              </a:ext>
            </a:extLst>
          </p:cNvPr>
          <p:cNvCxnSpPr>
            <a:cxnSpLocks/>
          </p:cNvCxnSpPr>
          <p:nvPr/>
        </p:nvCxnSpPr>
        <p:spPr>
          <a:xfrm>
            <a:off x="7859064" y="5104737"/>
            <a:ext cx="955675" cy="626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5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35C8A9-92E1-4A5F-A8EB-6EB950C4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06" y="30185"/>
            <a:ext cx="7047587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0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BF8F9C-BDDD-4C30-8A21-FBF75A4E4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63" y="0"/>
            <a:ext cx="9399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E51E48F-8896-4157-A47D-02631066E769}"/>
              </a:ext>
            </a:extLst>
          </p:cNvPr>
          <p:cNvGrpSpPr/>
          <p:nvPr/>
        </p:nvGrpSpPr>
        <p:grpSpPr>
          <a:xfrm>
            <a:off x="2222400" y="758825"/>
            <a:ext cx="2880000" cy="5340351"/>
            <a:chOff x="809633" y="643467"/>
            <a:chExt cx="2880000" cy="53403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354125-5AD3-42E5-8D2F-70F9977A0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33" y="643467"/>
              <a:ext cx="2880000" cy="31823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59F74C-A6E0-4A90-AA6E-AD233DB2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33" y="3882525"/>
              <a:ext cx="2880000" cy="210129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1CB0DD-41B0-4D30-91C6-294A8595C430}"/>
              </a:ext>
            </a:extLst>
          </p:cNvPr>
          <p:cNvGrpSpPr/>
          <p:nvPr/>
        </p:nvGrpSpPr>
        <p:grpSpPr>
          <a:xfrm>
            <a:off x="7324800" y="1707916"/>
            <a:ext cx="2644800" cy="3442168"/>
            <a:chOff x="5951479" y="1707916"/>
            <a:chExt cx="2644800" cy="34421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C7505B-01A8-4AB2-B8CE-F1163AFDFCB7}"/>
                </a:ext>
              </a:extLst>
            </p:cNvPr>
            <p:cNvSpPr/>
            <p:nvPr/>
          </p:nvSpPr>
          <p:spPr>
            <a:xfrm>
              <a:off x="6256279" y="20127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9CB622-CF49-402B-80CA-75AE0EADB030}"/>
                </a:ext>
              </a:extLst>
            </p:cNvPr>
            <p:cNvSpPr/>
            <p:nvPr/>
          </p:nvSpPr>
          <p:spPr>
            <a:xfrm>
              <a:off x="6103879" y="18603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96AC99-F5E9-4EBD-92CD-04EFBD857C51}"/>
                </a:ext>
              </a:extLst>
            </p:cNvPr>
            <p:cNvSpPr/>
            <p:nvPr/>
          </p:nvSpPr>
          <p:spPr>
            <a:xfrm>
              <a:off x="5951479" y="1707916"/>
              <a:ext cx="2340000" cy="28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59210-E5A8-45BB-ADB5-DE989871BD84}"/>
                </a:ext>
              </a:extLst>
            </p:cNvPr>
            <p:cNvSpPr txBox="1"/>
            <p:nvPr/>
          </p:nvSpPr>
          <p:spPr>
            <a:xfrm>
              <a:off x="6096316" y="4903863"/>
              <a:ext cx="2355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Iterate to find best routes in all grids</a:t>
              </a:r>
              <a:endParaRPr lang="ko-KR" altLang="en-US" sz="1000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2E7D7B9-10B6-4CA5-B50F-678C99A8D9E2}"/>
                </a:ext>
              </a:extLst>
            </p:cNvPr>
            <p:cNvGrpSpPr/>
            <p:nvPr/>
          </p:nvGrpSpPr>
          <p:grpSpPr>
            <a:xfrm>
              <a:off x="6153907" y="1754739"/>
              <a:ext cx="1935145" cy="1326221"/>
              <a:chOff x="6153907" y="1754739"/>
              <a:chExt cx="1935145" cy="132622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13DAD-8257-4BE1-9B69-0A22F2151F83}"/>
                  </a:ext>
                </a:extLst>
              </p:cNvPr>
              <p:cNvSpPr txBox="1"/>
              <p:nvPr/>
            </p:nvSpPr>
            <p:spPr>
              <a:xfrm>
                <a:off x="6153907" y="2834739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Analyze the routes in the gird</a:t>
                </a:r>
                <a:endParaRPr lang="ko-KR" altLang="en-US" sz="1000" dirty="0"/>
              </a:p>
            </p:txBody>
          </p:sp>
          <p:pic>
            <p:nvPicPr>
              <p:cNvPr id="17" name="그림 16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07445406-6795-4FE5-A892-A83F7BD14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9794" y="1754739"/>
                <a:ext cx="1743371" cy="1080000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51A200E-2082-49DB-9098-C7C92A21AD88}"/>
                </a:ext>
              </a:extLst>
            </p:cNvPr>
            <p:cNvGrpSpPr/>
            <p:nvPr/>
          </p:nvGrpSpPr>
          <p:grpSpPr>
            <a:xfrm>
              <a:off x="5983187" y="3211539"/>
              <a:ext cx="2276585" cy="1337368"/>
              <a:chOff x="5983187" y="3211539"/>
              <a:chExt cx="2276585" cy="133736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E6259A-70A8-47EE-B789-9A47856B0F12}"/>
                  </a:ext>
                </a:extLst>
              </p:cNvPr>
              <p:cNvSpPr txBox="1"/>
              <p:nvPr/>
            </p:nvSpPr>
            <p:spPr>
              <a:xfrm>
                <a:off x="5983187" y="4302686"/>
                <a:ext cx="22765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Find the best route using Bootstrap</a:t>
                </a:r>
                <a:endParaRPr lang="ko-KR" altLang="en-US" sz="1000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DEA7603-DA13-4DED-9D03-9AEB273BC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9794" y="3211539"/>
                <a:ext cx="1743371" cy="10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489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지도이(가) 표시된 사진&#10;&#10;자동 생성된 설명">
            <a:extLst>
              <a:ext uri="{FF2B5EF4-FFF2-40B4-BE49-F238E27FC236}">
                <a16:creationId xmlns:a16="http://schemas.microsoft.com/office/drawing/2014/main" id="{11E1D6A0-C05E-412B-9704-982C4265B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9" r="17939"/>
          <a:stretch/>
        </p:blipFill>
        <p:spPr>
          <a:xfrm>
            <a:off x="3509107" y="899760"/>
            <a:ext cx="517378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7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25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YongKyung Oh</dc:creator>
  <cp:lastModifiedBy>YongKyung Oh</cp:lastModifiedBy>
  <cp:revision>6</cp:revision>
  <dcterms:created xsi:type="dcterms:W3CDTF">2021-08-31T12:13:28Z</dcterms:created>
  <dcterms:modified xsi:type="dcterms:W3CDTF">2021-10-08T08:47:50Z</dcterms:modified>
</cp:coreProperties>
</file>