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4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7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7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5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89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0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37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3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3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13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8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93A5-44F3-4153-820F-CD647931546A}" type="datetimeFigureOut">
              <a:rPr lang="nl-NL" smtClean="0"/>
              <a:t>20-7-2014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5773-A1FA-49E4-A251-E522DC9BD3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4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4535996" y="332656"/>
            <a:ext cx="0" cy="626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971602" y="3057872"/>
            <a:ext cx="2275991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ICodeGenerator</a:t>
            </a:r>
            <a:endParaRPr lang="en-US" dirty="0" smtClean="0"/>
          </a:p>
          <a:p>
            <a:pPr algn="ctr"/>
            <a:r>
              <a:rPr lang="en-US" sz="1100" dirty="0" smtClean="0"/>
              <a:t>Converts the generated code model to a C# access layer</a:t>
            </a:r>
            <a:endParaRPr lang="nl-NL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971602" y="4426024"/>
            <a:ext cx="2275991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ICodeFormatter</a:t>
            </a:r>
            <a:endParaRPr lang="en-US" dirty="0" smtClean="0"/>
          </a:p>
          <a:p>
            <a:pPr algn="ctr"/>
            <a:r>
              <a:rPr lang="en-US" sz="1100" dirty="0" smtClean="0"/>
              <a:t>Formats the generated code to make it pretty</a:t>
            </a:r>
            <a:endParaRPr lang="nl-NL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971602" y="1717442"/>
            <a:ext cx="2275993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IModelProvider</a:t>
            </a:r>
            <a:endParaRPr lang="nl-NL" sz="1100" dirty="0"/>
          </a:p>
          <a:p>
            <a:pPr algn="ctr"/>
            <a:r>
              <a:rPr lang="en-US" sz="1100" dirty="0" smtClean="0"/>
              <a:t>Generates a C# model based on a set of calls to the database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8" idx="2"/>
            <a:endCxn id="4" idx="0"/>
          </p:cNvCxnSpPr>
          <p:nvPr/>
        </p:nvCxnSpPr>
        <p:spPr>
          <a:xfrm flipH="1">
            <a:off x="2109598" y="2725554"/>
            <a:ext cx="1" cy="332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2109598" y="4065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3" y="980728"/>
            <a:ext cx="227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Runner</a:t>
            </a:r>
            <a:endParaRPr lang="nl-NL" dirty="0"/>
          </a:p>
        </p:txBody>
      </p:sp>
      <p:cxnSp>
        <p:nvCxnSpPr>
          <p:cNvPr id="21" name="Straight Arrow Connector 20"/>
          <p:cNvCxnSpPr>
            <a:stCxn id="19" idx="2"/>
            <a:endCxn id="8" idx="0"/>
          </p:cNvCxnSpPr>
          <p:nvPr/>
        </p:nvCxnSpPr>
        <p:spPr>
          <a:xfrm>
            <a:off x="2109598" y="1350060"/>
            <a:ext cx="1" cy="367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5" idx="0"/>
          </p:cNvCxnSpPr>
          <p:nvPr/>
        </p:nvCxnSpPr>
        <p:spPr>
          <a:xfrm>
            <a:off x="2109598" y="5434136"/>
            <a:ext cx="0" cy="48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3" y="5915016"/>
            <a:ext cx="227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C# Code</a:t>
            </a:r>
            <a:endParaRPr lang="nl-NL" dirty="0"/>
          </a:p>
        </p:txBody>
      </p:sp>
      <p:sp>
        <p:nvSpPr>
          <p:cNvPr id="28" name="Rounded Rectangle 27"/>
          <p:cNvSpPr/>
          <p:nvPr/>
        </p:nvSpPr>
        <p:spPr>
          <a:xfrm>
            <a:off x="5824399" y="1717442"/>
            <a:ext cx="2275993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SqlRequest</a:t>
            </a:r>
            <a:endParaRPr lang="en-US" dirty="0" smtClean="0"/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n the generated code, an object is constructed describing the </a:t>
            </a:r>
            <a:r>
              <a:rPr lang="en-US" sz="1100" dirty="0" err="1" smtClean="0"/>
              <a:t>db</a:t>
            </a:r>
            <a:r>
              <a:rPr lang="en-US" sz="1100" dirty="0" smtClean="0"/>
              <a:t> call</a:t>
            </a:r>
            <a:endParaRPr lang="nl-NL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824401" y="1022527"/>
            <a:ext cx="227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Code</a:t>
            </a:r>
            <a:endParaRPr lang="nl-NL" dirty="0"/>
          </a:p>
        </p:txBody>
      </p: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>
            <a:off x="6962396" y="1391859"/>
            <a:ext cx="0" cy="32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24398" y="3057872"/>
            <a:ext cx="2275993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ISqlExecutor</a:t>
            </a:r>
            <a:endParaRPr lang="en-US" dirty="0" smtClean="0"/>
          </a:p>
          <a:p>
            <a:pPr algn="ctr"/>
            <a:r>
              <a:rPr lang="en-US" sz="1100" dirty="0" smtClean="0"/>
              <a:t>Executes the constructed request and returns a response</a:t>
            </a:r>
            <a:endParaRPr lang="nl-NL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5824400" y="4426024"/>
            <a:ext cx="2275992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SqlResponse</a:t>
            </a:r>
            <a:endParaRPr lang="en-US" dirty="0" smtClean="0"/>
          </a:p>
          <a:p>
            <a:pPr algn="ctr"/>
            <a:r>
              <a:rPr lang="en-US" sz="1100" dirty="0" smtClean="0"/>
              <a:t>Contains the resulting data, e.g. one or more list(s) of objects</a:t>
            </a:r>
            <a:endParaRPr lang="nl-NL" sz="1100" dirty="0"/>
          </a:p>
        </p:txBody>
      </p:sp>
      <p:cxnSp>
        <p:nvCxnSpPr>
          <p:cNvPr id="35" name="Straight Arrow Connector 34"/>
          <p:cNvCxnSpPr>
            <a:stCxn id="28" idx="2"/>
            <a:endCxn id="32" idx="0"/>
          </p:cNvCxnSpPr>
          <p:nvPr/>
        </p:nvCxnSpPr>
        <p:spPr>
          <a:xfrm flipH="1">
            <a:off x="6962395" y="2725554"/>
            <a:ext cx="1" cy="332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6962395" y="4065984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40" idx="0"/>
          </p:cNvCxnSpPr>
          <p:nvPr/>
        </p:nvCxnSpPr>
        <p:spPr>
          <a:xfrm>
            <a:off x="6962396" y="5434136"/>
            <a:ext cx="0" cy="48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24401" y="5915016"/>
            <a:ext cx="227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Profit</a:t>
            </a:r>
            <a:endParaRPr lang="nl-NL" dirty="0"/>
          </a:p>
        </p:txBody>
      </p:sp>
      <p:sp>
        <p:nvSpPr>
          <p:cNvPr id="41" name="Can 40"/>
          <p:cNvSpPr/>
          <p:nvPr/>
        </p:nvSpPr>
        <p:spPr>
          <a:xfrm>
            <a:off x="3851920" y="1717442"/>
            <a:ext cx="1368152" cy="3688972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nl-NL" dirty="0"/>
          </a:p>
        </p:txBody>
      </p:sp>
      <p:cxnSp>
        <p:nvCxnSpPr>
          <p:cNvPr id="43" name="Straight Arrow Connector 42"/>
          <p:cNvCxnSpPr>
            <a:stCxn id="32" idx="1"/>
            <a:endCxn id="41" idx="4"/>
          </p:cNvCxnSpPr>
          <p:nvPr/>
        </p:nvCxnSpPr>
        <p:spPr>
          <a:xfrm flipH="1">
            <a:off x="5220072" y="3561928"/>
            <a:ext cx="6043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3"/>
          </p:cNvCxnSpPr>
          <p:nvPr/>
        </p:nvCxnSpPr>
        <p:spPr>
          <a:xfrm>
            <a:off x="3247595" y="2221498"/>
            <a:ext cx="604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1601" y="490653"/>
            <a:ext cx="227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Compile-Time</a:t>
            </a:r>
            <a:endParaRPr lang="nl-NL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24401" y="490653"/>
            <a:ext cx="227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Run-Time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910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Info Support 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van den Oever</dc:creator>
  <cp:lastModifiedBy>Marco van den Oever</cp:lastModifiedBy>
  <cp:revision>5</cp:revision>
  <dcterms:created xsi:type="dcterms:W3CDTF">2014-07-20T10:14:45Z</dcterms:created>
  <dcterms:modified xsi:type="dcterms:W3CDTF">2014-07-20T10:44:06Z</dcterms:modified>
</cp:coreProperties>
</file>