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39319200" cx="28346400"/>
  <p:notesSz cx="9144000" cy="6858000"/>
  <p:embeddedFontLst>
    <p:embeddedFont>
      <p:font typeface="Helvetica Neue"/>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font" Target="fonts/HelveticaNeue-regular.fntdata"/><Relationship Id="rId7" Type="http://schemas.openxmlformats.org/officeDocument/2006/relationships/font" Target="fonts/HelveticaNeue-bold.fntdata"/><Relationship Id="rId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962400" cy="342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5180012" y="0"/>
            <a:ext cx="3962400" cy="34290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3646487" y="514350"/>
            <a:ext cx="1851025" cy="25717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med" w="med" type="none"/>
            <a:tailEnd len="med" w="med" type="none"/>
          </a:ln>
        </p:spPr>
      </p:sp>
      <p:sp>
        <p:nvSpPr>
          <p:cNvPr id="6" name="Shape 6"/>
          <p:cNvSpPr txBox="1"/>
          <p:nvPr>
            <p:ph idx="1" type="body"/>
          </p:nvPr>
        </p:nvSpPr>
        <p:spPr>
          <a:xfrm>
            <a:off x="914400" y="3257550"/>
            <a:ext cx="7315200" cy="30861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0" marR="0" rtl="0" algn="l">
              <a:spcBef>
                <a:spcPts val="0"/>
              </a:spcBef>
              <a:buSzPts val="1400"/>
              <a:buNone/>
              <a:defRPr b="0" i="0" sz="1800" u="none" cap="none" strike="noStrike"/>
            </a:lvl2pPr>
            <a:lvl3pPr indent="0" lvl="2" marL="0" marR="0" rtl="0" algn="l">
              <a:spcBef>
                <a:spcPts val="0"/>
              </a:spcBef>
              <a:buSzPts val="1400"/>
              <a:buNone/>
              <a:defRPr b="0" i="0" sz="1800" u="none" cap="none" strike="noStrike"/>
            </a:lvl3pPr>
            <a:lvl4pPr indent="0" lvl="3" marL="0" marR="0" rtl="0" algn="l">
              <a:spcBef>
                <a:spcPts val="0"/>
              </a:spcBef>
              <a:buSzPts val="1400"/>
              <a:buNone/>
              <a:defRPr b="0" i="0" sz="1800" u="none" cap="none" strike="noStrike"/>
            </a:lvl4pPr>
            <a:lvl5pPr indent="0" lvl="4" marL="0" marR="0" rtl="0" algn="l">
              <a:spcBef>
                <a:spcPts val="0"/>
              </a:spcBef>
              <a:buSzPts val="1400"/>
              <a:buNone/>
              <a:defRPr b="0" i="0" sz="1800" u="none" cap="none" strike="noStrike"/>
            </a:lvl5pPr>
            <a:lvl6pPr indent="0" lvl="5" marL="0" marR="0" rtl="0" algn="l">
              <a:spcBef>
                <a:spcPts val="0"/>
              </a:spcBef>
              <a:buSzPts val="1400"/>
              <a:buNone/>
              <a:defRPr b="0" i="0" sz="1800" u="none" cap="none" strike="noStrike"/>
            </a:lvl6pPr>
            <a:lvl7pPr indent="0" lvl="6" marL="0" marR="0" rtl="0" algn="l">
              <a:spcBef>
                <a:spcPts val="0"/>
              </a:spcBef>
              <a:buSzPts val="1400"/>
              <a:buNone/>
              <a:defRPr b="0" i="0" sz="1800" u="none" cap="none" strike="noStrike"/>
            </a:lvl7pPr>
            <a:lvl8pPr indent="0" lvl="7" marL="0" marR="0" rtl="0" algn="l">
              <a:spcBef>
                <a:spcPts val="0"/>
              </a:spcBef>
              <a:buSzPts val="1400"/>
              <a:buNone/>
              <a:defRPr b="0" i="0" sz="1800" u="none" cap="none" strike="noStrike"/>
            </a:lvl8pPr>
            <a:lvl9pPr indent="0" lvl="8" marL="0" marR="0" rtl="0" algn="l">
              <a:spcBef>
                <a:spcPts val="0"/>
              </a:spcBef>
              <a:buSzPts val="1400"/>
              <a:buNone/>
              <a:defRPr b="0" i="0" sz="1800" u="none" cap="none" strike="noStrike"/>
            </a:lvl9pPr>
          </a:lstStyle>
          <a:p/>
        </p:txBody>
      </p:sp>
      <p:sp>
        <p:nvSpPr>
          <p:cNvPr id="7" name="Shape 7"/>
          <p:cNvSpPr txBox="1"/>
          <p:nvPr>
            <p:ph idx="11" type="ftr"/>
          </p:nvPr>
        </p:nvSpPr>
        <p:spPr>
          <a:xfrm>
            <a:off x="0" y="6513512"/>
            <a:ext cx="3962400" cy="3429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5180012" y="6513512"/>
            <a:ext cx="3962400" cy="3429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646487" y="514350"/>
            <a:ext cx="1851025" cy="25717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86" name="Shape 86"/>
          <p:cNvSpPr txBox="1"/>
          <p:nvPr>
            <p:ph idx="1" type="body"/>
          </p:nvPr>
        </p:nvSpPr>
        <p:spPr>
          <a:xfrm>
            <a:off x="914400" y="3257550"/>
            <a:ext cx="7315200" cy="30861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2125980" y="12214441"/>
            <a:ext cx="24094440" cy="8428143"/>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17" name="Shape 17"/>
          <p:cNvSpPr txBox="1"/>
          <p:nvPr>
            <p:ph idx="1" type="subTitle"/>
          </p:nvPr>
        </p:nvSpPr>
        <p:spPr>
          <a:xfrm>
            <a:off x="4251960" y="22280880"/>
            <a:ext cx="19842480" cy="10048240"/>
          </a:xfrm>
          <a:prstGeom prst="rect">
            <a:avLst/>
          </a:prstGeom>
          <a:noFill/>
          <a:ln>
            <a:noFill/>
          </a:ln>
        </p:spPr>
        <p:txBody>
          <a:bodyPr anchorCtr="0" anchor="t" bIns="91425" lIns="91425" rIns="91425" wrap="square" tIns="91425"/>
          <a:lstStyle>
            <a:lvl1pPr indent="0" lvl="0" marL="0" marR="0" rtl="0" algn="ctr">
              <a:spcBef>
                <a:spcPts val="2440"/>
              </a:spcBef>
              <a:spcAft>
                <a:spcPts val="0"/>
              </a:spcAft>
              <a:buClr>
                <a:srgbClr val="888888"/>
              </a:buClr>
              <a:buSzPts val="12200"/>
              <a:buFont typeface="Arial"/>
              <a:buNone/>
              <a:defRPr b="0" i="0" sz="12200" u="none" cap="none" strike="noStrike">
                <a:solidFill>
                  <a:srgbClr val="888888"/>
                </a:solidFill>
                <a:latin typeface="Arial"/>
                <a:ea typeface="Arial"/>
                <a:cs typeface="Arial"/>
                <a:sym typeface="Arial"/>
              </a:defRPr>
            </a:lvl1pPr>
            <a:lvl2pPr indent="0" lvl="1" marL="1739805" marR="0" rtl="0" algn="ctr">
              <a:spcBef>
                <a:spcPts val="2140"/>
              </a:spcBef>
              <a:spcAft>
                <a:spcPts val="0"/>
              </a:spcAft>
              <a:buClr>
                <a:srgbClr val="888888"/>
              </a:buClr>
              <a:buSzPts val="10700"/>
              <a:buFont typeface="Arial"/>
              <a:buNone/>
              <a:defRPr b="0" i="0" sz="10700" u="none" cap="none" strike="noStrike">
                <a:solidFill>
                  <a:srgbClr val="888888"/>
                </a:solidFill>
                <a:latin typeface="Arial"/>
                <a:ea typeface="Arial"/>
                <a:cs typeface="Arial"/>
                <a:sym typeface="Arial"/>
              </a:defRPr>
            </a:lvl2pPr>
            <a:lvl3pPr indent="0" lvl="2" marL="3479610" marR="0" rtl="0" algn="ctr">
              <a:spcBef>
                <a:spcPts val="1820"/>
              </a:spcBef>
              <a:spcAft>
                <a:spcPts val="0"/>
              </a:spcAft>
              <a:buClr>
                <a:srgbClr val="888888"/>
              </a:buClr>
              <a:buSzPts val="9100"/>
              <a:buFont typeface="Arial"/>
              <a:buNone/>
              <a:defRPr b="0" i="0" sz="9100" u="none" cap="none" strike="noStrike">
                <a:solidFill>
                  <a:srgbClr val="888888"/>
                </a:solidFill>
                <a:latin typeface="Arial"/>
                <a:ea typeface="Arial"/>
                <a:cs typeface="Arial"/>
                <a:sym typeface="Arial"/>
              </a:defRPr>
            </a:lvl3pPr>
            <a:lvl4pPr indent="0" lvl="3" marL="5219414" marR="0" rtl="0" algn="ctr">
              <a:spcBef>
                <a:spcPts val="1520"/>
              </a:spcBef>
              <a:spcAft>
                <a:spcPts val="0"/>
              </a:spcAft>
              <a:buClr>
                <a:srgbClr val="888888"/>
              </a:buClr>
              <a:buSzPts val="7600"/>
              <a:buFont typeface="Arial"/>
              <a:buNone/>
              <a:defRPr b="0" i="0" sz="7600" u="none" cap="none" strike="noStrike">
                <a:solidFill>
                  <a:srgbClr val="888888"/>
                </a:solidFill>
                <a:latin typeface="Arial"/>
                <a:ea typeface="Arial"/>
                <a:cs typeface="Arial"/>
                <a:sym typeface="Arial"/>
              </a:defRPr>
            </a:lvl4pPr>
            <a:lvl5pPr indent="0" lvl="4" marL="6959220" marR="0" rtl="0" algn="ctr">
              <a:spcBef>
                <a:spcPts val="1520"/>
              </a:spcBef>
              <a:spcAft>
                <a:spcPts val="0"/>
              </a:spcAft>
              <a:buClr>
                <a:srgbClr val="888888"/>
              </a:buClr>
              <a:buSzPts val="7600"/>
              <a:buFont typeface="Arial"/>
              <a:buNone/>
              <a:defRPr b="0" i="0" sz="7600" u="none" cap="none" strike="noStrike">
                <a:solidFill>
                  <a:srgbClr val="888888"/>
                </a:solidFill>
                <a:latin typeface="Arial"/>
                <a:ea typeface="Arial"/>
                <a:cs typeface="Arial"/>
                <a:sym typeface="Arial"/>
              </a:defRPr>
            </a:lvl5pPr>
            <a:lvl6pPr indent="0" lvl="5" marL="8699024" marR="0" rtl="0" algn="ctr">
              <a:spcBef>
                <a:spcPts val="1520"/>
              </a:spcBef>
              <a:buClr>
                <a:srgbClr val="888888"/>
              </a:buClr>
              <a:buSzPts val="7600"/>
              <a:buFont typeface="Arial"/>
              <a:buNone/>
              <a:defRPr b="0" i="0" sz="7600" u="none" cap="none" strike="noStrike">
                <a:solidFill>
                  <a:srgbClr val="888888"/>
                </a:solidFill>
                <a:latin typeface="Arial"/>
                <a:ea typeface="Arial"/>
                <a:cs typeface="Arial"/>
                <a:sym typeface="Arial"/>
              </a:defRPr>
            </a:lvl6pPr>
            <a:lvl7pPr indent="0" lvl="6" marL="10438830" marR="0" rtl="0" algn="ctr">
              <a:spcBef>
                <a:spcPts val="1520"/>
              </a:spcBef>
              <a:buClr>
                <a:srgbClr val="888888"/>
              </a:buClr>
              <a:buSzPts val="7600"/>
              <a:buFont typeface="Arial"/>
              <a:buNone/>
              <a:defRPr b="0" i="0" sz="7600" u="none" cap="none" strike="noStrike">
                <a:solidFill>
                  <a:srgbClr val="888888"/>
                </a:solidFill>
                <a:latin typeface="Arial"/>
                <a:ea typeface="Arial"/>
                <a:cs typeface="Arial"/>
                <a:sym typeface="Arial"/>
              </a:defRPr>
            </a:lvl7pPr>
            <a:lvl8pPr indent="0" lvl="7" marL="12178633" marR="0" rtl="0" algn="ctr">
              <a:spcBef>
                <a:spcPts val="1520"/>
              </a:spcBef>
              <a:buClr>
                <a:srgbClr val="888888"/>
              </a:buClr>
              <a:buSzPts val="7600"/>
              <a:buFont typeface="Arial"/>
              <a:buNone/>
              <a:defRPr b="0" i="0" sz="7600" u="none" cap="none" strike="noStrike">
                <a:solidFill>
                  <a:srgbClr val="888888"/>
                </a:solidFill>
                <a:latin typeface="Arial"/>
                <a:ea typeface="Arial"/>
                <a:cs typeface="Arial"/>
                <a:sym typeface="Arial"/>
              </a:defRPr>
            </a:lvl8pPr>
            <a:lvl9pPr indent="0" lvl="8" marL="13918437" marR="0" rtl="0" algn="ctr">
              <a:spcBef>
                <a:spcPts val="1520"/>
              </a:spcBef>
              <a:buClr>
                <a:srgbClr val="888888"/>
              </a:buClr>
              <a:buSzPts val="7600"/>
              <a:buFont typeface="Arial"/>
              <a:buNone/>
              <a:defRPr b="0" i="0" sz="7600" u="none" cap="none" strike="noStrike">
                <a:solidFill>
                  <a:srgbClr val="888888"/>
                </a:solidFill>
                <a:latin typeface="Arial"/>
                <a:ea typeface="Arial"/>
                <a:cs typeface="Arial"/>
                <a:sym typeface="Arial"/>
              </a:defRPr>
            </a:lvl9pPr>
          </a:lstStyle>
          <a:p/>
        </p:txBody>
      </p:sp>
      <p:sp>
        <p:nvSpPr>
          <p:cNvPr id="18" name="Shape 18"/>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cap="none" strike="noStrik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20" name="Shape 20"/>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cap="none" strike="noStrike">
                <a:solidFill>
                  <a:srgbClr val="898989"/>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72" name="Shape 72"/>
        <p:cNvGrpSpPr/>
        <p:nvPr/>
      </p:nvGrpSpPr>
      <p:grpSpPr>
        <a:xfrm>
          <a:off x="0" y="0"/>
          <a:ext cx="0" cy="0"/>
          <a:chOff x="0" y="0"/>
          <a:chExt cx="0" cy="0"/>
        </a:xfrm>
      </p:grpSpPr>
      <p:sp>
        <p:nvSpPr>
          <p:cNvPr id="73" name="Shape 73"/>
          <p:cNvSpPr txBox="1"/>
          <p:nvPr>
            <p:ph type="title"/>
          </p:nvPr>
        </p:nvSpPr>
        <p:spPr>
          <a:xfrm>
            <a:off x="2239171" y="25266230"/>
            <a:ext cx="24094440" cy="7809230"/>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1" i="0" sz="153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74" name="Shape 74"/>
          <p:cNvSpPr txBox="1"/>
          <p:nvPr>
            <p:ph idx="1" type="body"/>
          </p:nvPr>
        </p:nvSpPr>
        <p:spPr>
          <a:xfrm>
            <a:off x="2239171" y="16665158"/>
            <a:ext cx="24094440" cy="8601073"/>
          </a:xfrm>
          <a:prstGeom prst="rect">
            <a:avLst/>
          </a:prstGeom>
          <a:noFill/>
          <a:ln>
            <a:noFill/>
          </a:ln>
        </p:spPr>
        <p:txBody>
          <a:bodyPr anchorCtr="0" anchor="b" bIns="91425" lIns="91425" rIns="91425" wrap="square" tIns="91425"/>
          <a:lstStyle>
            <a:lvl1pPr indent="0" lvl="0" marL="0" marR="0" rtl="0" algn="l">
              <a:spcBef>
                <a:spcPts val="1520"/>
              </a:spcBef>
              <a:spcAft>
                <a:spcPts val="0"/>
              </a:spcAft>
              <a:buClr>
                <a:srgbClr val="888888"/>
              </a:buClr>
              <a:buSzPts val="7600"/>
              <a:buFont typeface="Arial"/>
              <a:buNone/>
              <a:defRPr b="0" i="0" sz="7600" u="none" cap="none" strike="noStrike">
                <a:solidFill>
                  <a:srgbClr val="888888"/>
                </a:solidFill>
                <a:latin typeface="Arial"/>
                <a:ea typeface="Arial"/>
                <a:cs typeface="Arial"/>
                <a:sym typeface="Arial"/>
              </a:defRPr>
            </a:lvl1pPr>
            <a:lvl2pPr indent="0" lvl="1" marL="1739805" marR="0" rtl="0" algn="l">
              <a:spcBef>
                <a:spcPts val="1380"/>
              </a:spcBef>
              <a:spcAft>
                <a:spcPts val="0"/>
              </a:spcAft>
              <a:buClr>
                <a:srgbClr val="888888"/>
              </a:buClr>
              <a:buSzPts val="6900"/>
              <a:buFont typeface="Arial"/>
              <a:buNone/>
              <a:defRPr b="0" i="0" sz="6900" u="none" cap="none" strike="noStrike">
                <a:solidFill>
                  <a:srgbClr val="888888"/>
                </a:solidFill>
                <a:latin typeface="Arial"/>
                <a:ea typeface="Arial"/>
                <a:cs typeface="Arial"/>
                <a:sym typeface="Arial"/>
              </a:defRPr>
            </a:lvl2pPr>
            <a:lvl3pPr indent="0" lvl="2" marL="3479610" marR="0" rtl="0" algn="l">
              <a:spcBef>
                <a:spcPts val="1220"/>
              </a:spcBef>
              <a:spcAft>
                <a:spcPts val="0"/>
              </a:spcAft>
              <a:buClr>
                <a:srgbClr val="888888"/>
              </a:buClr>
              <a:buSzPts val="6100"/>
              <a:buFont typeface="Arial"/>
              <a:buNone/>
              <a:defRPr b="0" i="0" sz="6100" u="none" cap="none" strike="noStrike">
                <a:solidFill>
                  <a:srgbClr val="888888"/>
                </a:solidFill>
                <a:latin typeface="Arial"/>
                <a:ea typeface="Arial"/>
                <a:cs typeface="Arial"/>
                <a:sym typeface="Arial"/>
              </a:defRPr>
            </a:lvl3pPr>
            <a:lvl4pPr indent="0" lvl="3" marL="5219414" marR="0" rtl="0" algn="l">
              <a:spcBef>
                <a:spcPts val="1040"/>
              </a:spcBef>
              <a:spcAft>
                <a:spcPts val="0"/>
              </a:spcAft>
              <a:buClr>
                <a:srgbClr val="888888"/>
              </a:buClr>
              <a:buSzPts val="5200"/>
              <a:buFont typeface="Arial"/>
              <a:buNone/>
              <a:defRPr b="0" i="0" sz="5200" u="none" cap="none" strike="noStrike">
                <a:solidFill>
                  <a:srgbClr val="888888"/>
                </a:solidFill>
                <a:latin typeface="Arial"/>
                <a:ea typeface="Arial"/>
                <a:cs typeface="Arial"/>
                <a:sym typeface="Arial"/>
              </a:defRPr>
            </a:lvl4pPr>
            <a:lvl5pPr indent="0" lvl="4" marL="6959220" marR="0" rtl="0" algn="l">
              <a:spcBef>
                <a:spcPts val="1040"/>
              </a:spcBef>
              <a:spcAft>
                <a:spcPts val="0"/>
              </a:spcAft>
              <a:buClr>
                <a:srgbClr val="888888"/>
              </a:buClr>
              <a:buSzPts val="5200"/>
              <a:buFont typeface="Arial"/>
              <a:buNone/>
              <a:defRPr b="0" i="0" sz="5200" u="none" cap="none" strike="noStrike">
                <a:solidFill>
                  <a:srgbClr val="888888"/>
                </a:solidFill>
                <a:latin typeface="Arial"/>
                <a:ea typeface="Arial"/>
                <a:cs typeface="Arial"/>
                <a:sym typeface="Arial"/>
              </a:defRPr>
            </a:lvl5pPr>
            <a:lvl6pPr indent="0" lvl="5" marL="8699024" marR="0" rtl="0" algn="l">
              <a:spcBef>
                <a:spcPts val="1040"/>
              </a:spcBef>
              <a:buClr>
                <a:srgbClr val="888888"/>
              </a:buClr>
              <a:buSzPts val="5200"/>
              <a:buFont typeface="Arial"/>
              <a:buNone/>
              <a:defRPr b="0" i="0" sz="5200" u="none" cap="none" strike="noStrike">
                <a:solidFill>
                  <a:srgbClr val="888888"/>
                </a:solidFill>
                <a:latin typeface="Arial"/>
                <a:ea typeface="Arial"/>
                <a:cs typeface="Arial"/>
                <a:sym typeface="Arial"/>
              </a:defRPr>
            </a:lvl6pPr>
            <a:lvl7pPr indent="0" lvl="6" marL="10438830" marR="0" rtl="0" algn="l">
              <a:spcBef>
                <a:spcPts val="1040"/>
              </a:spcBef>
              <a:buClr>
                <a:srgbClr val="888888"/>
              </a:buClr>
              <a:buSzPts val="5200"/>
              <a:buFont typeface="Arial"/>
              <a:buNone/>
              <a:defRPr b="0" i="0" sz="5200" u="none" cap="none" strike="noStrike">
                <a:solidFill>
                  <a:srgbClr val="888888"/>
                </a:solidFill>
                <a:latin typeface="Arial"/>
                <a:ea typeface="Arial"/>
                <a:cs typeface="Arial"/>
                <a:sym typeface="Arial"/>
              </a:defRPr>
            </a:lvl7pPr>
            <a:lvl8pPr indent="0" lvl="7" marL="12178633" marR="0" rtl="0" algn="l">
              <a:spcBef>
                <a:spcPts val="1040"/>
              </a:spcBef>
              <a:buClr>
                <a:srgbClr val="888888"/>
              </a:buClr>
              <a:buSzPts val="5200"/>
              <a:buFont typeface="Arial"/>
              <a:buNone/>
              <a:defRPr b="0" i="0" sz="5200" u="none" cap="none" strike="noStrike">
                <a:solidFill>
                  <a:srgbClr val="888888"/>
                </a:solidFill>
                <a:latin typeface="Arial"/>
                <a:ea typeface="Arial"/>
                <a:cs typeface="Arial"/>
                <a:sym typeface="Arial"/>
              </a:defRPr>
            </a:lvl8pPr>
            <a:lvl9pPr indent="0" lvl="8" marL="13918437" marR="0" rtl="0" algn="l">
              <a:spcBef>
                <a:spcPts val="1040"/>
              </a:spcBef>
              <a:buClr>
                <a:srgbClr val="888888"/>
              </a:buClr>
              <a:buSzPts val="5200"/>
              <a:buFont typeface="Arial"/>
              <a:buNone/>
              <a:defRPr b="0" i="0" sz="5200" u="none" cap="none" strike="noStrike">
                <a:solidFill>
                  <a:srgbClr val="888888"/>
                </a:solidFill>
                <a:latin typeface="Arial"/>
                <a:ea typeface="Arial"/>
                <a:cs typeface="Arial"/>
                <a:sym typeface="Arial"/>
              </a:defRPr>
            </a:lvl9pPr>
          </a:lstStyle>
          <a:p/>
        </p:txBody>
      </p:sp>
      <p:sp>
        <p:nvSpPr>
          <p:cNvPr id="75" name="Shape 75"/>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a:solidFill>
                  <a:srgbClr val="898989"/>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8" name="Shape 78"/>
        <p:cNvGrpSpPr/>
        <p:nvPr/>
      </p:nvGrpSpPr>
      <p:grpSpPr>
        <a:xfrm>
          <a:off x="0" y="0"/>
          <a:ext cx="0" cy="0"/>
          <a:chOff x="0" y="0"/>
          <a:chExt cx="0" cy="0"/>
        </a:xfrm>
      </p:grpSpPr>
      <p:sp>
        <p:nvSpPr>
          <p:cNvPr id="79" name="Shape 79"/>
          <p:cNvSpPr txBox="1"/>
          <p:nvPr>
            <p:ph type="title"/>
          </p:nvPr>
        </p:nvSpPr>
        <p:spPr>
          <a:xfrm>
            <a:off x="1417637" y="1576387"/>
            <a:ext cx="25511124" cy="65532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80" name="Shape 80"/>
          <p:cNvSpPr txBox="1"/>
          <p:nvPr>
            <p:ph idx="1" type="body"/>
          </p:nvPr>
        </p:nvSpPr>
        <p:spPr>
          <a:xfrm>
            <a:off x="1417637" y="9174162"/>
            <a:ext cx="25511124" cy="25950863"/>
          </a:xfrm>
          <a:prstGeom prst="rect">
            <a:avLst/>
          </a:prstGeom>
          <a:noFill/>
          <a:ln>
            <a:noFill/>
          </a:ln>
        </p:spPr>
        <p:txBody>
          <a:bodyPr anchorCtr="0" anchor="t" bIns="91425" lIns="91425" rIns="91425" wrap="square" tIns="91425"/>
          <a:lstStyle>
            <a:lvl1pPr indent="-528638" lvl="0" marL="1303338" marR="0" rtl="0" algn="l">
              <a:spcBef>
                <a:spcPts val="2440"/>
              </a:spcBef>
              <a:spcAft>
                <a:spcPts val="0"/>
              </a:spcAft>
              <a:buClr>
                <a:schemeClr val="dk1"/>
              </a:buClr>
              <a:buSzPts val="12200"/>
              <a:buFont typeface="Arial"/>
              <a:buChar char="•"/>
              <a:defRPr b="0" i="0" sz="12200" u="none" cap="none" strike="noStrike">
                <a:solidFill>
                  <a:schemeClr val="dk1"/>
                </a:solidFill>
                <a:latin typeface="Arial"/>
                <a:ea typeface="Arial"/>
                <a:cs typeface="Arial"/>
                <a:sym typeface="Arial"/>
              </a:defRPr>
            </a:lvl1pPr>
            <a:lvl2pPr indent="-406400" lvl="1" marL="2824163" marR="0" rtl="0" algn="l">
              <a:spcBef>
                <a:spcPts val="2140"/>
              </a:spcBef>
              <a:spcAft>
                <a:spcPts val="0"/>
              </a:spcAft>
              <a:buClr>
                <a:schemeClr val="dk1"/>
              </a:buClr>
              <a:buSzPts val="10700"/>
              <a:buFont typeface="Arial"/>
              <a:buChar char="–"/>
              <a:defRPr b="0" i="0" sz="10700" u="none" cap="none" strike="noStrike">
                <a:solidFill>
                  <a:schemeClr val="dk1"/>
                </a:solidFill>
                <a:latin typeface="Arial"/>
                <a:ea typeface="Arial"/>
                <a:cs typeface="Arial"/>
                <a:sym typeface="Arial"/>
              </a:defRPr>
            </a:lvl2pPr>
            <a:lvl3pPr indent="-288925" lvl="2" marL="4346575"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3pPr>
            <a:lvl4pPr indent="-384175" lvl="3" marL="6088063"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4pPr>
            <a:lvl5pPr indent="-384175" lvl="4" marL="7826375"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5pPr>
            <a:lvl6pPr indent="-387301" lvl="5" marL="9568927"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6pPr>
            <a:lvl7pPr indent="-387301" lvl="6" marL="11308732"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7pPr>
            <a:lvl8pPr indent="-387301" lvl="7" marL="13048535"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8pPr>
            <a:lvl9pPr indent="-387301" lvl="8" marL="14788341"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a:solidFill>
                  <a:srgbClr val="898989"/>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21" name="Shape 21"/>
        <p:cNvGrpSpPr/>
        <p:nvPr/>
      </p:nvGrpSpPr>
      <p:grpSpPr>
        <a:xfrm>
          <a:off x="0" y="0"/>
          <a:ext cx="0" cy="0"/>
          <a:chOff x="0" y="0"/>
          <a:chExt cx="0" cy="0"/>
        </a:xfrm>
      </p:grpSpPr>
      <p:sp>
        <p:nvSpPr>
          <p:cNvPr id="22" name="Shape 22"/>
          <p:cNvSpPr txBox="1"/>
          <p:nvPr>
            <p:ph type="title"/>
          </p:nvPr>
        </p:nvSpPr>
        <p:spPr>
          <a:xfrm rot="5400000">
            <a:off x="6965739" y="15159996"/>
            <a:ext cx="33548744" cy="637794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23" name="Shape 23"/>
          <p:cNvSpPr txBox="1"/>
          <p:nvPr>
            <p:ph idx="1" type="body"/>
          </p:nvPr>
        </p:nvSpPr>
        <p:spPr>
          <a:xfrm rot="5400000">
            <a:off x="-6026362" y="9018276"/>
            <a:ext cx="33548744" cy="18661380"/>
          </a:xfrm>
          <a:prstGeom prst="rect">
            <a:avLst/>
          </a:prstGeom>
          <a:noFill/>
          <a:ln>
            <a:noFill/>
          </a:ln>
        </p:spPr>
        <p:txBody>
          <a:bodyPr anchorCtr="0" anchor="t" bIns="91425" lIns="91425" rIns="91425" wrap="square" tIns="91425"/>
          <a:lstStyle>
            <a:lvl1pPr indent="-528638" lvl="0" marL="1303338" marR="0" rtl="0" algn="l">
              <a:spcBef>
                <a:spcPts val="2440"/>
              </a:spcBef>
              <a:spcAft>
                <a:spcPts val="0"/>
              </a:spcAft>
              <a:buClr>
                <a:schemeClr val="dk1"/>
              </a:buClr>
              <a:buSzPts val="12200"/>
              <a:buFont typeface="Arial"/>
              <a:buChar char="•"/>
              <a:defRPr b="0" i="0" sz="12200" u="none" cap="none" strike="noStrike">
                <a:solidFill>
                  <a:schemeClr val="dk1"/>
                </a:solidFill>
                <a:latin typeface="Arial"/>
                <a:ea typeface="Arial"/>
                <a:cs typeface="Arial"/>
                <a:sym typeface="Arial"/>
              </a:defRPr>
            </a:lvl1pPr>
            <a:lvl2pPr indent="-406400" lvl="1" marL="2824163" marR="0" rtl="0" algn="l">
              <a:spcBef>
                <a:spcPts val="2140"/>
              </a:spcBef>
              <a:spcAft>
                <a:spcPts val="0"/>
              </a:spcAft>
              <a:buClr>
                <a:schemeClr val="dk1"/>
              </a:buClr>
              <a:buSzPts val="10700"/>
              <a:buFont typeface="Arial"/>
              <a:buChar char="–"/>
              <a:defRPr b="0" i="0" sz="10700" u="none" cap="none" strike="noStrike">
                <a:solidFill>
                  <a:schemeClr val="dk1"/>
                </a:solidFill>
                <a:latin typeface="Arial"/>
                <a:ea typeface="Arial"/>
                <a:cs typeface="Arial"/>
                <a:sym typeface="Arial"/>
              </a:defRPr>
            </a:lvl2pPr>
            <a:lvl3pPr indent="-288925" lvl="2" marL="4346575"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3pPr>
            <a:lvl4pPr indent="-384175" lvl="3" marL="6088063"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4pPr>
            <a:lvl5pPr indent="-384175" lvl="4" marL="7826375"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5pPr>
            <a:lvl6pPr indent="-387301" lvl="5" marL="9568927"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6pPr>
            <a:lvl7pPr indent="-387301" lvl="6" marL="11308732"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7pPr>
            <a:lvl8pPr indent="-387301" lvl="7" marL="13048535"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8pPr>
            <a:lvl9pPr indent="-387301" lvl="8" marL="14788341"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9pPr>
          </a:lstStyle>
          <a:p/>
        </p:txBody>
      </p:sp>
      <p:sp>
        <p:nvSpPr>
          <p:cNvPr id="24" name="Shape 24"/>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26" name="Shape 26"/>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a:solidFill>
                  <a:srgbClr val="898989"/>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7" name="Shape 27"/>
        <p:cNvGrpSpPr/>
        <p:nvPr/>
      </p:nvGrpSpPr>
      <p:grpSpPr>
        <a:xfrm>
          <a:off x="0" y="0"/>
          <a:ext cx="0" cy="0"/>
          <a:chOff x="0" y="0"/>
          <a:chExt cx="0" cy="0"/>
        </a:xfrm>
      </p:grpSpPr>
      <p:sp>
        <p:nvSpPr>
          <p:cNvPr id="28" name="Shape 28"/>
          <p:cNvSpPr txBox="1"/>
          <p:nvPr>
            <p:ph type="title"/>
          </p:nvPr>
        </p:nvSpPr>
        <p:spPr>
          <a:xfrm>
            <a:off x="1417637" y="1576387"/>
            <a:ext cx="25511124" cy="65532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29" name="Shape 29"/>
          <p:cNvSpPr txBox="1"/>
          <p:nvPr>
            <p:ph idx="1" type="body"/>
          </p:nvPr>
        </p:nvSpPr>
        <p:spPr>
          <a:xfrm rot="5400000">
            <a:off x="1197769" y="9394031"/>
            <a:ext cx="25950863" cy="25511124"/>
          </a:xfrm>
          <a:prstGeom prst="rect">
            <a:avLst/>
          </a:prstGeom>
          <a:noFill/>
          <a:ln>
            <a:noFill/>
          </a:ln>
        </p:spPr>
        <p:txBody>
          <a:bodyPr anchorCtr="0" anchor="t" bIns="91425" lIns="91425" rIns="91425" wrap="square" tIns="91425"/>
          <a:lstStyle>
            <a:lvl1pPr indent="-528638" lvl="0" marL="1303338" marR="0" rtl="0" algn="l">
              <a:spcBef>
                <a:spcPts val="2440"/>
              </a:spcBef>
              <a:spcAft>
                <a:spcPts val="0"/>
              </a:spcAft>
              <a:buClr>
                <a:schemeClr val="dk1"/>
              </a:buClr>
              <a:buSzPts val="12200"/>
              <a:buFont typeface="Arial"/>
              <a:buChar char="•"/>
              <a:defRPr b="0" i="0" sz="12200" u="none" cap="none" strike="noStrike">
                <a:solidFill>
                  <a:schemeClr val="dk1"/>
                </a:solidFill>
                <a:latin typeface="Arial"/>
                <a:ea typeface="Arial"/>
                <a:cs typeface="Arial"/>
                <a:sym typeface="Arial"/>
              </a:defRPr>
            </a:lvl1pPr>
            <a:lvl2pPr indent="-406400" lvl="1" marL="2824163" marR="0" rtl="0" algn="l">
              <a:spcBef>
                <a:spcPts val="2140"/>
              </a:spcBef>
              <a:spcAft>
                <a:spcPts val="0"/>
              </a:spcAft>
              <a:buClr>
                <a:schemeClr val="dk1"/>
              </a:buClr>
              <a:buSzPts val="10700"/>
              <a:buFont typeface="Arial"/>
              <a:buChar char="–"/>
              <a:defRPr b="0" i="0" sz="10700" u="none" cap="none" strike="noStrike">
                <a:solidFill>
                  <a:schemeClr val="dk1"/>
                </a:solidFill>
                <a:latin typeface="Arial"/>
                <a:ea typeface="Arial"/>
                <a:cs typeface="Arial"/>
                <a:sym typeface="Arial"/>
              </a:defRPr>
            </a:lvl2pPr>
            <a:lvl3pPr indent="-288925" lvl="2" marL="4346575"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3pPr>
            <a:lvl4pPr indent="-384175" lvl="3" marL="6088063"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4pPr>
            <a:lvl5pPr indent="-384175" lvl="4" marL="7826375"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5pPr>
            <a:lvl6pPr indent="-387301" lvl="5" marL="9568927"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6pPr>
            <a:lvl7pPr indent="-387301" lvl="6" marL="11308732"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7pPr>
            <a:lvl8pPr indent="-387301" lvl="7" marL="13048535"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8pPr>
            <a:lvl9pPr indent="-387301" lvl="8" marL="14788341"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9pPr>
          </a:lstStyle>
          <a:p/>
        </p:txBody>
      </p:sp>
      <p:sp>
        <p:nvSpPr>
          <p:cNvPr id="30" name="Shape 30"/>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31" name="Shape 31"/>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32" name="Shape 32"/>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a:solidFill>
                  <a:srgbClr val="898989"/>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33" name="Shape 33"/>
        <p:cNvGrpSpPr/>
        <p:nvPr/>
      </p:nvGrpSpPr>
      <p:grpSpPr>
        <a:xfrm>
          <a:off x="0" y="0"/>
          <a:ext cx="0" cy="0"/>
          <a:chOff x="0" y="0"/>
          <a:chExt cx="0" cy="0"/>
        </a:xfrm>
      </p:grpSpPr>
      <p:sp>
        <p:nvSpPr>
          <p:cNvPr id="34" name="Shape 34"/>
          <p:cNvSpPr txBox="1"/>
          <p:nvPr>
            <p:ph type="title"/>
          </p:nvPr>
        </p:nvSpPr>
        <p:spPr>
          <a:xfrm>
            <a:off x="5556094" y="27523441"/>
            <a:ext cx="17007840" cy="3249299"/>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76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35" name="Shape 35"/>
          <p:cNvSpPr/>
          <p:nvPr>
            <p:ph idx="2" type="pic"/>
          </p:nvPr>
        </p:nvSpPr>
        <p:spPr>
          <a:xfrm>
            <a:off x="5556094" y="3513243"/>
            <a:ext cx="17007840" cy="23591520"/>
          </a:xfrm>
          <a:prstGeom prst="rect">
            <a:avLst/>
          </a:prstGeom>
          <a:noFill/>
          <a:ln>
            <a:noFill/>
          </a:ln>
        </p:spPr>
        <p:txBody>
          <a:bodyPr anchorCtr="0" anchor="t" bIns="91425" lIns="91425" rIns="91425" wrap="square" tIns="91425"/>
          <a:lstStyle>
            <a:lvl1pPr indent="0" lvl="0" marL="0" marR="0" rtl="0" algn="l">
              <a:spcBef>
                <a:spcPts val="2440"/>
              </a:spcBef>
              <a:spcAft>
                <a:spcPts val="0"/>
              </a:spcAft>
              <a:buClr>
                <a:schemeClr val="dk1"/>
              </a:buClr>
              <a:buSzPts val="12200"/>
              <a:buFont typeface="Arial"/>
              <a:buNone/>
              <a:defRPr b="0" i="0" sz="12200" u="none" cap="none" strike="noStrike">
                <a:solidFill>
                  <a:schemeClr val="dk1"/>
                </a:solidFill>
                <a:latin typeface="Arial"/>
                <a:ea typeface="Arial"/>
                <a:cs typeface="Arial"/>
                <a:sym typeface="Arial"/>
              </a:defRPr>
            </a:lvl1pPr>
            <a:lvl2pPr indent="0" lvl="1" marL="1739805" marR="0" rtl="0" algn="l">
              <a:spcBef>
                <a:spcPts val="2140"/>
              </a:spcBef>
              <a:spcAft>
                <a:spcPts val="0"/>
              </a:spcAft>
              <a:buClr>
                <a:schemeClr val="dk1"/>
              </a:buClr>
              <a:buSzPts val="10700"/>
              <a:buFont typeface="Arial"/>
              <a:buNone/>
              <a:defRPr b="0" i="0" sz="10700" u="none" cap="none" strike="noStrike">
                <a:solidFill>
                  <a:schemeClr val="dk1"/>
                </a:solidFill>
                <a:latin typeface="Arial"/>
                <a:ea typeface="Arial"/>
                <a:cs typeface="Arial"/>
                <a:sym typeface="Arial"/>
              </a:defRPr>
            </a:lvl2pPr>
            <a:lvl3pPr indent="0" lvl="2" marL="3479610" marR="0" rtl="0" algn="l">
              <a:spcBef>
                <a:spcPts val="1820"/>
              </a:spcBef>
              <a:spcAft>
                <a:spcPts val="0"/>
              </a:spcAft>
              <a:buClr>
                <a:schemeClr val="dk1"/>
              </a:buClr>
              <a:buSzPts val="9100"/>
              <a:buFont typeface="Arial"/>
              <a:buNone/>
              <a:defRPr b="0" i="0" sz="9100" u="none" cap="none" strike="noStrike">
                <a:solidFill>
                  <a:schemeClr val="dk1"/>
                </a:solidFill>
                <a:latin typeface="Arial"/>
                <a:ea typeface="Arial"/>
                <a:cs typeface="Arial"/>
                <a:sym typeface="Arial"/>
              </a:defRPr>
            </a:lvl3pPr>
            <a:lvl4pPr indent="0" lvl="3" marL="5219414" marR="0" rtl="0" algn="l">
              <a:spcBef>
                <a:spcPts val="1520"/>
              </a:spcBef>
              <a:spcAft>
                <a:spcPts val="0"/>
              </a:spcAft>
              <a:buClr>
                <a:schemeClr val="dk1"/>
              </a:buClr>
              <a:buSzPts val="7600"/>
              <a:buFont typeface="Arial"/>
              <a:buNone/>
              <a:defRPr b="0" i="0" sz="7600" u="none" cap="none" strike="noStrike">
                <a:solidFill>
                  <a:schemeClr val="dk1"/>
                </a:solidFill>
                <a:latin typeface="Arial"/>
                <a:ea typeface="Arial"/>
                <a:cs typeface="Arial"/>
                <a:sym typeface="Arial"/>
              </a:defRPr>
            </a:lvl4pPr>
            <a:lvl5pPr indent="0" lvl="4" marL="6959220" marR="0" rtl="0" algn="l">
              <a:spcBef>
                <a:spcPts val="1520"/>
              </a:spcBef>
              <a:spcAft>
                <a:spcPts val="0"/>
              </a:spcAft>
              <a:buClr>
                <a:schemeClr val="dk1"/>
              </a:buClr>
              <a:buSzPts val="7600"/>
              <a:buFont typeface="Arial"/>
              <a:buNone/>
              <a:defRPr b="0" i="0" sz="7600" u="none" cap="none" strike="noStrike">
                <a:solidFill>
                  <a:schemeClr val="dk1"/>
                </a:solidFill>
                <a:latin typeface="Arial"/>
                <a:ea typeface="Arial"/>
                <a:cs typeface="Arial"/>
                <a:sym typeface="Arial"/>
              </a:defRPr>
            </a:lvl5pPr>
            <a:lvl6pPr indent="0" lvl="5" marL="8699024" marR="0" rtl="0" algn="l">
              <a:spcBef>
                <a:spcPts val="1520"/>
              </a:spcBef>
              <a:buClr>
                <a:schemeClr val="dk1"/>
              </a:buClr>
              <a:buSzPts val="7600"/>
              <a:buFont typeface="Arial"/>
              <a:buNone/>
              <a:defRPr b="0" i="0" sz="7600" u="none" cap="none" strike="noStrike">
                <a:solidFill>
                  <a:schemeClr val="dk1"/>
                </a:solidFill>
                <a:latin typeface="Arial"/>
                <a:ea typeface="Arial"/>
                <a:cs typeface="Arial"/>
                <a:sym typeface="Arial"/>
              </a:defRPr>
            </a:lvl6pPr>
            <a:lvl7pPr indent="0" lvl="6" marL="10438830" marR="0" rtl="0" algn="l">
              <a:spcBef>
                <a:spcPts val="1520"/>
              </a:spcBef>
              <a:buClr>
                <a:schemeClr val="dk1"/>
              </a:buClr>
              <a:buSzPts val="7600"/>
              <a:buFont typeface="Arial"/>
              <a:buNone/>
              <a:defRPr b="0" i="0" sz="7600" u="none" cap="none" strike="noStrike">
                <a:solidFill>
                  <a:schemeClr val="dk1"/>
                </a:solidFill>
                <a:latin typeface="Arial"/>
                <a:ea typeface="Arial"/>
                <a:cs typeface="Arial"/>
                <a:sym typeface="Arial"/>
              </a:defRPr>
            </a:lvl7pPr>
            <a:lvl8pPr indent="0" lvl="7" marL="12178633" marR="0" rtl="0" algn="l">
              <a:spcBef>
                <a:spcPts val="1520"/>
              </a:spcBef>
              <a:buClr>
                <a:schemeClr val="dk1"/>
              </a:buClr>
              <a:buSzPts val="7600"/>
              <a:buFont typeface="Arial"/>
              <a:buNone/>
              <a:defRPr b="0" i="0" sz="7600" u="none" cap="none" strike="noStrike">
                <a:solidFill>
                  <a:schemeClr val="dk1"/>
                </a:solidFill>
                <a:latin typeface="Arial"/>
                <a:ea typeface="Arial"/>
                <a:cs typeface="Arial"/>
                <a:sym typeface="Arial"/>
              </a:defRPr>
            </a:lvl8pPr>
            <a:lvl9pPr indent="0" lvl="8" marL="13918437" marR="0" rtl="0" algn="l">
              <a:spcBef>
                <a:spcPts val="1520"/>
              </a:spcBef>
              <a:buClr>
                <a:schemeClr val="dk1"/>
              </a:buClr>
              <a:buSzPts val="7600"/>
              <a:buFont typeface="Arial"/>
              <a:buNone/>
              <a:defRPr b="0" i="0" sz="7600" u="none" cap="none" strike="noStrike">
                <a:solidFill>
                  <a:schemeClr val="dk1"/>
                </a:solidFill>
                <a:latin typeface="Arial"/>
                <a:ea typeface="Arial"/>
                <a:cs typeface="Arial"/>
                <a:sym typeface="Arial"/>
              </a:defRPr>
            </a:lvl9pPr>
          </a:lstStyle>
          <a:p/>
        </p:txBody>
      </p:sp>
      <p:sp>
        <p:nvSpPr>
          <p:cNvPr id="36" name="Shape 36"/>
          <p:cNvSpPr txBox="1"/>
          <p:nvPr>
            <p:ph idx="1" type="body"/>
          </p:nvPr>
        </p:nvSpPr>
        <p:spPr>
          <a:xfrm>
            <a:off x="5556094" y="30772741"/>
            <a:ext cx="17007840" cy="4614543"/>
          </a:xfrm>
          <a:prstGeom prst="rect">
            <a:avLst/>
          </a:prstGeom>
          <a:noFill/>
          <a:ln>
            <a:noFill/>
          </a:ln>
        </p:spPr>
        <p:txBody>
          <a:bodyPr anchorCtr="0" anchor="t" bIns="91425" lIns="91425" rIns="91425" wrap="square" tIns="91425"/>
          <a:lstStyle>
            <a:lvl1pPr indent="0" lvl="0" marL="0" marR="0" rtl="0" algn="l">
              <a:spcBef>
                <a:spcPts val="104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indent="0" lvl="1" marL="1739805" marR="0" rtl="0" algn="l">
              <a:spcBef>
                <a:spcPts val="90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2pPr>
            <a:lvl3pPr indent="0" lvl="2" marL="3479610" marR="0" rtl="0" algn="l">
              <a:spcBef>
                <a:spcPts val="760"/>
              </a:spcBef>
              <a:spcAft>
                <a:spcPts val="0"/>
              </a:spcAft>
              <a:buClr>
                <a:schemeClr val="dk1"/>
              </a:buClr>
              <a:buSzPts val="3800"/>
              <a:buFont typeface="Arial"/>
              <a:buNone/>
              <a:defRPr b="0" i="0" sz="3800" u="none" cap="none" strike="noStrike">
                <a:solidFill>
                  <a:schemeClr val="dk1"/>
                </a:solidFill>
                <a:latin typeface="Arial"/>
                <a:ea typeface="Arial"/>
                <a:cs typeface="Arial"/>
                <a:sym typeface="Arial"/>
              </a:defRPr>
            </a:lvl3pPr>
            <a:lvl4pPr indent="0" lvl="3" marL="5219414" marR="0" rtl="0" algn="l">
              <a:spcBef>
                <a:spcPts val="68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4pPr>
            <a:lvl5pPr indent="0" lvl="4" marL="6959220" marR="0" rtl="0" algn="l">
              <a:spcBef>
                <a:spcPts val="68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5pPr>
            <a:lvl6pPr indent="0" lvl="5" marL="8699024" marR="0" rtl="0" algn="l">
              <a:spcBef>
                <a:spcPts val="680"/>
              </a:spcBef>
              <a:buClr>
                <a:schemeClr val="dk1"/>
              </a:buClr>
              <a:buSzPts val="3400"/>
              <a:buFont typeface="Arial"/>
              <a:buNone/>
              <a:defRPr b="0" i="0" sz="3400" u="none" cap="none" strike="noStrike">
                <a:solidFill>
                  <a:schemeClr val="dk1"/>
                </a:solidFill>
                <a:latin typeface="Arial"/>
                <a:ea typeface="Arial"/>
                <a:cs typeface="Arial"/>
                <a:sym typeface="Arial"/>
              </a:defRPr>
            </a:lvl6pPr>
            <a:lvl7pPr indent="0" lvl="6" marL="10438830" marR="0" rtl="0" algn="l">
              <a:spcBef>
                <a:spcPts val="680"/>
              </a:spcBef>
              <a:buClr>
                <a:schemeClr val="dk1"/>
              </a:buClr>
              <a:buSzPts val="3400"/>
              <a:buFont typeface="Arial"/>
              <a:buNone/>
              <a:defRPr b="0" i="0" sz="3400" u="none" cap="none" strike="noStrike">
                <a:solidFill>
                  <a:schemeClr val="dk1"/>
                </a:solidFill>
                <a:latin typeface="Arial"/>
                <a:ea typeface="Arial"/>
                <a:cs typeface="Arial"/>
                <a:sym typeface="Arial"/>
              </a:defRPr>
            </a:lvl7pPr>
            <a:lvl8pPr indent="0" lvl="7" marL="12178633" marR="0" rtl="0" algn="l">
              <a:spcBef>
                <a:spcPts val="680"/>
              </a:spcBef>
              <a:buClr>
                <a:schemeClr val="dk1"/>
              </a:buClr>
              <a:buSzPts val="3400"/>
              <a:buFont typeface="Arial"/>
              <a:buNone/>
              <a:defRPr b="0" i="0" sz="3400" u="none" cap="none" strike="noStrike">
                <a:solidFill>
                  <a:schemeClr val="dk1"/>
                </a:solidFill>
                <a:latin typeface="Arial"/>
                <a:ea typeface="Arial"/>
                <a:cs typeface="Arial"/>
                <a:sym typeface="Arial"/>
              </a:defRPr>
            </a:lvl8pPr>
            <a:lvl9pPr indent="0" lvl="8" marL="13918437" marR="0" rtl="0" algn="l">
              <a:spcBef>
                <a:spcPts val="680"/>
              </a:spcBef>
              <a:buClr>
                <a:schemeClr val="dk1"/>
              </a:buClr>
              <a:buSzPts val="3400"/>
              <a:buFont typeface="Arial"/>
              <a:buNone/>
              <a:defRPr b="0" i="0" sz="34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a:solidFill>
                  <a:srgbClr val="898989"/>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40" name="Shape 40"/>
        <p:cNvGrpSpPr/>
        <p:nvPr/>
      </p:nvGrpSpPr>
      <p:grpSpPr>
        <a:xfrm>
          <a:off x="0" y="0"/>
          <a:ext cx="0" cy="0"/>
          <a:chOff x="0" y="0"/>
          <a:chExt cx="0" cy="0"/>
        </a:xfrm>
      </p:grpSpPr>
      <p:sp>
        <p:nvSpPr>
          <p:cNvPr id="41" name="Shape 41"/>
          <p:cNvSpPr txBox="1"/>
          <p:nvPr>
            <p:ph type="title"/>
          </p:nvPr>
        </p:nvSpPr>
        <p:spPr>
          <a:xfrm>
            <a:off x="1417322" y="1565487"/>
            <a:ext cx="9325771" cy="6662420"/>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1" i="0" sz="76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42" name="Shape 42"/>
          <p:cNvSpPr txBox="1"/>
          <p:nvPr>
            <p:ph idx="1" type="body"/>
          </p:nvPr>
        </p:nvSpPr>
        <p:spPr>
          <a:xfrm>
            <a:off x="11082655" y="1565490"/>
            <a:ext cx="15846425" cy="33557848"/>
          </a:xfrm>
          <a:prstGeom prst="rect">
            <a:avLst/>
          </a:prstGeom>
          <a:noFill/>
          <a:ln>
            <a:noFill/>
          </a:ln>
        </p:spPr>
        <p:txBody>
          <a:bodyPr anchorCtr="0" anchor="t" bIns="91425" lIns="91425" rIns="91425" wrap="square" tIns="91425"/>
          <a:lstStyle>
            <a:lvl1pPr indent="-528638" lvl="0" marL="1303338" marR="0" rtl="0" algn="l">
              <a:spcBef>
                <a:spcPts val="2440"/>
              </a:spcBef>
              <a:spcAft>
                <a:spcPts val="0"/>
              </a:spcAft>
              <a:buClr>
                <a:schemeClr val="dk1"/>
              </a:buClr>
              <a:buSzPts val="12200"/>
              <a:buFont typeface="Arial"/>
              <a:buChar char="•"/>
              <a:defRPr b="0" i="0" sz="12200" u="none" cap="none" strike="noStrike">
                <a:solidFill>
                  <a:schemeClr val="dk1"/>
                </a:solidFill>
                <a:latin typeface="Arial"/>
                <a:ea typeface="Arial"/>
                <a:cs typeface="Arial"/>
                <a:sym typeface="Arial"/>
              </a:defRPr>
            </a:lvl1pPr>
            <a:lvl2pPr indent="-406400" lvl="1" marL="2824163" marR="0" rtl="0" algn="l">
              <a:spcBef>
                <a:spcPts val="2140"/>
              </a:spcBef>
              <a:spcAft>
                <a:spcPts val="0"/>
              </a:spcAft>
              <a:buClr>
                <a:schemeClr val="dk1"/>
              </a:buClr>
              <a:buSzPts val="10700"/>
              <a:buFont typeface="Arial"/>
              <a:buChar char="–"/>
              <a:defRPr b="0" i="0" sz="10700" u="none" cap="none" strike="noStrike">
                <a:solidFill>
                  <a:schemeClr val="dk1"/>
                </a:solidFill>
                <a:latin typeface="Arial"/>
                <a:ea typeface="Arial"/>
                <a:cs typeface="Arial"/>
                <a:sym typeface="Arial"/>
              </a:defRPr>
            </a:lvl2pPr>
            <a:lvl3pPr indent="-288925" lvl="2" marL="4346575"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3pPr>
            <a:lvl4pPr indent="-384175" lvl="3" marL="6088063"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4pPr>
            <a:lvl5pPr indent="-384175" lvl="4" marL="7826375"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5pPr>
            <a:lvl6pPr indent="-387301" lvl="5" marL="9568927"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6pPr>
            <a:lvl7pPr indent="-387301" lvl="6" marL="11308732"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7pPr>
            <a:lvl8pPr indent="-387301" lvl="7" marL="13048535"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8pPr>
            <a:lvl9pPr indent="-387301" lvl="8" marL="14788341"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1417322" y="8227910"/>
            <a:ext cx="9325771" cy="26895430"/>
          </a:xfrm>
          <a:prstGeom prst="rect">
            <a:avLst/>
          </a:prstGeom>
          <a:noFill/>
          <a:ln>
            <a:noFill/>
          </a:ln>
        </p:spPr>
        <p:txBody>
          <a:bodyPr anchorCtr="0" anchor="t" bIns="91425" lIns="91425" rIns="91425" wrap="square" tIns="91425"/>
          <a:lstStyle>
            <a:lvl1pPr indent="0" lvl="0" marL="0" marR="0" rtl="0" algn="l">
              <a:spcBef>
                <a:spcPts val="104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indent="0" lvl="1" marL="1739805" marR="0" rtl="0" algn="l">
              <a:spcBef>
                <a:spcPts val="90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2pPr>
            <a:lvl3pPr indent="0" lvl="2" marL="3479610" marR="0" rtl="0" algn="l">
              <a:spcBef>
                <a:spcPts val="760"/>
              </a:spcBef>
              <a:spcAft>
                <a:spcPts val="0"/>
              </a:spcAft>
              <a:buClr>
                <a:schemeClr val="dk1"/>
              </a:buClr>
              <a:buSzPts val="3800"/>
              <a:buFont typeface="Arial"/>
              <a:buNone/>
              <a:defRPr b="0" i="0" sz="3800" u="none" cap="none" strike="noStrike">
                <a:solidFill>
                  <a:schemeClr val="dk1"/>
                </a:solidFill>
                <a:latin typeface="Arial"/>
                <a:ea typeface="Arial"/>
                <a:cs typeface="Arial"/>
                <a:sym typeface="Arial"/>
              </a:defRPr>
            </a:lvl3pPr>
            <a:lvl4pPr indent="0" lvl="3" marL="5219414" marR="0" rtl="0" algn="l">
              <a:spcBef>
                <a:spcPts val="68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4pPr>
            <a:lvl5pPr indent="0" lvl="4" marL="6959220" marR="0" rtl="0" algn="l">
              <a:spcBef>
                <a:spcPts val="680"/>
              </a:spcBef>
              <a:spcAft>
                <a:spcPts val="0"/>
              </a:spcAft>
              <a:buClr>
                <a:schemeClr val="dk1"/>
              </a:buClr>
              <a:buSzPts val="3400"/>
              <a:buFont typeface="Arial"/>
              <a:buNone/>
              <a:defRPr b="0" i="0" sz="3400" u="none" cap="none" strike="noStrike">
                <a:solidFill>
                  <a:schemeClr val="dk1"/>
                </a:solidFill>
                <a:latin typeface="Arial"/>
                <a:ea typeface="Arial"/>
                <a:cs typeface="Arial"/>
                <a:sym typeface="Arial"/>
              </a:defRPr>
            </a:lvl5pPr>
            <a:lvl6pPr indent="0" lvl="5" marL="8699024" marR="0" rtl="0" algn="l">
              <a:spcBef>
                <a:spcPts val="680"/>
              </a:spcBef>
              <a:buClr>
                <a:schemeClr val="dk1"/>
              </a:buClr>
              <a:buSzPts val="3400"/>
              <a:buFont typeface="Arial"/>
              <a:buNone/>
              <a:defRPr b="0" i="0" sz="3400" u="none" cap="none" strike="noStrike">
                <a:solidFill>
                  <a:schemeClr val="dk1"/>
                </a:solidFill>
                <a:latin typeface="Arial"/>
                <a:ea typeface="Arial"/>
                <a:cs typeface="Arial"/>
                <a:sym typeface="Arial"/>
              </a:defRPr>
            </a:lvl6pPr>
            <a:lvl7pPr indent="0" lvl="6" marL="10438830" marR="0" rtl="0" algn="l">
              <a:spcBef>
                <a:spcPts val="680"/>
              </a:spcBef>
              <a:buClr>
                <a:schemeClr val="dk1"/>
              </a:buClr>
              <a:buSzPts val="3400"/>
              <a:buFont typeface="Arial"/>
              <a:buNone/>
              <a:defRPr b="0" i="0" sz="3400" u="none" cap="none" strike="noStrike">
                <a:solidFill>
                  <a:schemeClr val="dk1"/>
                </a:solidFill>
                <a:latin typeface="Arial"/>
                <a:ea typeface="Arial"/>
                <a:cs typeface="Arial"/>
                <a:sym typeface="Arial"/>
              </a:defRPr>
            </a:lvl7pPr>
            <a:lvl8pPr indent="0" lvl="7" marL="12178633" marR="0" rtl="0" algn="l">
              <a:spcBef>
                <a:spcPts val="680"/>
              </a:spcBef>
              <a:buClr>
                <a:schemeClr val="dk1"/>
              </a:buClr>
              <a:buSzPts val="3400"/>
              <a:buFont typeface="Arial"/>
              <a:buNone/>
              <a:defRPr b="0" i="0" sz="3400" u="none" cap="none" strike="noStrike">
                <a:solidFill>
                  <a:schemeClr val="dk1"/>
                </a:solidFill>
                <a:latin typeface="Arial"/>
                <a:ea typeface="Arial"/>
                <a:cs typeface="Arial"/>
                <a:sym typeface="Arial"/>
              </a:defRPr>
            </a:lvl8pPr>
            <a:lvl9pPr indent="0" lvl="8" marL="13918437" marR="0" rtl="0" algn="l">
              <a:spcBef>
                <a:spcPts val="680"/>
              </a:spcBef>
              <a:buClr>
                <a:schemeClr val="dk1"/>
              </a:buClr>
              <a:buSzPts val="3400"/>
              <a:buFont typeface="Arial"/>
              <a:buNone/>
              <a:defRPr b="0" i="0" sz="3400" u="none" cap="none" strike="noStrike">
                <a:solidFill>
                  <a:schemeClr val="dk1"/>
                </a:solidFill>
                <a:latin typeface="Arial"/>
                <a:ea typeface="Arial"/>
                <a:cs typeface="Arial"/>
                <a:sym typeface="Arial"/>
              </a:defRPr>
            </a:lvl9pPr>
          </a:lstStyle>
          <a:p/>
        </p:txBody>
      </p:sp>
      <p:sp>
        <p:nvSpPr>
          <p:cNvPr id="44" name="Shape 44"/>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45" name="Shape 45"/>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a:solidFill>
                  <a:srgbClr val="898989"/>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7" name="Shape 47"/>
        <p:cNvGrpSpPr/>
        <p:nvPr/>
      </p:nvGrpSpPr>
      <p:grpSpPr>
        <a:xfrm>
          <a:off x="0" y="0"/>
          <a:ext cx="0" cy="0"/>
          <a:chOff x="0" y="0"/>
          <a:chExt cx="0" cy="0"/>
        </a:xfrm>
      </p:grpSpPr>
      <p:sp>
        <p:nvSpPr>
          <p:cNvPr id="48" name="Shape 48"/>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a:solidFill>
                  <a:srgbClr val="898989"/>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1417637" y="1576387"/>
            <a:ext cx="25511124" cy="65532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53" name="Shape 53"/>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a:solidFill>
                  <a:srgbClr val="898989"/>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6" name="Shape 56"/>
        <p:cNvGrpSpPr/>
        <p:nvPr/>
      </p:nvGrpSpPr>
      <p:grpSpPr>
        <a:xfrm>
          <a:off x="0" y="0"/>
          <a:ext cx="0" cy="0"/>
          <a:chOff x="0" y="0"/>
          <a:chExt cx="0" cy="0"/>
        </a:xfrm>
      </p:grpSpPr>
      <p:sp>
        <p:nvSpPr>
          <p:cNvPr id="57" name="Shape 57"/>
          <p:cNvSpPr txBox="1"/>
          <p:nvPr>
            <p:ph type="title"/>
          </p:nvPr>
        </p:nvSpPr>
        <p:spPr>
          <a:xfrm>
            <a:off x="1417637" y="1576387"/>
            <a:ext cx="25511124" cy="65532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58" name="Shape 58"/>
          <p:cNvSpPr txBox="1"/>
          <p:nvPr>
            <p:ph idx="1" type="body"/>
          </p:nvPr>
        </p:nvSpPr>
        <p:spPr>
          <a:xfrm>
            <a:off x="1417320" y="8801317"/>
            <a:ext cx="12524584" cy="3667970"/>
          </a:xfrm>
          <a:prstGeom prst="rect">
            <a:avLst/>
          </a:prstGeom>
          <a:noFill/>
          <a:ln>
            <a:noFill/>
          </a:ln>
        </p:spPr>
        <p:txBody>
          <a:bodyPr anchorCtr="0" anchor="b" bIns="91425" lIns="91425" rIns="91425" wrap="square" tIns="91425"/>
          <a:lstStyle>
            <a:lvl1pPr indent="0" lvl="0" marL="0" marR="0" rtl="0" algn="l">
              <a:spcBef>
                <a:spcPts val="1820"/>
              </a:spcBef>
              <a:spcAft>
                <a:spcPts val="0"/>
              </a:spcAft>
              <a:buClr>
                <a:schemeClr val="dk1"/>
              </a:buClr>
              <a:buSzPts val="9100"/>
              <a:buFont typeface="Arial"/>
              <a:buNone/>
              <a:defRPr b="1" i="0" sz="9100" u="none" cap="none" strike="noStrike">
                <a:solidFill>
                  <a:schemeClr val="dk1"/>
                </a:solidFill>
                <a:latin typeface="Arial"/>
                <a:ea typeface="Arial"/>
                <a:cs typeface="Arial"/>
                <a:sym typeface="Arial"/>
              </a:defRPr>
            </a:lvl1pPr>
            <a:lvl2pPr indent="0" lvl="1" marL="1739805" marR="0" rtl="0" algn="l">
              <a:spcBef>
                <a:spcPts val="1520"/>
              </a:spcBef>
              <a:spcAft>
                <a:spcPts val="0"/>
              </a:spcAft>
              <a:buClr>
                <a:schemeClr val="dk1"/>
              </a:buClr>
              <a:buSzPts val="7600"/>
              <a:buFont typeface="Arial"/>
              <a:buNone/>
              <a:defRPr b="1" i="0" sz="7600" u="none" cap="none" strike="noStrike">
                <a:solidFill>
                  <a:schemeClr val="dk1"/>
                </a:solidFill>
                <a:latin typeface="Arial"/>
                <a:ea typeface="Arial"/>
                <a:cs typeface="Arial"/>
                <a:sym typeface="Arial"/>
              </a:defRPr>
            </a:lvl2pPr>
            <a:lvl3pPr indent="0" lvl="2" marL="3479610" marR="0" rtl="0" algn="l">
              <a:spcBef>
                <a:spcPts val="1380"/>
              </a:spcBef>
              <a:spcAft>
                <a:spcPts val="0"/>
              </a:spcAft>
              <a:buClr>
                <a:schemeClr val="dk1"/>
              </a:buClr>
              <a:buSzPts val="6900"/>
              <a:buFont typeface="Arial"/>
              <a:buNone/>
              <a:defRPr b="1" i="0" sz="6900" u="none" cap="none" strike="noStrike">
                <a:solidFill>
                  <a:schemeClr val="dk1"/>
                </a:solidFill>
                <a:latin typeface="Arial"/>
                <a:ea typeface="Arial"/>
                <a:cs typeface="Arial"/>
                <a:sym typeface="Arial"/>
              </a:defRPr>
            </a:lvl3pPr>
            <a:lvl4pPr indent="0" lvl="3" marL="5219414" marR="0" rtl="0" algn="l">
              <a:spcBef>
                <a:spcPts val="1220"/>
              </a:spcBef>
              <a:spcAft>
                <a:spcPts val="0"/>
              </a:spcAft>
              <a:buClr>
                <a:schemeClr val="dk1"/>
              </a:buClr>
              <a:buSzPts val="6100"/>
              <a:buFont typeface="Arial"/>
              <a:buNone/>
              <a:defRPr b="1" i="0" sz="6100" u="none" cap="none" strike="noStrike">
                <a:solidFill>
                  <a:schemeClr val="dk1"/>
                </a:solidFill>
                <a:latin typeface="Arial"/>
                <a:ea typeface="Arial"/>
                <a:cs typeface="Arial"/>
                <a:sym typeface="Arial"/>
              </a:defRPr>
            </a:lvl4pPr>
            <a:lvl5pPr indent="0" lvl="4" marL="6959220" marR="0" rtl="0" algn="l">
              <a:spcBef>
                <a:spcPts val="1220"/>
              </a:spcBef>
              <a:spcAft>
                <a:spcPts val="0"/>
              </a:spcAft>
              <a:buClr>
                <a:schemeClr val="dk1"/>
              </a:buClr>
              <a:buSzPts val="6100"/>
              <a:buFont typeface="Arial"/>
              <a:buNone/>
              <a:defRPr b="1" i="0" sz="6100" u="none" cap="none" strike="noStrike">
                <a:solidFill>
                  <a:schemeClr val="dk1"/>
                </a:solidFill>
                <a:latin typeface="Arial"/>
                <a:ea typeface="Arial"/>
                <a:cs typeface="Arial"/>
                <a:sym typeface="Arial"/>
              </a:defRPr>
            </a:lvl5pPr>
            <a:lvl6pPr indent="0" lvl="5" marL="8699024" marR="0" rtl="0" algn="l">
              <a:spcBef>
                <a:spcPts val="1220"/>
              </a:spcBef>
              <a:buClr>
                <a:schemeClr val="dk1"/>
              </a:buClr>
              <a:buSzPts val="6100"/>
              <a:buFont typeface="Arial"/>
              <a:buNone/>
              <a:defRPr b="1" i="0" sz="6100" u="none" cap="none" strike="noStrike">
                <a:solidFill>
                  <a:schemeClr val="dk1"/>
                </a:solidFill>
                <a:latin typeface="Arial"/>
                <a:ea typeface="Arial"/>
                <a:cs typeface="Arial"/>
                <a:sym typeface="Arial"/>
              </a:defRPr>
            </a:lvl6pPr>
            <a:lvl7pPr indent="0" lvl="6" marL="10438830" marR="0" rtl="0" algn="l">
              <a:spcBef>
                <a:spcPts val="1220"/>
              </a:spcBef>
              <a:buClr>
                <a:schemeClr val="dk1"/>
              </a:buClr>
              <a:buSzPts val="6100"/>
              <a:buFont typeface="Arial"/>
              <a:buNone/>
              <a:defRPr b="1" i="0" sz="6100" u="none" cap="none" strike="noStrike">
                <a:solidFill>
                  <a:schemeClr val="dk1"/>
                </a:solidFill>
                <a:latin typeface="Arial"/>
                <a:ea typeface="Arial"/>
                <a:cs typeface="Arial"/>
                <a:sym typeface="Arial"/>
              </a:defRPr>
            </a:lvl7pPr>
            <a:lvl8pPr indent="0" lvl="7" marL="12178633" marR="0" rtl="0" algn="l">
              <a:spcBef>
                <a:spcPts val="1220"/>
              </a:spcBef>
              <a:buClr>
                <a:schemeClr val="dk1"/>
              </a:buClr>
              <a:buSzPts val="6100"/>
              <a:buFont typeface="Arial"/>
              <a:buNone/>
              <a:defRPr b="1" i="0" sz="6100" u="none" cap="none" strike="noStrike">
                <a:solidFill>
                  <a:schemeClr val="dk1"/>
                </a:solidFill>
                <a:latin typeface="Arial"/>
                <a:ea typeface="Arial"/>
                <a:cs typeface="Arial"/>
                <a:sym typeface="Arial"/>
              </a:defRPr>
            </a:lvl8pPr>
            <a:lvl9pPr indent="0" lvl="8" marL="13918437" marR="0" rtl="0" algn="l">
              <a:spcBef>
                <a:spcPts val="1220"/>
              </a:spcBef>
              <a:buClr>
                <a:schemeClr val="dk1"/>
              </a:buClr>
              <a:buSzPts val="6100"/>
              <a:buFont typeface="Arial"/>
              <a:buNone/>
              <a:defRPr b="1" i="0" sz="6100" u="none" cap="none" strike="noStrike">
                <a:solidFill>
                  <a:schemeClr val="dk1"/>
                </a:solidFill>
                <a:latin typeface="Arial"/>
                <a:ea typeface="Arial"/>
                <a:cs typeface="Arial"/>
                <a:sym typeface="Arial"/>
              </a:defRPr>
            </a:lvl9pPr>
          </a:lstStyle>
          <a:p/>
        </p:txBody>
      </p:sp>
      <p:sp>
        <p:nvSpPr>
          <p:cNvPr id="59" name="Shape 59"/>
          <p:cNvSpPr txBox="1"/>
          <p:nvPr>
            <p:ph idx="2" type="body"/>
          </p:nvPr>
        </p:nvSpPr>
        <p:spPr>
          <a:xfrm>
            <a:off x="1417320" y="12469284"/>
            <a:ext cx="12524584" cy="22654050"/>
          </a:xfrm>
          <a:prstGeom prst="rect">
            <a:avLst/>
          </a:prstGeom>
          <a:noFill/>
          <a:ln>
            <a:noFill/>
          </a:ln>
        </p:spPr>
        <p:txBody>
          <a:bodyPr anchorCtr="0" anchor="t" bIns="91425" lIns="91425" rIns="91425" wrap="square" tIns="91425"/>
          <a:lstStyle>
            <a:lvl1pPr indent="-725488" lvl="0" marL="1303338"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1pPr>
            <a:lvl2pPr indent="-603250" lvl="1" marL="2824163"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2pPr>
            <a:lvl3pPr indent="-428625" lvl="2" marL="4346575" marR="0" rtl="0" algn="l">
              <a:spcBef>
                <a:spcPts val="1380"/>
              </a:spcBef>
              <a:spcAft>
                <a:spcPts val="0"/>
              </a:spcAft>
              <a:buClr>
                <a:schemeClr val="dk1"/>
              </a:buClr>
              <a:buSzPts val="6900"/>
              <a:buFont typeface="Arial"/>
              <a:buChar char="•"/>
              <a:defRPr b="0" i="0" sz="6900" u="none" cap="none" strike="noStrike">
                <a:solidFill>
                  <a:schemeClr val="dk1"/>
                </a:solidFill>
                <a:latin typeface="Arial"/>
                <a:ea typeface="Arial"/>
                <a:cs typeface="Arial"/>
                <a:sym typeface="Arial"/>
              </a:defRPr>
            </a:lvl3pPr>
            <a:lvl4pPr indent="-479425" lvl="3" marL="6088063" marR="0" rtl="0" algn="l">
              <a:spcBef>
                <a:spcPts val="1220"/>
              </a:spcBef>
              <a:spcAft>
                <a:spcPts val="0"/>
              </a:spcAft>
              <a:buClr>
                <a:schemeClr val="dk1"/>
              </a:buClr>
              <a:buSzPts val="6100"/>
              <a:buFont typeface="Arial"/>
              <a:buChar char="–"/>
              <a:defRPr b="0" i="0" sz="6100" u="none" cap="none" strike="noStrike">
                <a:solidFill>
                  <a:schemeClr val="dk1"/>
                </a:solidFill>
                <a:latin typeface="Arial"/>
                <a:ea typeface="Arial"/>
                <a:cs typeface="Arial"/>
                <a:sym typeface="Arial"/>
              </a:defRPr>
            </a:lvl4pPr>
            <a:lvl5pPr indent="-479425" lvl="4" marL="7826375" marR="0" rtl="0" algn="l">
              <a:spcBef>
                <a:spcPts val="1220"/>
              </a:spcBef>
              <a:spcAft>
                <a:spcPts val="0"/>
              </a:spcAft>
              <a:buClr>
                <a:schemeClr val="dk1"/>
              </a:buClr>
              <a:buSzPts val="6100"/>
              <a:buFont typeface="Arial"/>
              <a:buChar char="»"/>
              <a:defRPr b="0" i="0" sz="6100" u="none" cap="none" strike="noStrike">
                <a:solidFill>
                  <a:schemeClr val="dk1"/>
                </a:solidFill>
                <a:latin typeface="Arial"/>
                <a:ea typeface="Arial"/>
                <a:cs typeface="Arial"/>
                <a:sym typeface="Arial"/>
              </a:defRPr>
            </a:lvl5pPr>
            <a:lvl6pPr indent="-482551" lvl="5" marL="9568927" marR="0" rtl="0" algn="l">
              <a:spcBef>
                <a:spcPts val="1220"/>
              </a:spcBef>
              <a:buClr>
                <a:schemeClr val="dk1"/>
              </a:buClr>
              <a:buSzPts val="6100"/>
              <a:buFont typeface="Arial"/>
              <a:buChar char="•"/>
              <a:defRPr b="0" i="0" sz="6100" u="none" cap="none" strike="noStrike">
                <a:solidFill>
                  <a:schemeClr val="dk1"/>
                </a:solidFill>
                <a:latin typeface="Arial"/>
                <a:ea typeface="Arial"/>
                <a:cs typeface="Arial"/>
                <a:sym typeface="Arial"/>
              </a:defRPr>
            </a:lvl6pPr>
            <a:lvl7pPr indent="-482551" lvl="6" marL="11308732" marR="0" rtl="0" algn="l">
              <a:spcBef>
                <a:spcPts val="1220"/>
              </a:spcBef>
              <a:buClr>
                <a:schemeClr val="dk1"/>
              </a:buClr>
              <a:buSzPts val="6100"/>
              <a:buFont typeface="Arial"/>
              <a:buChar char="•"/>
              <a:defRPr b="0" i="0" sz="6100" u="none" cap="none" strike="noStrike">
                <a:solidFill>
                  <a:schemeClr val="dk1"/>
                </a:solidFill>
                <a:latin typeface="Arial"/>
                <a:ea typeface="Arial"/>
                <a:cs typeface="Arial"/>
                <a:sym typeface="Arial"/>
              </a:defRPr>
            </a:lvl7pPr>
            <a:lvl8pPr indent="-482551" lvl="7" marL="13048535" marR="0" rtl="0" algn="l">
              <a:spcBef>
                <a:spcPts val="1220"/>
              </a:spcBef>
              <a:buClr>
                <a:schemeClr val="dk1"/>
              </a:buClr>
              <a:buSzPts val="6100"/>
              <a:buFont typeface="Arial"/>
              <a:buChar char="•"/>
              <a:defRPr b="0" i="0" sz="6100" u="none" cap="none" strike="noStrike">
                <a:solidFill>
                  <a:schemeClr val="dk1"/>
                </a:solidFill>
                <a:latin typeface="Arial"/>
                <a:ea typeface="Arial"/>
                <a:cs typeface="Arial"/>
                <a:sym typeface="Arial"/>
              </a:defRPr>
            </a:lvl8pPr>
            <a:lvl9pPr indent="-482551" lvl="8" marL="14788341" marR="0" rtl="0" algn="l">
              <a:spcBef>
                <a:spcPts val="1220"/>
              </a:spcBef>
              <a:buClr>
                <a:schemeClr val="dk1"/>
              </a:buClr>
              <a:buSzPts val="6100"/>
              <a:buFont typeface="Arial"/>
              <a:buChar char="•"/>
              <a:defRPr b="0" i="0" sz="6100" u="none" cap="none" strike="noStrike">
                <a:solidFill>
                  <a:schemeClr val="dk1"/>
                </a:solidFill>
                <a:latin typeface="Arial"/>
                <a:ea typeface="Arial"/>
                <a:cs typeface="Arial"/>
                <a:sym typeface="Arial"/>
              </a:defRPr>
            </a:lvl9pPr>
          </a:lstStyle>
          <a:p/>
        </p:txBody>
      </p:sp>
      <p:sp>
        <p:nvSpPr>
          <p:cNvPr id="60" name="Shape 60"/>
          <p:cNvSpPr txBox="1"/>
          <p:nvPr>
            <p:ph idx="3" type="body"/>
          </p:nvPr>
        </p:nvSpPr>
        <p:spPr>
          <a:xfrm>
            <a:off x="14399580" y="8801317"/>
            <a:ext cx="12529502" cy="3667970"/>
          </a:xfrm>
          <a:prstGeom prst="rect">
            <a:avLst/>
          </a:prstGeom>
          <a:noFill/>
          <a:ln>
            <a:noFill/>
          </a:ln>
        </p:spPr>
        <p:txBody>
          <a:bodyPr anchorCtr="0" anchor="b" bIns="91425" lIns="91425" rIns="91425" wrap="square" tIns="91425"/>
          <a:lstStyle>
            <a:lvl1pPr indent="0" lvl="0" marL="0" marR="0" rtl="0" algn="l">
              <a:spcBef>
                <a:spcPts val="1820"/>
              </a:spcBef>
              <a:spcAft>
                <a:spcPts val="0"/>
              </a:spcAft>
              <a:buClr>
                <a:schemeClr val="dk1"/>
              </a:buClr>
              <a:buSzPts val="9100"/>
              <a:buFont typeface="Arial"/>
              <a:buNone/>
              <a:defRPr b="1" i="0" sz="9100" u="none" cap="none" strike="noStrike">
                <a:solidFill>
                  <a:schemeClr val="dk1"/>
                </a:solidFill>
                <a:latin typeface="Arial"/>
                <a:ea typeface="Arial"/>
                <a:cs typeface="Arial"/>
                <a:sym typeface="Arial"/>
              </a:defRPr>
            </a:lvl1pPr>
            <a:lvl2pPr indent="0" lvl="1" marL="1739805" marR="0" rtl="0" algn="l">
              <a:spcBef>
                <a:spcPts val="1520"/>
              </a:spcBef>
              <a:spcAft>
                <a:spcPts val="0"/>
              </a:spcAft>
              <a:buClr>
                <a:schemeClr val="dk1"/>
              </a:buClr>
              <a:buSzPts val="7600"/>
              <a:buFont typeface="Arial"/>
              <a:buNone/>
              <a:defRPr b="1" i="0" sz="7600" u="none" cap="none" strike="noStrike">
                <a:solidFill>
                  <a:schemeClr val="dk1"/>
                </a:solidFill>
                <a:latin typeface="Arial"/>
                <a:ea typeface="Arial"/>
                <a:cs typeface="Arial"/>
                <a:sym typeface="Arial"/>
              </a:defRPr>
            </a:lvl2pPr>
            <a:lvl3pPr indent="0" lvl="2" marL="3479610" marR="0" rtl="0" algn="l">
              <a:spcBef>
                <a:spcPts val="1380"/>
              </a:spcBef>
              <a:spcAft>
                <a:spcPts val="0"/>
              </a:spcAft>
              <a:buClr>
                <a:schemeClr val="dk1"/>
              </a:buClr>
              <a:buSzPts val="6900"/>
              <a:buFont typeface="Arial"/>
              <a:buNone/>
              <a:defRPr b="1" i="0" sz="6900" u="none" cap="none" strike="noStrike">
                <a:solidFill>
                  <a:schemeClr val="dk1"/>
                </a:solidFill>
                <a:latin typeface="Arial"/>
                <a:ea typeface="Arial"/>
                <a:cs typeface="Arial"/>
                <a:sym typeface="Arial"/>
              </a:defRPr>
            </a:lvl3pPr>
            <a:lvl4pPr indent="0" lvl="3" marL="5219414" marR="0" rtl="0" algn="l">
              <a:spcBef>
                <a:spcPts val="1220"/>
              </a:spcBef>
              <a:spcAft>
                <a:spcPts val="0"/>
              </a:spcAft>
              <a:buClr>
                <a:schemeClr val="dk1"/>
              </a:buClr>
              <a:buSzPts val="6100"/>
              <a:buFont typeface="Arial"/>
              <a:buNone/>
              <a:defRPr b="1" i="0" sz="6100" u="none" cap="none" strike="noStrike">
                <a:solidFill>
                  <a:schemeClr val="dk1"/>
                </a:solidFill>
                <a:latin typeface="Arial"/>
                <a:ea typeface="Arial"/>
                <a:cs typeface="Arial"/>
                <a:sym typeface="Arial"/>
              </a:defRPr>
            </a:lvl4pPr>
            <a:lvl5pPr indent="0" lvl="4" marL="6959220" marR="0" rtl="0" algn="l">
              <a:spcBef>
                <a:spcPts val="1220"/>
              </a:spcBef>
              <a:spcAft>
                <a:spcPts val="0"/>
              </a:spcAft>
              <a:buClr>
                <a:schemeClr val="dk1"/>
              </a:buClr>
              <a:buSzPts val="6100"/>
              <a:buFont typeface="Arial"/>
              <a:buNone/>
              <a:defRPr b="1" i="0" sz="6100" u="none" cap="none" strike="noStrike">
                <a:solidFill>
                  <a:schemeClr val="dk1"/>
                </a:solidFill>
                <a:latin typeface="Arial"/>
                <a:ea typeface="Arial"/>
                <a:cs typeface="Arial"/>
                <a:sym typeface="Arial"/>
              </a:defRPr>
            </a:lvl5pPr>
            <a:lvl6pPr indent="0" lvl="5" marL="8699024" marR="0" rtl="0" algn="l">
              <a:spcBef>
                <a:spcPts val="1220"/>
              </a:spcBef>
              <a:buClr>
                <a:schemeClr val="dk1"/>
              </a:buClr>
              <a:buSzPts val="6100"/>
              <a:buFont typeface="Arial"/>
              <a:buNone/>
              <a:defRPr b="1" i="0" sz="6100" u="none" cap="none" strike="noStrike">
                <a:solidFill>
                  <a:schemeClr val="dk1"/>
                </a:solidFill>
                <a:latin typeface="Arial"/>
                <a:ea typeface="Arial"/>
                <a:cs typeface="Arial"/>
                <a:sym typeface="Arial"/>
              </a:defRPr>
            </a:lvl6pPr>
            <a:lvl7pPr indent="0" lvl="6" marL="10438830" marR="0" rtl="0" algn="l">
              <a:spcBef>
                <a:spcPts val="1220"/>
              </a:spcBef>
              <a:buClr>
                <a:schemeClr val="dk1"/>
              </a:buClr>
              <a:buSzPts val="6100"/>
              <a:buFont typeface="Arial"/>
              <a:buNone/>
              <a:defRPr b="1" i="0" sz="6100" u="none" cap="none" strike="noStrike">
                <a:solidFill>
                  <a:schemeClr val="dk1"/>
                </a:solidFill>
                <a:latin typeface="Arial"/>
                <a:ea typeface="Arial"/>
                <a:cs typeface="Arial"/>
                <a:sym typeface="Arial"/>
              </a:defRPr>
            </a:lvl7pPr>
            <a:lvl8pPr indent="0" lvl="7" marL="12178633" marR="0" rtl="0" algn="l">
              <a:spcBef>
                <a:spcPts val="1220"/>
              </a:spcBef>
              <a:buClr>
                <a:schemeClr val="dk1"/>
              </a:buClr>
              <a:buSzPts val="6100"/>
              <a:buFont typeface="Arial"/>
              <a:buNone/>
              <a:defRPr b="1" i="0" sz="6100" u="none" cap="none" strike="noStrike">
                <a:solidFill>
                  <a:schemeClr val="dk1"/>
                </a:solidFill>
                <a:latin typeface="Arial"/>
                <a:ea typeface="Arial"/>
                <a:cs typeface="Arial"/>
                <a:sym typeface="Arial"/>
              </a:defRPr>
            </a:lvl8pPr>
            <a:lvl9pPr indent="0" lvl="8" marL="13918437" marR="0" rtl="0" algn="l">
              <a:spcBef>
                <a:spcPts val="1220"/>
              </a:spcBef>
              <a:buClr>
                <a:schemeClr val="dk1"/>
              </a:buClr>
              <a:buSzPts val="6100"/>
              <a:buFont typeface="Arial"/>
              <a:buNone/>
              <a:defRPr b="1" i="0" sz="6100" u="none" cap="none" strike="noStrike">
                <a:solidFill>
                  <a:schemeClr val="dk1"/>
                </a:solidFill>
                <a:latin typeface="Arial"/>
                <a:ea typeface="Arial"/>
                <a:cs typeface="Arial"/>
                <a:sym typeface="Arial"/>
              </a:defRPr>
            </a:lvl9pPr>
          </a:lstStyle>
          <a:p/>
        </p:txBody>
      </p:sp>
      <p:sp>
        <p:nvSpPr>
          <p:cNvPr id="61" name="Shape 61"/>
          <p:cNvSpPr txBox="1"/>
          <p:nvPr>
            <p:ph idx="4" type="body"/>
          </p:nvPr>
        </p:nvSpPr>
        <p:spPr>
          <a:xfrm>
            <a:off x="14399580" y="12469284"/>
            <a:ext cx="12529502" cy="22654050"/>
          </a:xfrm>
          <a:prstGeom prst="rect">
            <a:avLst/>
          </a:prstGeom>
          <a:noFill/>
          <a:ln>
            <a:noFill/>
          </a:ln>
        </p:spPr>
        <p:txBody>
          <a:bodyPr anchorCtr="0" anchor="t" bIns="91425" lIns="91425" rIns="91425" wrap="square" tIns="91425"/>
          <a:lstStyle>
            <a:lvl1pPr indent="-725488" lvl="0" marL="1303338"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1pPr>
            <a:lvl2pPr indent="-603250" lvl="1" marL="2824163"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2pPr>
            <a:lvl3pPr indent="-428625" lvl="2" marL="4346575" marR="0" rtl="0" algn="l">
              <a:spcBef>
                <a:spcPts val="1380"/>
              </a:spcBef>
              <a:spcAft>
                <a:spcPts val="0"/>
              </a:spcAft>
              <a:buClr>
                <a:schemeClr val="dk1"/>
              </a:buClr>
              <a:buSzPts val="6900"/>
              <a:buFont typeface="Arial"/>
              <a:buChar char="•"/>
              <a:defRPr b="0" i="0" sz="6900" u="none" cap="none" strike="noStrike">
                <a:solidFill>
                  <a:schemeClr val="dk1"/>
                </a:solidFill>
                <a:latin typeface="Arial"/>
                <a:ea typeface="Arial"/>
                <a:cs typeface="Arial"/>
                <a:sym typeface="Arial"/>
              </a:defRPr>
            </a:lvl3pPr>
            <a:lvl4pPr indent="-479425" lvl="3" marL="6088063" marR="0" rtl="0" algn="l">
              <a:spcBef>
                <a:spcPts val="1220"/>
              </a:spcBef>
              <a:spcAft>
                <a:spcPts val="0"/>
              </a:spcAft>
              <a:buClr>
                <a:schemeClr val="dk1"/>
              </a:buClr>
              <a:buSzPts val="6100"/>
              <a:buFont typeface="Arial"/>
              <a:buChar char="–"/>
              <a:defRPr b="0" i="0" sz="6100" u="none" cap="none" strike="noStrike">
                <a:solidFill>
                  <a:schemeClr val="dk1"/>
                </a:solidFill>
                <a:latin typeface="Arial"/>
                <a:ea typeface="Arial"/>
                <a:cs typeface="Arial"/>
                <a:sym typeface="Arial"/>
              </a:defRPr>
            </a:lvl4pPr>
            <a:lvl5pPr indent="-479425" lvl="4" marL="7826375" marR="0" rtl="0" algn="l">
              <a:spcBef>
                <a:spcPts val="1220"/>
              </a:spcBef>
              <a:spcAft>
                <a:spcPts val="0"/>
              </a:spcAft>
              <a:buClr>
                <a:schemeClr val="dk1"/>
              </a:buClr>
              <a:buSzPts val="6100"/>
              <a:buFont typeface="Arial"/>
              <a:buChar char="»"/>
              <a:defRPr b="0" i="0" sz="6100" u="none" cap="none" strike="noStrike">
                <a:solidFill>
                  <a:schemeClr val="dk1"/>
                </a:solidFill>
                <a:latin typeface="Arial"/>
                <a:ea typeface="Arial"/>
                <a:cs typeface="Arial"/>
                <a:sym typeface="Arial"/>
              </a:defRPr>
            </a:lvl5pPr>
            <a:lvl6pPr indent="-482551" lvl="5" marL="9568927" marR="0" rtl="0" algn="l">
              <a:spcBef>
                <a:spcPts val="1220"/>
              </a:spcBef>
              <a:buClr>
                <a:schemeClr val="dk1"/>
              </a:buClr>
              <a:buSzPts val="6100"/>
              <a:buFont typeface="Arial"/>
              <a:buChar char="•"/>
              <a:defRPr b="0" i="0" sz="6100" u="none" cap="none" strike="noStrike">
                <a:solidFill>
                  <a:schemeClr val="dk1"/>
                </a:solidFill>
                <a:latin typeface="Arial"/>
                <a:ea typeface="Arial"/>
                <a:cs typeface="Arial"/>
                <a:sym typeface="Arial"/>
              </a:defRPr>
            </a:lvl6pPr>
            <a:lvl7pPr indent="-482551" lvl="6" marL="11308732" marR="0" rtl="0" algn="l">
              <a:spcBef>
                <a:spcPts val="1220"/>
              </a:spcBef>
              <a:buClr>
                <a:schemeClr val="dk1"/>
              </a:buClr>
              <a:buSzPts val="6100"/>
              <a:buFont typeface="Arial"/>
              <a:buChar char="•"/>
              <a:defRPr b="0" i="0" sz="6100" u="none" cap="none" strike="noStrike">
                <a:solidFill>
                  <a:schemeClr val="dk1"/>
                </a:solidFill>
                <a:latin typeface="Arial"/>
                <a:ea typeface="Arial"/>
                <a:cs typeface="Arial"/>
                <a:sym typeface="Arial"/>
              </a:defRPr>
            </a:lvl7pPr>
            <a:lvl8pPr indent="-482551" lvl="7" marL="13048535" marR="0" rtl="0" algn="l">
              <a:spcBef>
                <a:spcPts val="1220"/>
              </a:spcBef>
              <a:buClr>
                <a:schemeClr val="dk1"/>
              </a:buClr>
              <a:buSzPts val="6100"/>
              <a:buFont typeface="Arial"/>
              <a:buChar char="•"/>
              <a:defRPr b="0" i="0" sz="6100" u="none" cap="none" strike="noStrike">
                <a:solidFill>
                  <a:schemeClr val="dk1"/>
                </a:solidFill>
                <a:latin typeface="Arial"/>
                <a:ea typeface="Arial"/>
                <a:cs typeface="Arial"/>
                <a:sym typeface="Arial"/>
              </a:defRPr>
            </a:lvl8pPr>
            <a:lvl9pPr indent="-482551" lvl="8" marL="14788341" marR="0" rtl="0" algn="l">
              <a:spcBef>
                <a:spcPts val="1220"/>
              </a:spcBef>
              <a:buClr>
                <a:schemeClr val="dk1"/>
              </a:buClr>
              <a:buSzPts val="6100"/>
              <a:buFont typeface="Arial"/>
              <a:buChar char="•"/>
              <a:defRPr b="0" i="0" sz="6100" u="none" cap="none" strike="noStrike">
                <a:solidFill>
                  <a:schemeClr val="dk1"/>
                </a:solidFill>
                <a:latin typeface="Arial"/>
                <a:ea typeface="Arial"/>
                <a:cs typeface="Arial"/>
                <a:sym typeface="Arial"/>
              </a:defRPr>
            </a:lvl9pPr>
          </a:lstStyle>
          <a:p/>
        </p:txBody>
      </p:sp>
      <p:sp>
        <p:nvSpPr>
          <p:cNvPr id="62" name="Shape 62"/>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63" name="Shape 63"/>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a:solidFill>
                  <a:srgbClr val="898989"/>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5" name="Shape 65"/>
        <p:cNvGrpSpPr/>
        <p:nvPr/>
      </p:nvGrpSpPr>
      <p:grpSpPr>
        <a:xfrm>
          <a:off x="0" y="0"/>
          <a:ext cx="0" cy="0"/>
          <a:chOff x="0" y="0"/>
          <a:chExt cx="0" cy="0"/>
        </a:xfrm>
      </p:grpSpPr>
      <p:sp>
        <p:nvSpPr>
          <p:cNvPr id="66" name="Shape 66"/>
          <p:cNvSpPr txBox="1"/>
          <p:nvPr>
            <p:ph type="title"/>
          </p:nvPr>
        </p:nvSpPr>
        <p:spPr>
          <a:xfrm>
            <a:off x="1417637" y="1576387"/>
            <a:ext cx="25511124" cy="65532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67" name="Shape 67"/>
          <p:cNvSpPr txBox="1"/>
          <p:nvPr>
            <p:ph idx="1" type="body"/>
          </p:nvPr>
        </p:nvSpPr>
        <p:spPr>
          <a:xfrm>
            <a:off x="1417320" y="9174482"/>
            <a:ext cx="12519660" cy="25948857"/>
          </a:xfrm>
          <a:prstGeom prst="rect">
            <a:avLst/>
          </a:prstGeom>
          <a:noFill/>
          <a:ln>
            <a:noFill/>
          </a:ln>
        </p:spPr>
        <p:txBody>
          <a:bodyPr anchorCtr="0" anchor="t" bIns="91425" lIns="91425" rIns="91425" wrap="square" tIns="91425"/>
          <a:lstStyle>
            <a:lvl1pPr indent="-623888" lvl="0" marL="1303338" marR="0" rtl="0" algn="l">
              <a:spcBef>
                <a:spcPts val="2140"/>
              </a:spcBef>
              <a:spcAft>
                <a:spcPts val="0"/>
              </a:spcAft>
              <a:buClr>
                <a:schemeClr val="dk1"/>
              </a:buClr>
              <a:buSzPts val="10700"/>
              <a:buFont typeface="Arial"/>
              <a:buChar char="•"/>
              <a:defRPr b="0" i="0" sz="10700" u="none" cap="none" strike="noStrike">
                <a:solidFill>
                  <a:schemeClr val="dk1"/>
                </a:solidFill>
                <a:latin typeface="Arial"/>
                <a:ea typeface="Arial"/>
                <a:cs typeface="Arial"/>
                <a:sym typeface="Arial"/>
              </a:defRPr>
            </a:lvl1pPr>
            <a:lvl2pPr indent="-508000" lvl="1" marL="2824163"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2pPr>
            <a:lvl3pPr indent="-384175" lvl="2" marL="4346575"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3pPr>
            <a:lvl4pPr indent="-428625" lvl="3" marL="6088063" marR="0" rtl="0" algn="l">
              <a:spcBef>
                <a:spcPts val="1380"/>
              </a:spcBef>
              <a:spcAft>
                <a:spcPts val="0"/>
              </a:spcAft>
              <a:buClr>
                <a:schemeClr val="dk1"/>
              </a:buClr>
              <a:buSzPts val="6900"/>
              <a:buFont typeface="Arial"/>
              <a:buChar char="–"/>
              <a:defRPr b="0" i="0" sz="6900" u="none" cap="none" strike="noStrike">
                <a:solidFill>
                  <a:schemeClr val="dk1"/>
                </a:solidFill>
                <a:latin typeface="Arial"/>
                <a:ea typeface="Arial"/>
                <a:cs typeface="Arial"/>
                <a:sym typeface="Arial"/>
              </a:defRPr>
            </a:lvl4pPr>
            <a:lvl5pPr indent="-428625" lvl="4" marL="7826375" marR="0" rtl="0" algn="l">
              <a:spcBef>
                <a:spcPts val="1380"/>
              </a:spcBef>
              <a:spcAft>
                <a:spcPts val="0"/>
              </a:spcAft>
              <a:buClr>
                <a:schemeClr val="dk1"/>
              </a:buClr>
              <a:buSzPts val="6900"/>
              <a:buFont typeface="Arial"/>
              <a:buChar char="»"/>
              <a:defRPr b="0" i="0" sz="6900" u="none" cap="none" strike="noStrike">
                <a:solidFill>
                  <a:schemeClr val="dk1"/>
                </a:solidFill>
                <a:latin typeface="Arial"/>
                <a:ea typeface="Arial"/>
                <a:cs typeface="Arial"/>
                <a:sym typeface="Arial"/>
              </a:defRPr>
            </a:lvl5pPr>
            <a:lvl6pPr indent="-431751" lvl="5" marL="9568927" marR="0" rtl="0" algn="l">
              <a:spcBef>
                <a:spcPts val="1380"/>
              </a:spcBef>
              <a:buClr>
                <a:schemeClr val="dk1"/>
              </a:buClr>
              <a:buSzPts val="6900"/>
              <a:buFont typeface="Arial"/>
              <a:buChar char="•"/>
              <a:defRPr b="0" i="0" sz="6900" u="none" cap="none" strike="noStrike">
                <a:solidFill>
                  <a:schemeClr val="dk1"/>
                </a:solidFill>
                <a:latin typeface="Arial"/>
                <a:ea typeface="Arial"/>
                <a:cs typeface="Arial"/>
                <a:sym typeface="Arial"/>
              </a:defRPr>
            </a:lvl6pPr>
            <a:lvl7pPr indent="-431751" lvl="6" marL="11308732" marR="0" rtl="0" algn="l">
              <a:spcBef>
                <a:spcPts val="1380"/>
              </a:spcBef>
              <a:buClr>
                <a:schemeClr val="dk1"/>
              </a:buClr>
              <a:buSzPts val="6900"/>
              <a:buFont typeface="Arial"/>
              <a:buChar char="•"/>
              <a:defRPr b="0" i="0" sz="6900" u="none" cap="none" strike="noStrike">
                <a:solidFill>
                  <a:schemeClr val="dk1"/>
                </a:solidFill>
                <a:latin typeface="Arial"/>
                <a:ea typeface="Arial"/>
                <a:cs typeface="Arial"/>
                <a:sym typeface="Arial"/>
              </a:defRPr>
            </a:lvl7pPr>
            <a:lvl8pPr indent="-431751" lvl="7" marL="13048535" marR="0" rtl="0" algn="l">
              <a:spcBef>
                <a:spcPts val="1380"/>
              </a:spcBef>
              <a:buClr>
                <a:schemeClr val="dk1"/>
              </a:buClr>
              <a:buSzPts val="6900"/>
              <a:buFont typeface="Arial"/>
              <a:buChar char="•"/>
              <a:defRPr b="0" i="0" sz="6900" u="none" cap="none" strike="noStrike">
                <a:solidFill>
                  <a:schemeClr val="dk1"/>
                </a:solidFill>
                <a:latin typeface="Arial"/>
                <a:ea typeface="Arial"/>
                <a:cs typeface="Arial"/>
                <a:sym typeface="Arial"/>
              </a:defRPr>
            </a:lvl8pPr>
            <a:lvl9pPr indent="-431751" lvl="8" marL="14788341" marR="0" rtl="0" algn="l">
              <a:spcBef>
                <a:spcPts val="1380"/>
              </a:spcBef>
              <a:buClr>
                <a:schemeClr val="dk1"/>
              </a:buClr>
              <a:buSzPts val="6900"/>
              <a:buFont typeface="Arial"/>
              <a:buChar char="•"/>
              <a:defRPr b="0" i="0" sz="6900" u="none" cap="none" strike="noStrike">
                <a:solidFill>
                  <a:schemeClr val="dk1"/>
                </a:solidFill>
                <a:latin typeface="Arial"/>
                <a:ea typeface="Arial"/>
                <a:cs typeface="Arial"/>
                <a:sym typeface="Arial"/>
              </a:defRPr>
            </a:lvl9pPr>
          </a:lstStyle>
          <a:p/>
        </p:txBody>
      </p:sp>
      <p:sp>
        <p:nvSpPr>
          <p:cNvPr id="68" name="Shape 68"/>
          <p:cNvSpPr txBox="1"/>
          <p:nvPr>
            <p:ph idx="2" type="body"/>
          </p:nvPr>
        </p:nvSpPr>
        <p:spPr>
          <a:xfrm>
            <a:off x="14409420" y="9174482"/>
            <a:ext cx="12519660" cy="25948857"/>
          </a:xfrm>
          <a:prstGeom prst="rect">
            <a:avLst/>
          </a:prstGeom>
          <a:noFill/>
          <a:ln>
            <a:noFill/>
          </a:ln>
        </p:spPr>
        <p:txBody>
          <a:bodyPr anchorCtr="0" anchor="t" bIns="91425" lIns="91425" rIns="91425" wrap="square" tIns="91425"/>
          <a:lstStyle>
            <a:lvl1pPr indent="-623888" lvl="0" marL="1303338" marR="0" rtl="0" algn="l">
              <a:spcBef>
                <a:spcPts val="2140"/>
              </a:spcBef>
              <a:spcAft>
                <a:spcPts val="0"/>
              </a:spcAft>
              <a:buClr>
                <a:schemeClr val="dk1"/>
              </a:buClr>
              <a:buSzPts val="10700"/>
              <a:buFont typeface="Arial"/>
              <a:buChar char="•"/>
              <a:defRPr b="0" i="0" sz="10700" u="none" cap="none" strike="noStrike">
                <a:solidFill>
                  <a:schemeClr val="dk1"/>
                </a:solidFill>
                <a:latin typeface="Arial"/>
                <a:ea typeface="Arial"/>
                <a:cs typeface="Arial"/>
                <a:sym typeface="Arial"/>
              </a:defRPr>
            </a:lvl1pPr>
            <a:lvl2pPr indent="-508000" lvl="1" marL="2824163"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2pPr>
            <a:lvl3pPr indent="-384175" lvl="2" marL="4346575"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3pPr>
            <a:lvl4pPr indent="-428625" lvl="3" marL="6088063" marR="0" rtl="0" algn="l">
              <a:spcBef>
                <a:spcPts val="1380"/>
              </a:spcBef>
              <a:spcAft>
                <a:spcPts val="0"/>
              </a:spcAft>
              <a:buClr>
                <a:schemeClr val="dk1"/>
              </a:buClr>
              <a:buSzPts val="6900"/>
              <a:buFont typeface="Arial"/>
              <a:buChar char="–"/>
              <a:defRPr b="0" i="0" sz="6900" u="none" cap="none" strike="noStrike">
                <a:solidFill>
                  <a:schemeClr val="dk1"/>
                </a:solidFill>
                <a:latin typeface="Arial"/>
                <a:ea typeface="Arial"/>
                <a:cs typeface="Arial"/>
                <a:sym typeface="Arial"/>
              </a:defRPr>
            </a:lvl4pPr>
            <a:lvl5pPr indent="-428625" lvl="4" marL="7826375" marR="0" rtl="0" algn="l">
              <a:spcBef>
                <a:spcPts val="1380"/>
              </a:spcBef>
              <a:spcAft>
                <a:spcPts val="0"/>
              </a:spcAft>
              <a:buClr>
                <a:schemeClr val="dk1"/>
              </a:buClr>
              <a:buSzPts val="6900"/>
              <a:buFont typeface="Arial"/>
              <a:buChar char="»"/>
              <a:defRPr b="0" i="0" sz="6900" u="none" cap="none" strike="noStrike">
                <a:solidFill>
                  <a:schemeClr val="dk1"/>
                </a:solidFill>
                <a:latin typeface="Arial"/>
                <a:ea typeface="Arial"/>
                <a:cs typeface="Arial"/>
                <a:sym typeface="Arial"/>
              </a:defRPr>
            </a:lvl5pPr>
            <a:lvl6pPr indent="-431751" lvl="5" marL="9568927" marR="0" rtl="0" algn="l">
              <a:spcBef>
                <a:spcPts val="1380"/>
              </a:spcBef>
              <a:buClr>
                <a:schemeClr val="dk1"/>
              </a:buClr>
              <a:buSzPts val="6900"/>
              <a:buFont typeface="Arial"/>
              <a:buChar char="•"/>
              <a:defRPr b="0" i="0" sz="6900" u="none" cap="none" strike="noStrike">
                <a:solidFill>
                  <a:schemeClr val="dk1"/>
                </a:solidFill>
                <a:latin typeface="Arial"/>
                <a:ea typeface="Arial"/>
                <a:cs typeface="Arial"/>
                <a:sym typeface="Arial"/>
              </a:defRPr>
            </a:lvl6pPr>
            <a:lvl7pPr indent="-431751" lvl="6" marL="11308732" marR="0" rtl="0" algn="l">
              <a:spcBef>
                <a:spcPts val="1380"/>
              </a:spcBef>
              <a:buClr>
                <a:schemeClr val="dk1"/>
              </a:buClr>
              <a:buSzPts val="6900"/>
              <a:buFont typeface="Arial"/>
              <a:buChar char="•"/>
              <a:defRPr b="0" i="0" sz="6900" u="none" cap="none" strike="noStrike">
                <a:solidFill>
                  <a:schemeClr val="dk1"/>
                </a:solidFill>
                <a:latin typeface="Arial"/>
                <a:ea typeface="Arial"/>
                <a:cs typeface="Arial"/>
                <a:sym typeface="Arial"/>
              </a:defRPr>
            </a:lvl7pPr>
            <a:lvl8pPr indent="-431751" lvl="7" marL="13048535" marR="0" rtl="0" algn="l">
              <a:spcBef>
                <a:spcPts val="1380"/>
              </a:spcBef>
              <a:buClr>
                <a:schemeClr val="dk1"/>
              </a:buClr>
              <a:buSzPts val="6900"/>
              <a:buFont typeface="Arial"/>
              <a:buChar char="•"/>
              <a:defRPr b="0" i="0" sz="6900" u="none" cap="none" strike="noStrike">
                <a:solidFill>
                  <a:schemeClr val="dk1"/>
                </a:solidFill>
                <a:latin typeface="Arial"/>
                <a:ea typeface="Arial"/>
                <a:cs typeface="Arial"/>
                <a:sym typeface="Arial"/>
              </a:defRPr>
            </a:lvl8pPr>
            <a:lvl9pPr indent="-431751" lvl="8" marL="14788341" marR="0" rtl="0" algn="l">
              <a:spcBef>
                <a:spcPts val="1380"/>
              </a:spcBef>
              <a:buClr>
                <a:schemeClr val="dk1"/>
              </a:buClr>
              <a:buSzPts val="6900"/>
              <a:buFont typeface="Arial"/>
              <a:buChar char="•"/>
              <a:defRPr b="0" i="0" sz="69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a:solidFill>
                  <a:srgbClr val="898989"/>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417637" y="1576387"/>
            <a:ext cx="25511124" cy="65532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2pPr>
            <a:lvl3pPr indent="0" lvl="2"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3pPr>
            <a:lvl4pPr indent="0" lvl="3"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4pPr>
            <a:lvl5pPr indent="0" lvl="4" marL="0"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5pPr>
            <a:lvl6pPr indent="0" lvl="5" marL="422878"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6pPr>
            <a:lvl7pPr indent="0" lvl="6" marL="845756"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7pPr>
            <a:lvl8pPr indent="0" lvl="7" marL="1268634"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8pPr>
            <a:lvl9pPr indent="0" lvl="8" marL="1691512" marR="0" rtl="0" algn="ctr">
              <a:spcBef>
                <a:spcPts val="0"/>
              </a:spcBef>
              <a:spcAft>
                <a:spcPts val="0"/>
              </a:spcAft>
              <a:buSzPts val="1400"/>
              <a:buNone/>
              <a:defRPr b="0" i="0" sz="16800" u="none" cap="none" strike="noStrike">
                <a:solidFill>
                  <a:schemeClr val="dk1"/>
                </a:solidFill>
                <a:latin typeface="Arial"/>
                <a:ea typeface="Arial"/>
                <a:cs typeface="Arial"/>
                <a:sym typeface="Arial"/>
              </a:defRPr>
            </a:lvl9pPr>
          </a:lstStyle>
          <a:p/>
        </p:txBody>
      </p:sp>
      <p:sp>
        <p:nvSpPr>
          <p:cNvPr id="11" name="Shape 11"/>
          <p:cNvSpPr txBox="1"/>
          <p:nvPr>
            <p:ph idx="1" type="body"/>
          </p:nvPr>
        </p:nvSpPr>
        <p:spPr>
          <a:xfrm>
            <a:off x="1417637" y="9174162"/>
            <a:ext cx="25511124" cy="25950863"/>
          </a:xfrm>
          <a:prstGeom prst="rect">
            <a:avLst/>
          </a:prstGeom>
          <a:noFill/>
          <a:ln>
            <a:noFill/>
          </a:ln>
        </p:spPr>
        <p:txBody>
          <a:bodyPr anchorCtr="0" anchor="t" bIns="91425" lIns="91425" rIns="91425" wrap="square" tIns="91425"/>
          <a:lstStyle>
            <a:lvl1pPr indent="-528638" lvl="0" marL="1303338" marR="0" rtl="0" algn="l">
              <a:spcBef>
                <a:spcPts val="2440"/>
              </a:spcBef>
              <a:spcAft>
                <a:spcPts val="0"/>
              </a:spcAft>
              <a:buClr>
                <a:schemeClr val="dk1"/>
              </a:buClr>
              <a:buSzPts val="12200"/>
              <a:buFont typeface="Arial"/>
              <a:buChar char="•"/>
              <a:defRPr b="0" i="0" sz="12200" u="none" cap="none" strike="noStrike">
                <a:solidFill>
                  <a:schemeClr val="dk1"/>
                </a:solidFill>
                <a:latin typeface="Arial"/>
                <a:ea typeface="Arial"/>
                <a:cs typeface="Arial"/>
                <a:sym typeface="Arial"/>
              </a:defRPr>
            </a:lvl1pPr>
            <a:lvl2pPr indent="-406400" lvl="1" marL="2824163" marR="0" rtl="0" algn="l">
              <a:spcBef>
                <a:spcPts val="2140"/>
              </a:spcBef>
              <a:spcAft>
                <a:spcPts val="0"/>
              </a:spcAft>
              <a:buClr>
                <a:schemeClr val="dk1"/>
              </a:buClr>
              <a:buSzPts val="10700"/>
              <a:buFont typeface="Arial"/>
              <a:buChar char="–"/>
              <a:defRPr b="0" i="0" sz="10700" u="none" cap="none" strike="noStrike">
                <a:solidFill>
                  <a:schemeClr val="dk1"/>
                </a:solidFill>
                <a:latin typeface="Arial"/>
                <a:ea typeface="Arial"/>
                <a:cs typeface="Arial"/>
                <a:sym typeface="Arial"/>
              </a:defRPr>
            </a:lvl2pPr>
            <a:lvl3pPr indent="-288925" lvl="2" marL="4346575" marR="0" rtl="0" algn="l">
              <a:spcBef>
                <a:spcPts val="1820"/>
              </a:spcBef>
              <a:spcAft>
                <a:spcPts val="0"/>
              </a:spcAft>
              <a:buClr>
                <a:schemeClr val="dk1"/>
              </a:buClr>
              <a:buSzPts val="9100"/>
              <a:buFont typeface="Arial"/>
              <a:buChar char="•"/>
              <a:defRPr b="0" i="0" sz="9100" u="none" cap="none" strike="noStrike">
                <a:solidFill>
                  <a:schemeClr val="dk1"/>
                </a:solidFill>
                <a:latin typeface="Arial"/>
                <a:ea typeface="Arial"/>
                <a:cs typeface="Arial"/>
                <a:sym typeface="Arial"/>
              </a:defRPr>
            </a:lvl3pPr>
            <a:lvl4pPr indent="-384175" lvl="3" marL="6088063"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4pPr>
            <a:lvl5pPr indent="-384175" lvl="4" marL="7826375"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5pPr>
            <a:lvl6pPr indent="-387301" lvl="5" marL="9568927"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6pPr>
            <a:lvl7pPr indent="-387301" lvl="6" marL="11308732"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7pPr>
            <a:lvl8pPr indent="-387301" lvl="7" marL="13048535"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8pPr>
            <a:lvl9pPr indent="-387301" lvl="8" marL="14788341" marR="0" rtl="0" algn="l">
              <a:spcBef>
                <a:spcPts val="1520"/>
              </a:spcBef>
              <a:buClr>
                <a:schemeClr val="dk1"/>
              </a:buClr>
              <a:buSzPts val="7600"/>
              <a:buFont typeface="Arial"/>
              <a:buChar char="•"/>
              <a:defRPr b="0" i="0" sz="76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417637" y="36444238"/>
            <a:ext cx="66135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4500" u="none" cap="none" strike="noStrike">
                <a:solidFill>
                  <a:srgbClr val="898989"/>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9685337" y="36444238"/>
            <a:ext cx="8975725" cy="2093912"/>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1pPr>
            <a:lvl2pPr indent="-1314450" lvl="1" marL="17367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2pPr>
            <a:lvl3pPr indent="-2630487" lvl="2" marL="3478212"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3pPr>
            <a:lvl4pPr indent="-3949700" lvl="3" marL="521652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4pPr>
            <a:lvl5pPr indent="-5265736" lvl="4" marL="6958011"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5pPr>
            <a:lvl6pPr indent="-6581775" lvl="5" marL="8699500"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6pPr>
            <a:lvl7pPr indent="-9213850" lvl="6" marL="12182475"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7pPr>
            <a:lvl8pPr indent="-13161961" lvl="7" marL="17406936"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8pPr>
            <a:lvl9pPr indent="-18426112" lvl="8" marL="24372888" marR="0" rtl="0" algn="l">
              <a:lnSpc>
                <a:spcPct val="100000"/>
              </a:lnSpc>
              <a:spcBef>
                <a:spcPts val="0"/>
              </a:spcBef>
              <a:spcAft>
                <a:spcPts val="0"/>
              </a:spcAft>
              <a:buSzPts val="1400"/>
              <a:buNone/>
              <a:defRPr b="0" i="0" sz="69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0315238" y="36444238"/>
            <a:ext cx="6613525" cy="2093912"/>
          </a:xfrm>
          <a:prstGeom prst="rect">
            <a:avLst/>
          </a:prstGeom>
          <a:noFill/>
          <a:ln>
            <a:noFill/>
          </a:ln>
        </p:spPr>
        <p:txBody>
          <a:bodyPr anchorCtr="0" anchor="ctr" bIns="173975" lIns="347950" rIns="347950" wrap="square" tIns="173975">
            <a:noAutofit/>
          </a:bodyPr>
          <a:lstStyle/>
          <a:p>
            <a:pPr indent="-285750" lvl="0" marL="0" marR="0" rtl="0" algn="r">
              <a:lnSpc>
                <a:spcPct val="100000"/>
              </a:lnSpc>
              <a:spcBef>
                <a:spcPts val="0"/>
              </a:spcBef>
              <a:spcAft>
                <a:spcPts val="0"/>
              </a:spcAft>
              <a:buClr>
                <a:srgbClr val="898989"/>
              </a:buClr>
              <a:buSzPts val="4500"/>
              <a:buFont typeface="Arial"/>
              <a:buNone/>
            </a:pPr>
            <a:fld id="{00000000-1234-1234-1234-123412341234}" type="slidenum">
              <a:rPr b="0" i="0" lang="en-US" sz="4500" u="none" cap="none" strike="noStrike">
                <a:solidFill>
                  <a:srgbClr val="898989"/>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seas_shield_transparent.eps" id="88" name="Shape 88"/>
          <p:cNvPicPr preferRelativeResize="0"/>
          <p:nvPr/>
        </p:nvPicPr>
        <p:blipFill rotWithShape="1">
          <a:blip r:embed="rId3">
            <a:alphaModFix/>
          </a:blip>
          <a:srcRect b="0" l="0" r="0" t="0"/>
          <a:stretch/>
        </p:blipFill>
        <p:spPr>
          <a:xfrm>
            <a:off x="23993475" y="1447800"/>
            <a:ext cx="3206750" cy="3990975"/>
          </a:xfrm>
          <a:prstGeom prst="rect">
            <a:avLst/>
          </a:prstGeom>
          <a:noFill/>
          <a:ln>
            <a:noFill/>
          </a:ln>
        </p:spPr>
      </p:pic>
      <p:sp>
        <p:nvSpPr>
          <p:cNvPr id="89" name="Shape 89"/>
          <p:cNvSpPr txBox="1"/>
          <p:nvPr/>
        </p:nvSpPr>
        <p:spPr>
          <a:xfrm>
            <a:off x="1239825" y="928650"/>
            <a:ext cx="22701300" cy="2301900"/>
          </a:xfrm>
          <a:prstGeom prst="rect">
            <a:avLst/>
          </a:prstGeom>
          <a:noFill/>
          <a:ln>
            <a:noFill/>
          </a:ln>
        </p:spPr>
        <p:txBody>
          <a:bodyPr anchorCtr="0" anchor="t" bIns="42275" lIns="84575" rIns="84575" wrap="square" tIns="42275">
            <a:noAutofit/>
          </a:bodyPr>
          <a:lstStyle/>
          <a:p>
            <a:pPr indent="-457200" lvl="0" marL="0" marR="0" rtl="0" algn="l">
              <a:lnSpc>
                <a:spcPct val="100000"/>
              </a:lnSpc>
              <a:spcBef>
                <a:spcPts val="0"/>
              </a:spcBef>
              <a:spcAft>
                <a:spcPts val="0"/>
              </a:spcAft>
              <a:buClr>
                <a:schemeClr val="dk1"/>
              </a:buClr>
              <a:buSzPts val="7200"/>
              <a:buFont typeface="Times New Roman"/>
              <a:buNone/>
            </a:pPr>
            <a:r>
              <a:rPr b="0" i="0" lang="en-US" sz="6000" u="none" cap="none" strike="noStrike">
                <a:solidFill>
                  <a:schemeClr val="dk1"/>
                </a:solidFill>
                <a:latin typeface="Times New Roman"/>
                <a:ea typeface="Times New Roman"/>
                <a:cs typeface="Times New Roman"/>
                <a:sym typeface="Times New Roman"/>
              </a:rPr>
              <a:t>Sink or Swim: Breeding the best 2D Robot Swimmer with Genetic Algorithms, Hill Climbing, and Simulated Annealing  </a:t>
            </a:r>
          </a:p>
        </p:txBody>
      </p:sp>
      <p:sp>
        <p:nvSpPr>
          <p:cNvPr id="90" name="Shape 90"/>
          <p:cNvSpPr txBox="1"/>
          <p:nvPr/>
        </p:nvSpPr>
        <p:spPr>
          <a:xfrm>
            <a:off x="1206500" y="6097587"/>
            <a:ext cx="8010600" cy="1868400"/>
          </a:xfrm>
          <a:prstGeom prst="rect">
            <a:avLst/>
          </a:prstGeom>
          <a:solidFill>
            <a:srgbClr val="A6A6A6"/>
          </a:solidFill>
          <a:ln>
            <a:noFill/>
          </a:ln>
        </p:spPr>
        <p:txBody>
          <a:bodyPr anchorCtr="0" anchor="ctr" bIns="592025" lIns="592025" rIns="592025" wrap="square" tIns="592025">
            <a:noAutofit/>
          </a:bodyPr>
          <a:lstStyle/>
          <a:p>
            <a:pPr indent="-279400" lvl="0" marL="0" marR="0" rtl="0" algn="l">
              <a:lnSpc>
                <a:spcPct val="100000"/>
              </a:lnSpc>
              <a:spcBef>
                <a:spcPts val="0"/>
              </a:spcBef>
              <a:spcAft>
                <a:spcPts val="0"/>
              </a:spcAft>
              <a:buClr>
                <a:schemeClr val="lt1"/>
              </a:buClr>
              <a:buSzPts val="4400"/>
              <a:buFont typeface="Arial"/>
              <a:buNone/>
            </a:pPr>
            <a:r>
              <a:rPr b="1" i="0" lang="en-US" sz="4400" u="none" cap="none" strike="noStrike">
                <a:solidFill>
                  <a:schemeClr val="lt1"/>
                </a:solidFill>
                <a:latin typeface="Arial"/>
                <a:ea typeface="Arial"/>
                <a:cs typeface="Arial"/>
                <a:sym typeface="Arial"/>
              </a:rPr>
              <a:t>Introduction</a:t>
            </a:r>
          </a:p>
        </p:txBody>
      </p:sp>
      <p:sp>
        <p:nvSpPr>
          <p:cNvPr id="91" name="Shape 91"/>
          <p:cNvSpPr txBox="1"/>
          <p:nvPr/>
        </p:nvSpPr>
        <p:spPr>
          <a:xfrm>
            <a:off x="1277925" y="3165475"/>
            <a:ext cx="26649300" cy="3132000"/>
          </a:xfrm>
          <a:prstGeom prst="rect">
            <a:avLst/>
          </a:prstGeom>
          <a:noFill/>
          <a:ln>
            <a:noFill/>
          </a:ln>
        </p:spPr>
        <p:txBody>
          <a:bodyPr anchorCtr="0" anchor="t" bIns="42275" lIns="84575" rIns="84575" wrap="square" tIns="42275">
            <a:noAutofit/>
          </a:bodyPr>
          <a:lstStyle/>
          <a:p>
            <a:pPr indent="-279400" lvl="0" marL="0" marR="0" rtl="0" algn="l">
              <a:lnSpc>
                <a:spcPct val="100000"/>
              </a:lnSpc>
              <a:spcBef>
                <a:spcPts val="0"/>
              </a:spcBef>
              <a:spcAft>
                <a:spcPts val="0"/>
              </a:spcAft>
              <a:buClr>
                <a:schemeClr val="dk1"/>
              </a:buClr>
              <a:buSzPts val="4400"/>
              <a:buFont typeface="Helvetica Neue"/>
              <a:buNone/>
            </a:pPr>
            <a:r>
              <a:rPr b="0" i="0" lang="en-US" sz="4400" u="none" cap="none" strike="noStrike">
                <a:solidFill>
                  <a:schemeClr val="dk1"/>
                </a:solidFill>
                <a:latin typeface="Helvetica Neue"/>
                <a:ea typeface="Helvetica Neue"/>
                <a:cs typeface="Helvetica Neue"/>
                <a:sym typeface="Helvetica Neue"/>
              </a:rPr>
              <a:t>Joe Mooney, Laura Ungar, Yong Li Dich</a:t>
            </a:r>
          </a:p>
          <a:p>
            <a:pPr indent="-279400" lvl="0" marL="0" marR="0" rtl="0" algn="l">
              <a:lnSpc>
                <a:spcPct val="100000"/>
              </a:lnSpc>
              <a:spcBef>
                <a:spcPts val="0"/>
              </a:spcBef>
              <a:spcAft>
                <a:spcPts val="0"/>
              </a:spcAft>
              <a:buClr>
                <a:schemeClr val="dk1"/>
              </a:buClr>
              <a:buSzPts val="4400"/>
              <a:buFont typeface="Arial"/>
              <a:buNone/>
            </a:pPr>
            <a:r>
              <a:rPr lang="en-US" sz="4400">
                <a:solidFill>
                  <a:schemeClr val="dk1"/>
                </a:solidFill>
                <a:latin typeface="Helvetica Neue"/>
                <a:ea typeface="Helvetica Neue"/>
                <a:cs typeface="Helvetica Neue"/>
                <a:sym typeface="Helvetica Neue"/>
              </a:rPr>
              <a:t>joemooney@college.harvard.edu, ungar@college.harvard.edu, ydich@college.harvard.edu</a:t>
            </a:r>
          </a:p>
          <a:p>
            <a:pPr indent="-279400" lvl="0" marL="0" marR="0" rtl="0" algn="l">
              <a:lnSpc>
                <a:spcPct val="100000"/>
              </a:lnSpc>
              <a:spcBef>
                <a:spcPts val="0"/>
              </a:spcBef>
              <a:spcAft>
                <a:spcPts val="0"/>
              </a:spcAft>
              <a:buClr>
                <a:srgbClr val="FF0000"/>
              </a:buClr>
              <a:buSzPts val="4400"/>
              <a:buFont typeface="Helvetica Neue"/>
              <a:buNone/>
            </a:pPr>
            <a:r>
              <a:rPr b="0" i="0" lang="en-US" sz="4400" u="none" cap="none" strike="noStrike">
                <a:solidFill>
                  <a:srgbClr val="FF0000"/>
                </a:solidFill>
                <a:latin typeface="Helvetica Neue"/>
                <a:ea typeface="Helvetica Neue"/>
                <a:cs typeface="Helvetica Neue"/>
                <a:sym typeface="Helvetica Neue"/>
              </a:rPr>
              <a:t>CS 182: Artificial Intelligence </a:t>
            </a:r>
          </a:p>
          <a:p>
            <a:pPr indent="-279400" lvl="0" marL="0" marR="0" rtl="0" algn="l">
              <a:lnSpc>
                <a:spcPct val="100000"/>
              </a:lnSpc>
              <a:spcBef>
                <a:spcPts val="0"/>
              </a:spcBef>
              <a:spcAft>
                <a:spcPts val="0"/>
              </a:spcAft>
              <a:buClr>
                <a:srgbClr val="FF0000"/>
              </a:buClr>
              <a:buSzPts val="4400"/>
              <a:buFont typeface="Helvetica Neue"/>
              <a:buNone/>
            </a:pPr>
            <a:r>
              <a:rPr b="0" i="0" lang="en-US" sz="4400" u="none" cap="none" strike="noStrike">
                <a:solidFill>
                  <a:schemeClr val="dk1"/>
                </a:solidFill>
                <a:latin typeface="Helvetica Neue"/>
                <a:ea typeface="Helvetica Neue"/>
                <a:cs typeface="Helvetica Neue"/>
                <a:sym typeface="Helvetica Neue"/>
              </a:rPr>
              <a:t>Fall 2017 </a:t>
            </a:r>
          </a:p>
        </p:txBody>
      </p:sp>
      <p:sp>
        <p:nvSpPr>
          <p:cNvPr id="92" name="Shape 92"/>
          <p:cNvSpPr txBox="1"/>
          <p:nvPr/>
        </p:nvSpPr>
        <p:spPr>
          <a:xfrm>
            <a:off x="10124962" y="6036813"/>
            <a:ext cx="16937100" cy="4132200"/>
          </a:xfrm>
          <a:prstGeom prst="rect">
            <a:avLst/>
          </a:prstGeom>
          <a:solidFill>
            <a:schemeClr val="lt1"/>
          </a:solidFill>
          <a:ln cap="flat" cmpd="sng" w="9525">
            <a:solidFill>
              <a:srgbClr val="A6A6A6"/>
            </a:solidFill>
            <a:prstDash val="solid"/>
            <a:miter lim="800000"/>
            <a:headEnd len="med" w="med" type="none"/>
            <a:tailEnd len="med" w="med" type="none"/>
          </a:ln>
        </p:spPr>
        <p:txBody>
          <a:bodyPr anchorCtr="0" anchor="ctr" bIns="42275" lIns="84575" rIns="84575" wrap="square" tIns="42275">
            <a:noAutofit/>
          </a:bodyPr>
          <a:lstStyle/>
          <a:p>
            <a:pPr indent="0" lvl="0" marL="0" marR="0" rtl="0" algn="l">
              <a:lnSpc>
                <a:spcPct val="100000"/>
              </a:lnSpc>
              <a:spcBef>
                <a:spcPts val="0"/>
              </a:spcBef>
              <a:spcAft>
                <a:spcPts val="0"/>
              </a:spcAft>
              <a:buNone/>
            </a:pPr>
            <a:r>
              <a:t/>
            </a:r>
            <a:endParaRPr b="0" i="0" sz="6900" u="none">
              <a:solidFill>
                <a:schemeClr val="dk1"/>
              </a:solidFill>
              <a:latin typeface="Arial"/>
              <a:ea typeface="Arial"/>
              <a:cs typeface="Arial"/>
              <a:sym typeface="Arial"/>
            </a:endParaRPr>
          </a:p>
        </p:txBody>
      </p:sp>
      <p:sp>
        <p:nvSpPr>
          <p:cNvPr id="93" name="Shape 93"/>
          <p:cNvSpPr txBox="1"/>
          <p:nvPr/>
        </p:nvSpPr>
        <p:spPr>
          <a:xfrm>
            <a:off x="10748961" y="6667860"/>
            <a:ext cx="15689100" cy="2787300"/>
          </a:xfrm>
          <a:prstGeom prst="rect">
            <a:avLst/>
          </a:prstGeom>
          <a:noFill/>
          <a:ln>
            <a:noFill/>
          </a:ln>
        </p:spPr>
        <p:txBody>
          <a:bodyPr anchorCtr="0" anchor="t" bIns="42275" lIns="84575" rIns="84575" wrap="square" tIns="42275">
            <a:noAutofit/>
          </a:bodyPr>
          <a:lstStyle/>
          <a:p>
            <a:pPr indent="222250" lvl="0" marL="0" marR="0" rtl="0" algn="l">
              <a:lnSpc>
                <a:spcPct val="100000"/>
              </a:lnSpc>
              <a:spcBef>
                <a:spcPts val="0"/>
              </a:spcBef>
              <a:spcAft>
                <a:spcPts val="0"/>
              </a:spcAft>
              <a:buClr>
                <a:schemeClr val="dk1"/>
              </a:buClr>
              <a:buSzPts val="3700"/>
              <a:buFont typeface="Times New Roman"/>
              <a:buNone/>
            </a:pPr>
            <a:r>
              <a:rPr lang="en-US" sz="3700">
                <a:solidFill>
                  <a:schemeClr val="dk1"/>
                </a:solidFill>
                <a:latin typeface="Times New Roman"/>
                <a:ea typeface="Times New Roman"/>
                <a:cs typeface="Times New Roman"/>
                <a:sym typeface="Times New Roman"/>
              </a:rPr>
              <a:t>Using Algodoo, a virtual physics environment,  the team creates a two-dimensional robot to train to swim. The goals are to maximize the swimming utility of the robot (swims farthest in given amount of time) and determine which algorithm (genetic algorithm, hill climbing, or simulated annealing) would produce the best set of parameter values for maximum utility. </a:t>
            </a:r>
          </a:p>
        </p:txBody>
      </p:sp>
      <p:sp>
        <p:nvSpPr>
          <p:cNvPr id="94" name="Shape 94"/>
          <p:cNvSpPr txBox="1"/>
          <p:nvPr/>
        </p:nvSpPr>
        <p:spPr>
          <a:xfrm>
            <a:off x="1239837" y="9455150"/>
            <a:ext cx="7488237" cy="603250"/>
          </a:xfrm>
          <a:prstGeom prst="rect">
            <a:avLst/>
          </a:prstGeom>
          <a:noFill/>
          <a:ln>
            <a:noFill/>
          </a:ln>
        </p:spPr>
        <p:txBody>
          <a:bodyPr anchorCtr="0" anchor="t" bIns="42275" lIns="84575" rIns="84575" wrap="square" tIns="42275">
            <a:noAutofit/>
          </a:bodyPr>
          <a:lstStyle/>
          <a:p>
            <a:pPr indent="-209550" lvl="0" marL="0" marR="0"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blah blah blah</a:t>
            </a:r>
          </a:p>
        </p:txBody>
      </p:sp>
      <p:sp>
        <p:nvSpPr>
          <p:cNvPr id="95" name="Shape 95"/>
          <p:cNvSpPr txBox="1"/>
          <p:nvPr/>
        </p:nvSpPr>
        <p:spPr>
          <a:xfrm>
            <a:off x="1252625" y="16682950"/>
            <a:ext cx="7964400" cy="1868400"/>
          </a:xfrm>
          <a:prstGeom prst="rect">
            <a:avLst/>
          </a:prstGeom>
          <a:solidFill>
            <a:srgbClr val="A6A6A6"/>
          </a:solidFill>
          <a:ln>
            <a:noFill/>
          </a:ln>
        </p:spPr>
        <p:txBody>
          <a:bodyPr anchorCtr="0" anchor="ctr" bIns="592025" lIns="592025" rIns="592025" wrap="square" tIns="592025">
            <a:noAutofit/>
          </a:bodyPr>
          <a:lstStyle/>
          <a:p>
            <a:pPr indent="-279400" lvl="0" marL="0" marR="0" rtl="0" algn="l">
              <a:lnSpc>
                <a:spcPct val="100000"/>
              </a:lnSpc>
              <a:spcBef>
                <a:spcPts val="0"/>
              </a:spcBef>
              <a:spcAft>
                <a:spcPts val="0"/>
              </a:spcAft>
              <a:buClr>
                <a:schemeClr val="lt1"/>
              </a:buClr>
              <a:buSzPts val="4400"/>
              <a:buFont typeface="Arial"/>
              <a:buNone/>
            </a:pPr>
            <a:r>
              <a:rPr b="1" i="0" lang="en-US" sz="4400" u="none">
                <a:solidFill>
                  <a:schemeClr val="lt1"/>
                </a:solidFill>
                <a:latin typeface="Arial"/>
                <a:ea typeface="Arial"/>
                <a:cs typeface="Arial"/>
                <a:sym typeface="Arial"/>
              </a:rPr>
              <a:t>Approach</a:t>
            </a:r>
          </a:p>
        </p:txBody>
      </p:sp>
      <p:sp>
        <p:nvSpPr>
          <p:cNvPr id="96" name="Shape 96"/>
          <p:cNvSpPr txBox="1"/>
          <p:nvPr/>
        </p:nvSpPr>
        <p:spPr>
          <a:xfrm>
            <a:off x="1247775" y="23023525"/>
            <a:ext cx="7524600" cy="6474000"/>
          </a:xfrm>
          <a:prstGeom prst="rect">
            <a:avLst/>
          </a:prstGeom>
          <a:noFill/>
          <a:ln>
            <a:noFill/>
          </a:ln>
        </p:spPr>
        <p:txBody>
          <a:bodyPr anchorCtr="0" anchor="ctr" bIns="42275" lIns="84575" rIns="84575" wrap="square" tIns="42275">
            <a:noAutofit/>
          </a:bodyPr>
          <a:lstStyle/>
          <a:p>
            <a:pPr indent="0" lvl="0" marL="0" marR="0" rtl="0" algn="l">
              <a:lnSpc>
                <a:spcPct val="100000"/>
              </a:lnSpc>
              <a:spcBef>
                <a:spcPts val="0"/>
              </a:spcBef>
              <a:spcAft>
                <a:spcPts val="0"/>
              </a:spcAft>
              <a:buNone/>
            </a:pPr>
            <a:r>
              <a:t/>
            </a:r>
            <a:endParaRPr b="0" i="0" sz="6900" u="none">
              <a:solidFill>
                <a:schemeClr val="dk1"/>
              </a:solidFill>
              <a:latin typeface="Arial"/>
              <a:ea typeface="Arial"/>
              <a:cs typeface="Arial"/>
              <a:sym typeface="Arial"/>
            </a:endParaRPr>
          </a:p>
        </p:txBody>
      </p:sp>
      <p:sp>
        <p:nvSpPr>
          <p:cNvPr id="97" name="Shape 97"/>
          <p:cNvSpPr txBox="1"/>
          <p:nvPr/>
        </p:nvSpPr>
        <p:spPr>
          <a:xfrm>
            <a:off x="1277937" y="23050500"/>
            <a:ext cx="7450137" cy="604837"/>
          </a:xfrm>
          <a:prstGeom prst="rect">
            <a:avLst/>
          </a:prstGeom>
          <a:noFill/>
          <a:ln>
            <a:noFill/>
          </a:ln>
        </p:spPr>
        <p:txBody>
          <a:bodyPr anchorCtr="0" anchor="t" bIns="42275" lIns="84575" rIns="84575" wrap="square" tIns="42275">
            <a:noAutofit/>
          </a:bodyPr>
          <a:lstStyle/>
          <a:p>
            <a:pPr indent="-209550" lvl="0" marL="0" marR="0"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blah blah blah</a:t>
            </a:r>
          </a:p>
        </p:txBody>
      </p:sp>
      <p:sp>
        <p:nvSpPr>
          <p:cNvPr id="98" name="Shape 98"/>
          <p:cNvSpPr txBox="1"/>
          <p:nvPr/>
        </p:nvSpPr>
        <p:spPr>
          <a:xfrm>
            <a:off x="10164762" y="24333200"/>
            <a:ext cx="8010525" cy="13582651"/>
          </a:xfrm>
          <a:prstGeom prst="rect">
            <a:avLst/>
          </a:prstGeom>
          <a:solidFill>
            <a:srgbClr val="FFFFFF"/>
          </a:solidFill>
          <a:ln>
            <a:noFill/>
          </a:ln>
        </p:spPr>
        <p:txBody>
          <a:bodyPr anchorCtr="0" anchor="ctr" bIns="42275" lIns="84575" rIns="84575" wrap="square" tIns="42275">
            <a:noAutofit/>
          </a:bodyPr>
          <a:lstStyle/>
          <a:p>
            <a:pPr indent="0" lvl="0" marL="0" marR="0" rtl="0" algn="l">
              <a:lnSpc>
                <a:spcPct val="100000"/>
              </a:lnSpc>
              <a:spcBef>
                <a:spcPts val="0"/>
              </a:spcBef>
              <a:spcAft>
                <a:spcPts val="0"/>
              </a:spcAft>
              <a:buNone/>
            </a:pPr>
            <a:r>
              <a:t/>
            </a:r>
            <a:endParaRPr b="0" i="0" sz="6900" u="none">
              <a:solidFill>
                <a:schemeClr val="dk1"/>
              </a:solidFill>
              <a:latin typeface="Arial"/>
              <a:ea typeface="Arial"/>
              <a:cs typeface="Arial"/>
              <a:sym typeface="Arial"/>
            </a:endParaRPr>
          </a:p>
        </p:txBody>
      </p:sp>
      <p:sp>
        <p:nvSpPr>
          <p:cNvPr id="99" name="Shape 99"/>
          <p:cNvSpPr txBox="1"/>
          <p:nvPr/>
        </p:nvSpPr>
        <p:spPr>
          <a:xfrm>
            <a:off x="1206500" y="23023513"/>
            <a:ext cx="8010525" cy="14892337"/>
          </a:xfrm>
          <a:prstGeom prst="rect">
            <a:avLst/>
          </a:prstGeom>
          <a:solidFill>
            <a:srgbClr val="FFFFFF"/>
          </a:solidFill>
          <a:ln>
            <a:noFill/>
          </a:ln>
        </p:spPr>
        <p:txBody>
          <a:bodyPr anchorCtr="0" anchor="ctr" bIns="42275" lIns="84575" rIns="84575" wrap="square" tIns="42275">
            <a:noAutofit/>
          </a:bodyPr>
          <a:lstStyle/>
          <a:p>
            <a:pPr indent="0" lvl="0" marL="0" marR="0" rtl="0" algn="l">
              <a:lnSpc>
                <a:spcPct val="100000"/>
              </a:lnSpc>
              <a:spcBef>
                <a:spcPts val="0"/>
              </a:spcBef>
              <a:spcAft>
                <a:spcPts val="0"/>
              </a:spcAft>
              <a:buNone/>
            </a:pPr>
            <a:r>
              <a:t/>
            </a:r>
            <a:endParaRPr b="0" i="0" sz="6900" u="none">
              <a:solidFill>
                <a:schemeClr val="dk1"/>
              </a:solidFill>
              <a:latin typeface="Arial"/>
              <a:ea typeface="Arial"/>
              <a:cs typeface="Arial"/>
              <a:sym typeface="Arial"/>
            </a:endParaRPr>
          </a:p>
        </p:txBody>
      </p:sp>
      <p:sp>
        <p:nvSpPr>
          <p:cNvPr id="100" name="Shape 100"/>
          <p:cNvSpPr txBox="1"/>
          <p:nvPr/>
        </p:nvSpPr>
        <p:spPr>
          <a:xfrm>
            <a:off x="1206425" y="8270875"/>
            <a:ext cx="8010600" cy="7373100"/>
          </a:xfrm>
          <a:prstGeom prst="rect">
            <a:avLst/>
          </a:prstGeom>
          <a:solidFill>
            <a:srgbClr val="FFFFFF"/>
          </a:solidFill>
          <a:ln>
            <a:noFill/>
          </a:ln>
        </p:spPr>
        <p:txBody>
          <a:bodyPr anchorCtr="0" anchor="ctr" bIns="42275" lIns="84575" rIns="84575" wrap="square" tIns="42275">
            <a:noAutofit/>
          </a:bodyPr>
          <a:lstStyle/>
          <a:p>
            <a:pPr indent="0" lvl="0" marL="0" marR="0" rtl="0" algn="l">
              <a:lnSpc>
                <a:spcPct val="100000"/>
              </a:lnSpc>
              <a:spcBef>
                <a:spcPts val="0"/>
              </a:spcBef>
              <a:spcAft>
                <a:spcPts val="0"/>
              </a:spcAft>
              <a:buNone/>
            </a:pPr>
            <a:r>
              <a:t/>
            </a:r>
            <a:endParaRPr b="0" i="0" sz="6900" u="none">
              <a:solidFill>
                <a:schemeClr val="dk1"/>
              </a:solidFill>
              <a:latin typeface="Arial"/>
              <a:ea typeface="Arial"/>
              <a:cs typeface="Arial"/>
              <a:sym typeface="Arial"/>
            </a:endParaRPr>
          </a:p>
        </p:txBody>
      </p:sp>
      <p:sp>
        <p:nvSpPr>
          <p:cNvPr id="101" name="Shape 101"/>
          <p:cNvSpPr txBox="1"/>
          <p:nvPr/>
        </p:nvSpPr>
        <p:spPr>
          <a:xfrm>
            <a:off x="19601650" y="16079650"/>
            <a:ext cx="7304100" cy="603300"/>
          </a:xfrm>
          <a:prstGeom prst="rect">
            <a:avLst/>
          </a:prstGeom>
          <a:noFill/>
          <a:ln>
            <a:noFill/>
          </a:ln>
        </p:spPr>
        <p:txBody>
          <a:bodyPr anchorCtr="0" anchor="t" bIns="42275" lIns="84575" rIns="84575" wrap="square" tIns="42275">
            <a:noAutofit/>
          </a:bodyPr>
          <a:lstStyle/>
          <a:p>
            <a:pPr indent="-209550" lvl="0" marL="0" marR="0" rtl="0" algn="l">
              <a:lnSpc>
                <a:spcPct val="100000"/>
              </a:lnSpc>
              <a:spcBef>
                <a:spcPts val="0"/>
              </a:spcBef>
              <a:spcAft>
                <a:spcPts val="0"/>
              </a:spcAft>
              <a:buClr>
                <a:schemeClr val="dk1"/>
              </a:buClr>
              <a:buSzPts val="3300"/>
              <a:buFont typeface="Arial"/>
              <a:buNone/>
            </a:pPr>
            <a:r>
              <a:rPr b="1" i="0" lang="en-US" sz="3300" u="none">
                <a:solidFill>
                  <a:schemeClr val="dk1"/>
                </a:solidFill>
                <a:latin typeface="Arial"/>
                <a:ea typeface="Arial"/>
                <a:cs typeface="Arial"/>
                <a:sym typeface="Arial"/>
              </a:rPr>
              <a:t>Figure </a:t>
            </a:r>
            <a:r>
              <a:rPr b="1" lang="en-US" sz="3300">
                <a:solidFill>
                  <a:schemeClr val="dk1"/>
                </a:solidFill>
              </a:rPr>
              <a:t>3</a:t>
            </a:r>
            <a:r>
              <a:rPr b="1" i="0" lang="en-US" sz="3300" u="none">
                <a:solidFill>
                  <a:schemeClr val="dk1"/>
                </a:solidFill>
                <a:latin typeface="Arial"/>
                <a:ea typeface="Arial"/>
                <a:cs typeface="Arial"/>
                <a:sym typeface="Arial"/>
              </a:rPr>
              <a:t>. </a:t>
            </a:r>
            <a:r>
              <a:rPr lang="en-US" sz="3300">
                <a:solidFill>
                  <a:schemeClr val="dk1"/>
                </a:solidFill>
              </a:rPr>
              <a:t>Genetic Algorithm Structure</a:t>
            </a:r>
          </a:p>
        </p:txBody>
      </p:sp>
      <p:sp>
        <p:nvSpPr>
          <p:cNvPr id="102" name="Shape 102"/>
          <p:cNvSpPr txBox="1"/>
          <p:nvPr/>
        </p:nvSpPr>
        <p:spPr>
          <a:xfrm>
            <a:off x="10186949" y="18725400"/>
            <a:ext cx="8010600" cy="1868400"/>
          </a:xfrm>
          <a:prstGeom prst="rect">
            <a:avLst/>
          </a:prstGeom>
          <a:solidFill>
            <a:srgbClr val="A6A6A6"/>
          </a:solidFill>
          <a:ln>
            <a:noFill/>
          </a:ln>
        </p:spPr>
        <p:txBody>
          <a:bodyPr anchorCtr="0" anchor="ctr" bIns="592025" lIns="592025" rIns="592025" wrap="square" tIns="592025">
            <a:noAutofit/>
          </a:bodyPr>
          <a:lstStyle/>
          <a:p>
            <a:pPr indent="-279400" lvl="0" marL="0" marR="0" rtl="0" algn="l">
              <a:lnSpc>
                <a:spcPct val="100000"/>
              </a:lnSpc>
              <a:spcBef>
                <a:spcPts val="0"/>
              </a:spcBef>
              <a:spcAft>
                <a:spcPts val="0"/>
              </a:spcAft>
              <a:buClr>
                <a:schemeClr val="lt1"/>
              </a:buClr>
              <a:buSzPts val="4400"/>
              <a:buFont typeface="Arial"/>
              <a:buNone/>
            </a:pPr>
            <a:r>
              <a:rPr b="1" i="0" lang="en-US" sz="4400" u="none">
                <a:solidFill>
                  <a:schemeClr val="lt1"/>
                </a:solidFill>
                <a:latin typeface="Arial"/>
                <a:ea typeface="Arial"/>
                <a:cs typeface="Arial"/>
                <a:sym typeface="Arial"/>
              </a:rPr>
              <a:t>Results</a:t>
            </a:r>
          </a:p>
        </p:txBody>
      </p:sp>
      <p:sp>
        <p:nvSpPr>
          <p:cNvPr id="103" name="Shape 103"/>
          <p:cNvSpPr txBox="1"/>
          <p:nvPr/>
        </p:nvSpPr>
        <p:spPr>
          <a:xfrm>
            <a:off x="19129375" y="16802838"/>
            <a:ext cx="8013600" cy="1870200"/>
          </a:xfrm>
          <a:prstGeom prst="rect">
            <a:avLst/>
          </a:prstGeom>
          <a:solidFill>
            <a:srgbClr val="A6A6A6"/>
          </a:solidFill>
          <a:ln>
            <a:noFill/>
          </a:ln>
        </p:spPr>
        <p:txBody>
          <a:bodyPr anchorCtr="0" anchor="ctr" bIns="592025" lIns="592025" rIns="592025" wrap="square" tIns="592025">
            <a:noAutofit/>
          </a:bodyPr>
          <a:lstStyle/>
          <a:p>
            <a:pPr indent="-279400" lvl="0" marL="0" marR="0" rtl="0" algn="l">
              <a:lnSpc>
                <a:spcPct val="100000"/>
              </a:lnSpc>
              <a:spcBef>
                <a:spcPts val="0"/>
              </a:spcBef>
              <a:spcAft>
                <a:spcPts val="0"/>
              </a:spcAft>
              <a:buClr>
                <a:schemeClr val="lt1"/>
              </a:buClr>
              <a:buSzPts val="4400"/>
              <a:buFont typeface="Arial"/>
              <a:buNone/>
            </a:pPr>
            <a:r>
              <a:rPr b="1" i="0" lang="en-US" sz="4400" u="none">
                <a:solidFill>
                  <a:schemeClr val="lt1"/>
                </a:solidFill>
                <a:latin typeface="Arial"/>
                <a:ea typeface="Arial"/>
                <a:cs typeface="Arial"/>
                <a:sym typeface="Arial"/>
              </a:rPr>
              <a:t>Conclusions</a:t>
            </a:r>
          </a:p>
        </p:txBody>
      </p:sp>
      <p:sp>
        <p:nvSpPr>
          <p:cNvPr id="104" name="Shape 104"/>
          <p:cNvSpPr txBox="1"/>
          <p:nvPr/>
        </p:nvSpPr>
        <p:spPr>
          <a:xfrm>
            <a:off x="19129375" y="18943638"/>
            <a:ext cx="8013700" cy="9223375"/>
          </a:xfrm>
          <a:prstGeom prst="rect">
            <a:avLst/>
          </a:prstGeom>
          <a:solidFill>
            <a:srgbClr val="FFFFFF"/>
          </a:solidFill>
          <a:ln>
            <a:noFill/>
          </a:ln>
        </p:spPr>
        <p:txBody>
          <a:bodyPr anchorCtr="0" anchor="ctr" bIns="42275" lIns="84575" rIns="84575" wrap="square" tIns="42275">
            <a:noAutofit/>
          </a:bodyPr>
          <a:lstStyle/>
          <a:p>
            <a:pPr indent="0" lvl="0" marL="0" marR="0" rtl="0" algn="l">
              <a:lnSpc>
                <a:spcPct val="100000"/>
              </a:lnSpc>
              <a:spcBef>
                <a:spcPts val="0"/>
              </a:spcBef>
              <a:spcAft>
                <a:spcPts val="0"/>
              </a:spcAft>
              <a:buNone/>
            </a:pPr>
            <a:r>
              <a:t/>
            </a:r>
            <a:endParaRPr b="0" i="0" sz="6900" u="none">
              <a:solidFill>
                <a:schemeClr val="dk1"/>
              </a:solidFill>
              <a:latin typeface="Arial"/>
              <a:ea typeface="Arial"/>
              <a:cs typeface="Arial"/>
              <a:sym typeface="Arial"/>
            </a:endParaRPr>
          </a:p>
        </p:txBody>
      </p:sp>
      <p:sp>
        <p:nvSpPr>
          <p:cNvPr id="105" name="Shape 105"/>
          <p:cNvSpPr txBox="1"/>
          <p:nvPr/>
        </p:nvSpPr>
        <p:spPr>
          <a:xfrm>
            <a:off x="19123000" y="30037125"/>
            <a:ext cx="8013600" cy="1866900"/>
          </a:xfrm>
          <a:prstGeom prst="rect">
            <a:avLst/>
          </a:prstGeom>
          <a:solidFill>
            <a:srgbClr val="A6A6A6"/>
          </a:solidFill>
          <a:ln>
            <a:noFill/>
          </a:ln>
        </p:spPr>
        <p:txBody>
          <a:bodyPr anchorCtr="0" anchor="ctr" bIns="592025" lIns="592025" rIns="592025" wrap="square" tIns="592025">
            <a:noAutofit/>
          </a:bodyPr>
          <a:lstStyle/>
          <a:p>
            <a:pPr indent="-279400" lvl="0" marL="0" marR="0" rtl="0" algn="l">
              <a:lnSpc>
                <a:spcPct val="100000"/>
              </a:lnSpc>
              <a:spcBef>
                <a:spcPts val="0"/>
              </a:spcBef>
              <a:spcAft>
                <a:spcPts val="0"/>
              </a:spcAft>
              <a:buClr>
                <a:schemeClr val="lt1"/>
              </a:buClr>
              <a:buSzPts val="4400"/>
              <a:buFont typeface="Arial"/>
              <a:buNone/>
            </a:pPr>
            <a:r>
              <a:rPr b="1" i="0" lang="en-US" sz="4400" u="none">
                <a:solidFill>
                  <a:schemeClr val="lt1"/>
                </a:solidFill>
                <a:latin typeface="Arial"/>
                <a:ea typeface="Arial"/>
                <a:cs typeface="Arial"/>
                <a:sym typeface="Arial"/>
              </a:rPr>
              <a:t>Citations and Links</a:t>
            </a:r>
          </a:p>
        </p:txBody>
      </p:sp>
      <p:sp>
        <p:nvSpPr>
          <p:cNvPr id="106" name="Shape 106"/>
          <p:cNvSpPr txBox="1"/>
          <p:nvPr/>
        </p:nvSpPr>
        <p:spPr>
          <a:xfrm>
            <a:off x="19123000" y="31891738"/>
            <a:ext cx="8013600" cy="6961200"/>
          </a:xfrm>
          <a:prstGeom prst="rect">
            <a:avLst/>
          </a:prstGeom>
          <a:solidFill>
            <a:schemeClr val="lt1"/>
          </a:solidFill>
          <a:ln>
            <a:noFill/>
          </a:ln>
        </p:spPr>
        <p:txBody>
          <a:bodyPr anchorCtr="0" anchor="ctr" bIns="42275" lIns="84575" rIns="84575" wrap="square" tIns="42275">
            <a:noAutofit/>
          </a:bodyPr>
          <a:lstStyle/>
          <a:p>
            <a:pPr indent="0" lvl="0" marL="0" marR="0" rtl="0" algn="l">
              <a:lnSpc>
                <a:spcPct val="100000"/>
              </a:lnSpc>
              <a:spcBef>
                <a:spcPts val="0"/>
              </a:spcBef>
              <a:spcAft>
                <a:spcPts val="0"/>
              </a:spcAft>
              <a:buNone/>
            </a:pPr>
            <a:r>
              <a:t/>
            </a:r>
            <a:endParaRPr b="0" i="0" sz="6900" u="none">
              <a:solidFill>
                <a:schemeClr val="dk1"/>
              </a:solidFill>
              <a:latin typeface="Arial"/>
              <a:ea typeface="Arial"/>
              <a:cs typeface="Arial"/>
              <a:sym typeface="Arial"/>
            </a:endParaRPr>
          </a:p>
        </p:txBody>
      </p:sp>
      <p:sp>
        <p:nvSpPr>
          <p:cNvPr id="107" name="Shape 107"/>
          <p:cNvSpPr txBox="1"/>
          <p:nvPr/>
        </p:nvSpPr>
        <p:spPr>
          <a:xfrm>
            <a:off x="10617222" y="36826875"/>
            <a:ext cx="7970700" cy="604800"/>
          </a:xfrm>
          <a:prstGeom prst="rect">
            <a:avLst/>
          </a:prstGeom>
          <a:noFill/>
          <a:ln>
            <a:noFill/>
          </a:ln>
        </p:spPr>
        <p:txBody>
          <a:bodyPr anchorCtr="0" anchor="t" bIns="42275" lIns="84575" rIns="84575" wrap="square" tIns="42275">
            <a:noAutofit/>
          </a:bodyPr>
          <a:lstStyle/>
          <a:p>
            <a:pPr indent="-209550" lvl="0" marL="0" marR="0" rtl="0" algn="l">
              <a:lnSpc>
                <a:spcPct val="100000"/>
              </a:lnSpc>
              <a:spcBef>
                <a:spcPts val="0"/>
              </a:spcBef>
              <a:spcAft>
                <a:spcPts val="0"/>
              </a:spcAft>
              <a:buClr>
                <a:schemeClr val="dk1"/>
              </a:buClr>
              <a:buSzPts val="3300"/>
              <a:buFont typeface="Arial"/>
              <a:buNone/>
            </a:pPr>
            <a:r>
              <a:rPr b="1" i="0" lang="en-US" sz="3300" u="none">
                <a:solidFill>
                  <a:schemeClr val="dk1"/>
                </a:solidFill>
                <a:latin typeface="Arial"/>
                <a:ea typeface="Arial"/>
                <a:cs typeface="Arial"/>
                <a:sym typeface="Arial"/>
              </a:rPr>
              <a:t>Figure </a:t>
            </a:r>
            <a:r>
              <a:rPr b="1" lang="en-US" sz="3300">
                <a:solidFill>
                  <a:schemeClr val="dk1"/>
                </a:solidFill>
              </a:rPr>
              <a:t>2</a:t>
            </a:r>
            <a:r>
              <a:rPr b="1" i="0" lang="en-US" sz="3300" u="none">
                <a:solidFill>
                  <a:schemeClr val="dk1"/>
                </a:solidFill>
                <a:latin typeface="Arial"/>
                <a:ea typeface="Arial"/>
                <a:cs typeface="Arial"/>
                <a:sym typeface="Arial"/>
              </a:rPr>
              <a:t>. </a:t>
            </a:r>
            <a:r>
              <a:rPr lang="en-US" sz="3300">
                <a:solidFill>
                  <a:schemeClr val="dk1"/>
                </a:solidFill>
              </a:rPr>
              <a:t>Hill climb structure </a:t>
            </a:r>
          </a:p>
        </p:txBody>
      </p:sp>
      <p:sp>
        <p:nvSpPr>
          <p:cNvPr id="108" name="Shape 108"/>
          <p:cNvSpPr txBox="1"/>
          <p:nvPr/>
        </p:nvSpPr>
        <p:spPr>
          <a:xfrm>
            <a:off x="19586488" y="18792950"/>
            <a:ext cx="7086600" cy="603300"/>
          </a:xfrm>
          <a:prstGeom prst="rect">
            <a:avLst/>
          </a:prstGeom>
          <a:noFill/>
          <a:ln>
            <a:noFill/>
          </a:ln>
        </p:spPr>
        <p:txBody>
          <a:bodyPr anchorCtr="0" anchor="t" bIns="42275" lIns="84575" rIns="84575" wrap="square" tIns="42275">
            <a:noAutofit/>
          </a:bodyPr>
          <a:lstStyle/>
          <a:p>
            <a:pPr indent="247650" lvl="0" marL="0" marR="0" rtl="0" algn="l">
              <a:lnSpc>
                <a:spcPct val="100000"/>
              </a:lnSpc>
              <a:spcBef>
                <a:spcPts val="0"/>
              </a:spcBef>
              <a:spcAft>
                <a:spcPts val="0"/>
              </a:spcAft>
              <a:buClr>
                <a:schemeClr val="dk1"/>
              </a:buClr>
              <a:buSzPts val="3300"/>
              <a:buFont typeface="Times New Roman"/>
              <a:buNone/>
            </a:pPr>
            <a:r>
              <a:rPr lang="en-US" sz="2600">
                <a:solidFill>
                  <a:schemeClr val="dk1"/>
                </a:solidFill>
                <a:latin typeface="Times New Roman"/>
                <a:ea typeface="Times New Roman"/>
                <a:cs typeface="Times New Roman"/>
                <a:sym typeface="Times New Roman"/>
              </a:rPr>
              <a:t>Throughout this entire process, most of our time was trying to understand the strengths and weaknesses of Algodoo in order to carry out our goal of implementing algorithms to teach the robot to swim. Algodoo was not very well documented. While it’s not impossible to train an AI using Algodoo, one should be aware that the team created a separate library to add functionality and there’s a learning curve in separating the code from the environment. There are also significant limitations of the scripting console. </a:t>
            </a:r>
          </a:p>
          <a:p>
            <a:pPr indent="247650" lvl="0" marL="0" rtl="0">
              <a:spcBef>
                <a:spcPts val="0"/>
              </a:spcBef>
              <a:buClr>
                <a:schemeClr val="dk1"/>
              </a:buClr>
              <a:buSzPts val="3300"/>
              <a:buFont typeface="Times New Roman"/>
              <a:buNone/>
            </a:pPr>
            <a:r>
              <a:rPr lang="en-US" sz="2600">
                <a:solidFill>
                  <a:schemeClr val="dk1"/>
                </a:solidFill>
                <a:latin typeface="Times New Roman"/>
                <a:ea typeface="Times New Roman"/>
                <a:cs typeface="Times New Roman"/>
                <a:sym typeface="Times New Roman"/>
              </a:rPr>
              <a:t>Replicating the human world such as creating a realistic 2D robot has proven difficult as we adjust to accommodate for limitations in design, simplicity for testing like decreasing variable parts or changing density of 2D robot parts to agree with density of water, and learning to manipulate the Algodoo environment and work with its limitations.</a:t>
            </a:r>
          </a:p>
          <a:p>
            <a:pPr indent="247650" lvl="0" marL="0" rtl="0">
              <a:spcBef>
                <a:spcPts val="0"/>
              </a:spcBef>
              <a:buClr>
                <a:schemeClr val="dk1"/>
              </a:buClr>
              <a:buSzPts val="3300"/>
              <a:buFont typeface="Times New Roman"/>
              <a:buNone/>
            </a:pPr>
            <a:r>
              <a:rPr lang="en-US" sz="2600">
                <a:solidFill>
                  <a:schemeClr val="dk1"/>
                </a:solidFill>
                <a:latin typeface="Times New Roman"/>
                <a:ea typeface="Times New Roman"/>
                <a:cs typeface="Times New Roman"/>
                <a:sym typeface="Times New Roman"/>
              </a:rPr>
              <a:t>We also learned to implement and test quickly and letting our robot design guide our choice of parameters and utility definition. For future implementation, we can combine genetic algorithm and simulated annealing by optimizing the results of genetic algorithm by giving it the values from the simulated annealing before recombination step in GA.</a:t>
            </a:r>
          </a:p>
          <a:p>
            <a:pPr indent="-209550" lvl="0" marL="0" marR="0" rtl="0" algn="l">
              <a:lnSpc>
                <a:spcPct val="100000"/>
              </a:lnSpc>
              <a:spcBef>
                <a:spcPts val="0"/>
              </a:spcBef>
              <a:spcAft>
                <a:spcPts val="0"/>
              </a:spcAft>
              <a:buClr>
                <a:schemeClr val="dk1"/>
              </a:buClr>
              <a:buSzPts val="3300"/>
              <a:buFont typeface="Times New Roman"/>
              <a:buNone/>
            </a:pPr>
            <a:r>
              <a:t/>
            </a:r>
            <a:endParaRPr sz="2600">
              <a:solidFill>
                <a:schemeClr val="dk1"/>
              </a:solidFill>
              <a:latin typeface="Times New Roman"/>
              <a:ea typeface="Times New Roman"/>
              <a:cs typeface="Times New Roman"/>
              <a:sym typeface="Times New Roman"/>
            </a:endParaRPr>
          </a:p>
          <a:p>
            <a:pPr indent="-209550" lvl="0" marL="0" marR="0" rtl="0" algn="l">
              <a:lnSpc>
                <a:spcPct val="100000"/>
              </a:lnSpc>
              <a:spcBef>
                <a:spcPts val="0"/>
              </a:spcBef>
              <a:spcAft>
                <a:spcPts val="0"/>
              </a:spcAft>
              <a:buClr>
                <a:schemeClr val="dk1"/>
              </a:buClr>
              <a:buSzPts val="3300"/>
              <a:buFont typeface="Times New Roman"/>
              <a:buNone/>
            </a:pPr>
            <a:r>
              <a:t/>
            </a:r>
            <a:endParaRPr sz="2600">
              <a:solidFill>
                <a:schemeClr val="dk1"/>
              </a:solidFill>
              <a:latin typeface="Times New Roman"/>
              <a:ea typeface="Times New Roman"/>
              <a:cs typeface="Times New Roman"/>
              <a:sym typeface="Times New Roman"/>
            </a:endParaRPr>
          </a:p>
        </p:txBody>
      </p:sp>
      <p:sp>
        <p:nvSpPr>
          <p:cNvPr id="109" name="Shape 109"/>
          <p:cNvSpPr txBox="1"/>
          <p:nvPr/>
        </p:nvSpPr>
        <p:spPr>
          <a:xfrm>
            <a:off x="19123000" y="32245350"/>
            <a:ext cx="8013600" cy="5670600"/>
          </a:xfrm>
          <a:prstGeom prst="rect">
            <a:avLst/>
          </a:prstGeom>
          <a:noFill/>
          <a:ln>
            <a:noFill/>
          </a:ln>
        </p:spPr>
        <p:txBody>
          <a:bodyPr anchorCtr="0" anchor="t" bIns="42275" lIns="84575" rIns="84575" wrap="square" tIns="42275">
            <a:noAutofit/>
          </a:bodyPr>
          <a:lstStyle/>
          <a:p>
            <a:pPr indent="-69850" lvl="0" marL="0" rtl="0">
              <a:lnSpc>
                <a:spcPct val="104717"/>
              </a:lnSpc>
              <a:spcBef>
                <a:spcPts val="1800"/>
              </a:spcBef>
              <a:spcAft>
                <a:spcPts val="1800"/>
              </a:spcAft>
              <a:buClr>
                <a:schemeClr val="dk1"/>
              </a:buClr>
              <a:buSzPts val="1100"/>
              <a:buFont typeface="Arial"/>
              <a:buNone/>
            </a:pPr>
            <a:r>
              <a:rPr lang="en-US" sz="1800">
                <a:solidFill>
                  <a:schemeClr val="dk1"/>
                </a:solidFill>
              </a:rPr>
              <a:t>Ijspeert, Auke and Kodjabachian, Jerome. “Evolution and Development </a:t>
            </a:r>
          </a:p>
          <a:p>
            <a:pPr indent="387350" lvl="0" marL="0" rtl="0">
              <a:lnSpc>
                <a:spcPct val="104717"/>
              </a:lnSpc>
              <a:spcBef>
                <a:spcPts val="1800"/>
              </a:spcBef>
              <a:spcAft>
                <a:spcPts val="1800"/>
              </a:spcAft>
              <a:buClr>
                <a:schemeClr val="dk1"/>
              </a:buClr>
              <a:buSzPts val="1100"/>
              <a:buFont typeface="Arial"/>
              <a:buNone/>
            </a:pPr>
            <a:r>
              <a:rPr lang="en-US" sz="1800">
                <a:solidFill>
                  <a:schemeClr val="dk1"/>
                </a:solidFill>
              </a:rPr>
              <a:t>of a Central Pattern Generator for the Swimming of a Lamprey.” 2006.</a:t>
            </a:r>
          </a:p>
          <a:p>
            <a:pPr indent="-622300" lvl="0" marL="457200" marR="0" rtl="0" algn="l">
              <a:lnSpc>
                <a:spcPct val="200000"/>
              </a:lnSpc>
              <a:spcBef>
                <a:spcPts val="0"/>
              </a:spcBef>
              <a:spcAft>
                <a:spcPts val="0"/>
              </a:spcAft>
              <a:buClr>
                <a:schemeClr val="dk1"/>
              </a:buClr>
              <a:buSzPts val="2600"/>
              <a:buFont typeface="Times New Roman"/>
              <a:buNone/>
            </a:pPr>
            <a:r>
              <a:rPr lang="en-US" sz="1800">
                <a:solidFill>
                  <a:schemeClr val="dk1"/>
                </a:solidFill>
                <a:highlight>
                  <a:srgbClr val="FFFFFF"/>
                </a:highlight>
                <a:latin typeface="Helvetica Neue"/>
                <a:ea typeface="Helvetica Neue"/>
                <a:cs typeface="Helvetica Neue"/>
                <a:sym typeface="Helvetica Neue"/>
              </a:rPr>
              <a:t>Kuindersma, Scott. “Lecture 7: Local Search.” 2017</a:t>
            </a:r>
          </a:p>
          <a:p>
            <a:pPr indent="-622300" lvl="0" marL="457200" marR="0" rtl="0" algn="l">
              <a:lnSpc>
                <a:spcPct val="200000"/>
              </a:lnSpc>
              <a:spcBef>
                <a:spcPts val="0"/>
              </a:spcBef>
              <a:spcAft>
                <a:spcPts val="0"/>
              </a:spcAft>
              <a:buClr>
                <a:schemeClr val="dk1"/>
              </a:buClr>
              <a:buSzPts val="2600"/>
              <a:buFont typeface="Times New Roman"/>
              <a:buNone/>
            </a:pPr>
            <a:r>
              <a:rPr lang="en-US" sz="1800">
                <a:solidFill>
                  <a:schemeClr val="dk1"/>
                </a:solidFill>
                <a:highlight>
                  <a:srgbClr val="FFFFFF"/>
                </a:highlight>
                <a:latin typeface="Helvetica Neue"/>
                <a:ea typeface="Helvetica Neue"/>
                <a:cs typeface="Helvetica Neue"/>
                <a:sym typeface="Helvetica Neue"/>
              </a:rPr>
              <a:t>Lipson, Hod. “Automatic Design and Manufacture of Robotic Lifeforms.” </a:t>
            </a:r>
            <a:r>
              <a:rPr i="1" lang="en-US" sz="1800">
                <a:solidFill>
                  <a:schemeClr val="dk1"/>
                </a:solidFill>
                <a:highlight>
                  <a:srgbClr val="FFFFFF"/>
                </a:highlight>
                <a:latin typeface="Helvetica Neue"/>
                <a:ea typeface="Helvetica Neue"/>
                <a:cs typeface="Helvetica Neue"/>
                <a:sym typeface="Helvetica Neue"/>
              </a:rPr>
              <a:t>Nature</a:t>
            </a:r>
            <a:r>
              <a:rPr lang="en-US" sz="1800">
                <a:solidFill>
                  <a:schemeClr val="dk1"/>
                </a:solidFill>
                <a:highlight>
                  <a:srgbClr val="FFFFFF"/>
                </a:highlight>
                <a:latin typeface="Helvetica Neue"/>
                <a:ea typeface="Helvetica Neue"/>
                <a:cs typeface="Helvetica Neue"/>
                <a:sym typeface="Helvetica Neue"/>
              </a:rPr>
              <a:t>, Nature, 2000. </a:t>
            </a:r>
          </a:p>
          <a:p>
            <a:pPr indent="-622300" lvl="0" marL="457200" marR="0" rtl="0" algn="l">
              <a:lnSpc>
                <a:spcPct val="200000"/>
              </a:lnSpc>
              <a:spcBef>
                <a:spcPts val="0"/>
              </a:spcBef>
              <a:spcAft>
                <a:spcPts val="0"/>
              </a:spcAft>
              <a:buClr>
                <a:schemeClr val="dk1"/>
              </a:buClr>
              <a:buSzPts val="2600"/>
              <a:buFont typeface="Times New Roman"/>
              <a:buNone/>
            </a:pPr>
            <a:r>
              <a:rPr lang="en-US" sz="1800">
                <a:solidFill>
                  <a:schemeClr val="dk1"/>
                </a:solidFill>
                <a:latin typeface="Helvetica Neue"/>
                <a:ea typeface="Helvetica Neue"/>
                <a:cs typeface="Helvetica Neue"/>
                <a:sym typeface="Helvetica Neue"/>
              </a:rPr>
              <a:t>Terzopoulos, Demetri, et al. “Artificial Fishes: Autonomous Locomotion, Perception, Behavior, and Learning in a Simulated Physical World.” </a:t>
            </a:r>
            <a:r>
              <a:rPr i="1" lang="en-US" sz="1800">
                <a:solidFill>
                  <a:schemeClr val="dk1"/>
                </a:solidFill>
                <a:latin typeface="Helvetica Neue"/>
                <a:ea typeface="Helvetica Neue"/>
                <a:cs typeface="Helvetica Neue"/>
                <a:sym typeface="Helvetica Neue"/>
              </a:rPr>
              <a:t>MIT Press Journals</a:t>
            </a:r>
            <a:r>
              <a:rPr lang="en-US" sz="1800">
                <a:solidFill>
                  <a:schemeClr val="dk1"/>
                </a:solidFill>
                <a:latin typeface="Helvetica Neue"/>
                <a:ea typeface="Helvetica Neue"/>
                <a:cs typeface="Helvetica Neue"/>
                <a:sym typeface="Helvetica Neue"/>
              </a:rPr>
              <a:t>, 30 Apr. 2010, </a:t>
            </a:r>
          </a:p>
          <a:p>
            <a:pPr indent="-622300" lvl="0" marL="457200" marR="0" rtl="0" algn="l">
              <a:lnSpc>
                <a:spcPct val="200000"/>
              </a:lnSpc>
              <a:spcBef>
                <a:spcPts val="0"/>
              </a:spcBef>
              <a:spcAft>
                <a:spcPts val="0"/>
              </a:spcAft>
              <a:buClr>
                <a:schemeClr val="dk1"/>
              </a:buClr>
              <a:buSzPts val="2600"/>
              <a:buFont typeface="Times New Roman"/>
              <a:buNone/>
            </a:pPr>
            <a:r>
              <a:rPr lang="en-US" sz="1800">
                <a:solidFill>
                  <a:schemeClr val="dk1"/>
                </a:solidFill>
                <a:latin typeface="Helvetica Neue"/>
                <a:ea typeface="Helvetica Neue"/>
                <a:cs typeface="Helvetica Neue"/>
                <a:sym typeface="Helvetica Neue"/>
              </a:rPr>
              <a:t>“Thyme.” </a:t>
            </a:r>
            <a:r>
              <a:rPr i="1" lang="en-US" sz="1800">
                <a:solidFill>
                  <a:schemeClr val="dk1"/>
                </a:solidFill>
                <a:latin typeface="Helvetica Neue"/>
                <a:ea typeface="Helvetica Neue"/>
                <a:cs typeface="Helvetica Neue"/>
                <a:sym typeface="Helvetica Neue"/>
              </a:rPr>
              <a:t>Algodoo Wiki</a:t>
            </a:r>
            <a:r>
              <a:rPr lang="en-US" sz="1800">
                <a:solidFill>
                  <a:schemeClr val="dk1"/>
                </a:solidFill>
                <a:latin typeface="Helvetica Neue"/>
                <a:ea typeface="Helvetica Neue"/>
                <a:cs typeface="Helvetica Neue"/>
                <a:sym typeface="Helvetica Neue"/>
              </a:rPr>
              <a:t>, algodoo.wikia.com/wiki/Thyme.</a:t>
            </a:r>
          </a:p>
          <a:p>
            <a:pPr indent="-622300" lvl="0" marL="457200" marR="0" rtl="0" algn="l">
              <a:lnSpc>
                <a:spcPct val="200000"/>
              </a:lnSpc>
              <a:spcBef>
                <a:spcPts val="0"/>
              </a:spcBef>
              <a:spcAft>
                <a:spcPts val="0"/>
              </a:spcAft>
              <a:buClr>
                <a:schemeClr val="dk1"/>
              </a:buClr>
              <a:buSzPts val="2600"/>
              <a:buFont typeface="Times New Roman"/>
              <a:buNone/>
            </a:pPr>
            <a:r>
              <a:t/>
            </a:r>
            <a:endParaRPr sz="1800">
              <a:solidFill>
                <a:schemeClr val="dk1"/>
              </a:solidFill>
              <a:latin typeface="Helvetica Neue"/>
              <a:ea typeface="Helvetica Neue"/>
              <a:cs typeface="Helvetica Neue"/>
              <a:sym typeface="Helvetica Neue"/>
            </a:endParaRPr>
          </a:p>
          <a:p>
            <a:pPr indent="-622300" lvl="0" marL="457200" marR="0" rtl="0" algn="l">
              <a:lnSpc>
                <a:spcPct val="200000"/>
              </a:lnSpc>
              <a:spcBef>
                <a:spcPts val="0"/>
              </a:spcBef>
              <a:spcAft>
                <a:spcPts val="0"/>
              </a:spcAft>
              <a:buClr>
                <a:schemeClr val="dk1"/>
              </a:buClr>
              <a:buSzPts val="2600"/>
              <a:buFont typeface="Times New Roman"/>
              <a:buNone/>
            </a:pPr>
            <a:r>
              <a:t/>
            </a:r>
            <a:endParaRPr sz="1800">
              <a:solidFill>
                <a:schemeClr val="dk1"/>
              </a:solidFill>
              <a:highlight>
                <a:srgbClr val="FFFFFF"/>
              </a:highlight>
              <a:latin typeface="Helvetica Neue"/>
              <a:ea typeface="Helvetica Neue"/>
              <a:cs typeface="Helvetica Neue"/>
              <a:sym typeface="Helvetica Neue"/>
            </a:endParaRPr>
          </a:p>
          <a:p>
            <a:pPr indent="-622300" lvl="0" marL="457200" marR="0" rtl="0" algn="l">
              <a:lnSpc>
                <a:spcPct val="200000"/>
              </a:lnSpc>
              <a:spcBef>
                <a:spcPts val="0"/>
              </a:spcBef>
              <a:spcAft>
                <a:spcPts val="0"/>
              </a:spcAft>
              <a:buClr>
                <a:schemeClr val="dk1"/>
              </a:buClr>
              <a:buSzPts val="2600"/>
              <a:buFont typeface="Times New Roman"/>
              <a:buNone/>
            </a:pPr>
            <a:r>
              <a:t/>
            </a:r>
            <a:endParaRPr sz="1800">
              <a:solidFill>
                <a:schemeClr val="dk1"/>
              </a:solidFill>
              <a:highlight>
                <a:srgbClr val="FFFFFF"/>
              </a:highlight>
              <a:latin typeface="Helvetica Neue"/>
              <a:ea typeface="Helvetica Neue"/>
              <a:cs typeface="Helvetica Neue"/>
              <a:sym typeface="Helvetica Neue"/>
            </a:endParaRPr>
          </a:p>
        </p:txBody>
      </p:sp>
      <p:sp>
        <p:nvSpPr>
          <p:cNvPr id="110" name="Shape 110"/>
          <p:cNvSpPr txBox="1"/>
          <p:nvPr/>
        </p:nvSpPr>
        <p:spPr>
          <a:xfrm>
            <a:off x="10386175" y="20775663"/>
            <a:ext cx="7085100" cy="7839000"/>
          </a:xfrm>
          <a:prstGeom prst="rect">
            <a:avLst/>
          </a:prstGeom>
          <a:noFill/>
          <a:ln>
            <a:noFill/>
          </a:ln>
        </p:spPr>
        <p:txBody>
          <a:bodyPr anchorCtr="0" anchor="t" bIns="42275" lIns="84575" rIns="84575" wrap="square" tIns="42275">
            <a:noAutofit/>
          </a:bodyPr>
          <a:lstStyle/>
          <a:p>
            <a:pPr indent="-190500" lvl="0" marL="0" rtl="0">
              <a:spcBef>
                <a:spcPts val="0"/>
              </a:spcBef>
              <a:buSzPts val="3000"/>
              <a:buNone/>
            </a:pPr>
            <a:r>
              <a:rPr lang="en-US" sz="2700">
                <a:solidFill>
                  <a:schemeClr val="dk1"/>
                </a:solidFill>
                <a:latin typeface="Times New Roman"/>
                <a:ea typeface="Times New Roman"/>
                <a:cs typeface="Times New Roman"/>
                <a:sym typeface="Times New Roman"/>
              </a:rPr>
              <a:t>We have a good library of functions for use of Algodoo’s Thyme language. </a:t>
            </a:r>
          </a:p>
          <a:p>
            <a:pPr indent="-190500" lvl="0" marL="0" rtl="0">
              <a:spcBef>
                <a:spcPts val="0"/>
              </a:spcBef>
              <a:buSzPts val="3000"/>
              <a:buNone/>
            </a:pPr>
            <a:r>
              <a:rPr lang="en-US" sz="2700">
                <a:solidFill>
                  <a:schemeClr val="dk1"/>
                </a:solidFill>
                <a:latin typeface="Times New Roman"/>
                <a:ea typeface="Times New Roman"/>
                <a:cs typeface="Times New Roman"/>
                <a:sym typeface="Times New Roman"/>
              </a:rPr>
              <a:t>For hill climb, we were able to successfully generate a script that can initialize and iterate through different walking robot versions with different parametric value inputs. The algorithm maximizes a specified metric: distance traveled in 5 seconds. We used the motor speed parameter as our value and maximized the utility. </a:t>
            </a:r>
          </a:p>
          <a:p>
            <a:pPr indent="-190500" lvl="0" marL="0" rtl="0">
              <a:spcBef>
                <a:spcPts val="0"/>
              </a:spcBef>
              <a:buSzPts val="3000"/>
              <a:buNone/>
            </a:pPr>
            <a:r>
              <a:rPr lang="en-US" sz="2700">
                <a:solidFill>
                  <a:schemeClr val="dk1"/>
                </a:solidFill>
                <a:latin typeface="Times New Roman"/>
                <a:ea typeface="Times New Roman"/>
                <a:cs typeface="Times New Roman"/>
                <a:sym typeface="Times New Roman"/>
              </a:rPr>
              <a:t>This allowed us to understand how we wanted to structure the code. We knew we needed to use global variables to control parametric values and pointers to access the most recent state (such as position) of the robot to evaluate effectiveness of parameter values inputted.This means we can do multidimensional parameter optimizations for a robot. The next step is to just transition into simulated annealing. </a:t>
            </a:r>
          </a:p>
          <a:p>
            <a:pPr indent="-190500" lvl="0" marL="0" rtl="0">
              <a:spcBef>
                <a:spcPts val="0"/>
              </a:spcBef>
              <a:buSzPts val="3000"/>
              <a:buNone/>
            </a:pPr>
            <a:r>
              <a:rPr lang="en-US" sz="2700">
                <a:solidFill>
                  <a:schemeClr val="dk1"/>
                </a:solidFill>
                <a:latin typeface="Times New Roman"/>
                <a:ea typeface="Times New Roman"/>
                <a:cs typeface="Times New Roman"/>
                <a:sym typeface="Times New Roman"/>
              </a:rPr>
              <a:t>For genetic algorithm, we have a running code that needs to be mapped to an initialized robot. A merge sort was created and detecting array types was added to the library. It takes in values, generates top pairs, mutates, recombines and generates next robots to test. </a:t>
            </a:r>
          </a:p>
          <a:p>
            <a:pPr indent="-190500" lvl="0" marL="0" rtl="0">
              <a:spcBef>
                <a:spcPts val="0"/>
              </a:spcBef>
              <a:buSzPts val="3000"/>
              <a:buNone/>
            </a:pPr>
            <a:r>
              <a:rPr lang="en-US" sz="2700">
                <a:solidFill>
                  <a:schemeClr val="dk1"/>
                </a:solidFill>
                <a:latin typeface="Times New Roman"/>
                <a:ea typeface="Times New Roman"/>
                <a:cs typeface="Times New Roman"/>
                <a:sym typeface="Times New Roman"/>
              </a:rPr>
              <a:t>We’re transitioning from testing on a walking robot to a swimming robot.  </a:t>
            </a:r>
          </a:p>
          <a:p>
            <a:pPr indent="0" lvl="0" marL="0" marR="0" rtl="0" algn="l">
              <a:lnSpc>
                <a:spcPct val="100000"/>
              </a:lnSpc>
              <a:spcBef>
                <a:spcPts val="0"/>
              </a:spcBef>
              <a:spcAft>
                <a:spcPts val="0"/>
              </a:spcAft>
              <a:buNone/>
            </a:pPr>
            <a:r>
              <a:t/>
            </a:r>
            <a:endParaRPr sz="2700">
              <a:solidFill>
                <a:schemeClr val="dk1"/>
              </a:solidFill>
            </a:endParaRPr>
          </a:p>
        </p:txBody>
      </p:sp>
      <p:sp>
        <p:nvSpPr>
          <p:cNvPr id="111" name="Shape 111"/>
          <p:cNvSpPr txBox="1"/>
          <p:nvPr/>
        </p:nvSpPr>
        <p:spPr>
          <a:xfrm>
            <a:off x="1441450" y="23353713"/>
            <a:ext cx="7086600" cy="603250"/>
          </a:xfrm>
          <a:prstGeom prst="rect">
            <a:avLst/>
          </a:prstGeom>
          <a:noFill/>
          <a:ln>
            <a:noFill/>
          </a:ln>
        </p:spPr>
        <p:txBody>
          <a:bodyPr anchorCtr="0" anchor="t" bIns="42275" lIns="84575" rIns="84575" wrap="square" tIns="42275">
            <a:noAutofit/>
          </a:bodyPr>
          <a:lstStyle/>
          <a:p>
            <a:pPr indent="0" lvl="0" marL="0" marR="0" rtl="0" algn="l">
              <a:lnSpc>
                <a:spcPct val="100000"/>
              </a:lnSpc>
              <a:spcBef>
                <a:spcPts val="0"/>
              </a:spcBef>
              <a:spcAft>
                <a:spcPts val="0"/>
              </a:spcAft>
              <a:buNone/>
            </a:pPr>
            <a:r>
              <a:t/>
            </a:r>
            <a:endParaRPr b="0" i="0" sz="6900" u="none">
              <a:solidFill>
                <a:schemeClr val="dk1"/>
              </a:solidFill>
              <a:latin typeface="Arial"/>
              <a:ea typeface="Arial"/>
              <a:cs typeface="Arial"/>
              <a:sym typeface="Arial"/>
            </a:endParaRPr>
          </a:p>
        </p:txBody>
      </p:sp>
      <p:sp>
        <p:nvSpPr>
          <p:cNvPr id="112" name="Shape 112"/>
          <p:cNvSpPr txBox="1"/>
          <p:nvPr/>
        </p:nvSpPr>
        <p:spPr>
          <a:xfrm>
            <a:off x="1466775" y="7961318"/>
            <a:ext cx="7086600" cy="4950600"/>
          </a:xfrm>
          <a:prstGeom prst="rect">
            <a:avLst/>
          </a:prstGeom>
          <a:noFill/>
          <a:ln>
            <a:noFill/>
          </a:ln>
        </p:spPr>
        <p:txBody>
          <a:bodyPr anchorCtr="0" anchor="t" bIns="42275" lIns="84575" rIns="84575" wrap="square" tIns="42275">
            <a:noAutofit/>
          </a:bodyPr>
          <a:lstStyle/>
          <a:p>
            <a:pPr indent="387350" lvl="0" marL="0" rtl="0">
              <a:spcBef>
                <a:spcPts val="0"/>
              </a:spcBef>
              <a:buClr>
                <a:schemeClr val="dk1"/>
              </a:buClr>
              <a:buSzPts val="1100"/>
              <a:buFont typeface="Arial"/>
              <a:buNone/>
            </a:pPr>
            <a:r>
              <a:rPr lang="en-US" sz="2600">
                <a:solidFill>
                  <a:schemeClr val="dk1"/>
                </a:solidFill>
                <a:latin typeface="Times New Roman"/>
                <a:ea typeface="Times New Roman"/>
                <a:cs typeface="Times New Roman"/>
                <a:sym typeface="Times New Roman"/>
              </a:rPr>
              <a:t>From Google’s DeepMind AI learning to walk in a three-dimensional environment to Boston Dynamic’s most recent robots learning to navigate through obstacle courses while doing backflips, the team was inspired to learn the process of applying machine learning algorithms to teach an action to an agent. We decided to explore a different terrain: water. </a:t>
            </a:r>
          </a:p>
          <a:p>
            <a:pPr indent="387350" lvl="0" marL="0" rtl="0">
              <a:spcBef>
                <a:spcPts val="0"/>
              </a:spcBef>
              <a:buClr>
                <a:schemeClr val="dk1"/>
              </a:buClr>
              <a:buSzPts val="1100"/>
              <a:buFont typeface="Arial"/>
              <a:buNone/>
            </a:pPr>
            <a:r>
              <a:rPr lang="en-US" sz="2600">
                <a:solidFill>
                  <a:schemeClr val="dk1"/>
                </a:solidFill>
                <a:latin typeface="Times New Roman"/>
                <a:ea typeface="Times New Roman"/>
                <a:cs typeface="Times New Roman"/>
                <a:sym typeface="Times New Roman"/>
              </a:rPr>
              <a:t>Utilizing the Algodoo simulated physics environment, we designed a simple two dimensional robot to teach how to swim. We defined our success as the farthest distance an iteration of our robot can swim given a certain amount of time. </a:t>
            </a:r>
          </a:p>
          <a:p>
            <a:pPr indent="387350" lvl="0" marL="0" rtl="0">
              <a:spcBef>
                <a:spcPts val="0"/>
              </a:spcBef>
              <a:buClr>
                <a:schemeClr val="dk1"/>
              </a:buClr>
              <a:buSzPts val="1100"/>
              <a:buFont typeface="Arial"/>
              <a:buNone/>
            </a:pPr>
            <a:r>
              <a:rPr lang="en-US" sz="2600">
                <a:solidFill>
                  <a:schemeClr val="dk1"/>
                </a:solidFill>
                <a:latin typeface="Times New Roman"/>
                <a:ea typeface="Times New Roman"/>
                <a:cs typeface="Times New Roman"/>
                <a:sym typeface="Times New Roman"/>
              </a:rPr>
              <a:t>We tested three different algorithms: genetic algorithm, hill climbing with restarts, and simulated annealing. This is essentially solving a parameterized design optimization by fixing the components and optimizing over continuous values. give rewards or punishments based on specific behavior. </a:t>
            </a:r>
          </a:p>
        </p:txBody>
      </p:sp>
      <p:sp>
        <p:nvSpPr>
          <p:cNvPr id="113" name="Shape 113"/>
          <p:cNvSpPr txBox="1"/>
          <p:nvPr/>
        </p:nvSpPr>
        <p:spPr>
          <a:xfrm>
            <a:off x="1423975" y="18673053"/>
            <a:ext cx="7304100" cy="7839000"/>
          </a:xfrm>
          <a:prstGeom prst="rect">
            <a:avLst/>
          </a:prstGeom>
          <a:noFill/>
          <a:ln>
            <a:noFill/>
          </a:ln>
        </p:spPr>
        <p:txBody>
          <a:bodyPr anchorCtr="0" anchor="t" bIns="42275" lIns="84575" rIns="84575" wrap="square" tIns="42275">
            <a:noAutofit/>
          </a:bodyPr>
          <a:lstStyle/>
          <a:p>
            <a:pPr indent="-190500" lvl="0" marL="0" marR="0" rtl="0" algn="l">
              <a:lnSpc>
                <a:spcPct val="100000"/>
              </a:lnSpc>
              <a:spcBef>
                <a:spcPts val="0"/>
              </a:spcBef>
              <a:spcAft>
                <a:spcPts val="0"/>
              </a:spcAft>
              <a:buClr>
                <a:schemeClr val="dk1"/>
              </a:buClr>
              <a:buSzPts val="3000"/>
              <a:buFont typeface="Courier New"/>
              <a:buNone/>
            </a:pPr>
            <a:r>
              <a:rPr lang="en-US" sz="2500">
                <a:solidFill>
                  <a:schemeClr val="dk1"/>
                </a:solidFill>
                <a:latin typeface="Times New Roman"/>
                <a:ea typeface="Times New Roman"/>
                <a:cs typeface="Times New Roman"/>
                <a:sym typeface="Times New Roman"/>
              </a:rPr>
              <a:t>To standardize each iteration, we chose to restrict time and look at farthest distance instead of calculating speed.</a:t>
            </a:r>
          </a:p>
          <a:p>
            <a:pPr indent="-190500" lvl="0" marL="0" marR="0" rtl="0" algn="l">
              <a:lnSpc>
                <a:spcPct val="100000"/>
              </a:lnSpc>
              <a:spcBef>
                <a:spcPts val="0"/>
              </a:spcBef>
              <a:spcAft>
                <a:spcPts val="0"/>
              </a:spcAft>
              <a:buClr>
                <a:schemeClr val="dk1"/>
              </a:buClr>
              <a:buSzPts val="3000"/>
              <a:buFont typeface="Courier New"/>
              <a:buNone/>
            </a:pPr>
            <a:r>
              <a:t/>
            </a:r>
            <a:endParaRPr sz="2500">
              <a:solidFill>
                <a:schemeClr val="dk1"/>
              </a:solidFill>
              <a:latin typeface="Times New Roman"/>
              <a:ea typeface="Times New Roman"/>
              <a:cs typeface="Times New Roman"/>
              <a:sym typeface="Times New Roman"/>
            </a:endParaRPr>
          </a:p>
          <a:p>
            <a:pPr indent="-190500" lvl="0" marL="0" rtl="0">
              <a:spcBef>
                <a:spcPts val="0"/>
              </a:spcBef>
              <a:buClr>
                <a:schemeClr val="dk1"/>
              </a:buClr>
              <a:buSzPts val="3000"/>
              <a:buFont typeface="Arial"/>
              <a:buNone/>
            </a:pPr>
            <a:r>
              <a:rPr lang="en-US" sz="2500">
                <a:solidFill>
                  <a:schemeClr val="dk1"/>
                </a:solidFill>
                <a:latin typeface="Times New Roman"/>
                <a:ea typeface="Times New Roman"/>
                <a:cs typeface="Times New Roman"/>
                <a:sym typeface="Times New Roman"/>
              </a:rPr>
              <a:t>Our first robot was one that focused on walking. We initialized the robot for testing, first with hill climbing. </a:t>
            </a:r>
          </a:p>
          <a:p>
            <a:pPr indent="-190500" lvl="0" marL="0" marR="0" rtl="0" algn="l">
              <a:lnSpc>
                <a:spcPct val="100000"/>
              </a:lnSpc>
              <a:spcBef>
                <a:spcPts val="0"/>
              </a:spcBef>
              <a:spcAft>
                <a:spcPts val="0"/>
              </a:spcAft>
              <a:buClr>
                <a:schemeClr val="dk1"/>
              </a:buClr>
              <a:buSzPts val="3000"/>
              <a:buFont typeface="Courier New"/>
              <a:buNone/>
            </a:pPr>
            <a:r>
              <a:rPr lang="en-US" sz="2500">
                <a:solidFill>
                  <a:schemeClr val="dk1"/>
                </a:solidFill>
                <a:latin typeface="Times New Roman"/>
                <a:ea typeface="Times New Roman"/>
                <a:cs typeface="Times New Roman"/>
                <a:sym typeface="Times New Roman"/>
              </a:rPr>
              <a:t>For Hill Climbing, we used pointers to access attributes for each object of our robot and set global variables to alter specific parameters for best values to maximize our utility. This will be transitioned into simulated annealing by applying a temperature function. The functions coded allowed for deletion of a person, generating parametric values to try, trying the values and evaluating maximum utility, creating a timer to restrict amount of time a robot can swim, and then trying the parametric values when the robot is spawned but evaluating the utility from the values when the robot “dies” or is deleted for the restart (another robot iteration). For our first test, we adjusted motor speed of a hinge by looking at how far the robot can get.</a:t>
            </a:r>
          </a:p>
          <a:p>
            <a:pPr indent="-190500" lvl="0" marL="0" marR="0" rtl="0" algn="l">
              <a:lnSpc>
                <a:spcPct val="100000"/>
              </a:lnSpc>
              <a:spcBef>
                <a:spcPts val="0"/>
              </a:spcBef>
              <a:spcAft>
                <a:spcPts val="0"/>
              </a:spcAft>
              <a:buClr>
                <a:schemeClr val="dk1"/>
              </a:buClr>
              <a:buSzPts val="3000"/>
              <a:buFont typeface="Courier New"/>
              <a:buNone/>
            </a:pPr>
            <a:r>
              <a:t/>
            </a:r>
            <a:endParaRPr sz="2500">
              <a:solidFill>
                <a:schemeClr val="dk1"/>
              </a:solidFill>
              <a:latin typeface="Times New Roman"/>
              <a:ea typeface="Times New Roman"/>
              <a:cs typeface="Times New Roman"/>
              <a:sym typeface="Times New Roman"/>
            </a:endParaRPr>
          </a:p>
          <a:p>
            <a:pPr indent="-190500" lvl="0" marL="0" marR="0" rtl="0" algn="l">
              <a:lnSpc>
                <a:spcPct val="100000"/>
              </a:lnSpc>
              <a:spcBef>
                <a:spcPts val="0"/>
              </a:spcBef>
              <a:spcAft>
                <a:spcPts val="0"/>
              </a:spcAft>
              <a:buClr>
                <a:schemeClr val="dk1"/>
              </a:buClr>
              <a:buSzPts val="3000"/>
              <a:buFont typeface="Courier New"/>
              <a:buNone/>
            </a:pPr>
            <a:r>
              <a:rPr lang="en-US" sz="2500">
                <a:solidFill>
                  <a:schemeClr val="dk1"/>
                </a:solidFill>
                <a:latin typeface="Times New Roman"/>
                <a:ea typeface="Times New Roman"/>
                <a:cs typeface="Times New Roman"/>
                <a:sym typeface="Times New Roman"/>
              </a:rPr>
              <a:t>For genetic algorithm, we wanted to apply it to find the “fittest” robot, as utilized in “</a:t>
            </a:r>
            <a:r>
              <a:rPr lang="en-US" sz="2500">
                <a:latin typeface="Times New Roman"/>
                <a:ea typeface="Times New Roman"/>
                <a:cs typeface="Times New Roman"/>
                <a:sym typeface="Times New Roman"/>
              </a:rPr>
              <a:t>Automatic design and manufacture of robotic lifeforms” (Lipson 2000). For the first test, values were randomly generated and then sorted with a  merge sort before pairing the top values (minimized utility in the first test) before recombination and generating the next best values to try based on the newest robot parametric value sets. </a:t>
            </a:r>
          </a:p>
          <a:p>
            <a:pPr indent="-190500" lvl="0" marL="0" rtl="0">
              <a:spcBef>
                <a:spcPts val="0"/>
              </a:spcBef>
              <a:buClr>
                <a:schemeClr val="dk1"/>
              </a:buClr>
              <a:buSzPts val="3000"/>
              <a:buFont typeface="Arial"/>
              <a:buNone/>
            </a:pPr>
            <a:r>
              <a:t/>
            </a:r>
            <a:endParaRPr sz="2500">
              <a:solidFill>
                <a:schemeClr val="dk1"/>
              </a:solidFill>
              <a:latin typeface="Times New Roman"/>
              <a:ea typeface="Times New Roman"/>
              <a:cs typeface="Times New Roman"/>
              <a:sym typeface="Times New Roman"/>
            </a:endParaRPr>
          </a:p>
          <a:p>
            <a:pPr indent="-190500" lvl="0" marL="0" rtl="0">
              <a:spcBef>
                <a:spcPts val="0"/>
              </a:spcBef>
              <a:buClr>
                <a:schemeClr val="dk1"/>
              </a:buClr>
              <a:buSzPts val="3000"/>
              <a:buFont typeface="Arial"/>
              <a:buNone/>
            </a:pPr>
            <a:r>
              <a:rPr lang="en-US" sz="2500">
                <a:solidFill>
                  <a:schemeClr val="dk1"/>
                </a:solidFill>
                <a:latin typeface="Times New Roman"/>
                <a:ea typeface="Times New Roman"/>
                <a:cs typeface="Times New Roman"/>
                <a:sym typeface="Times New Roman"/>
              </a:rPr>
              <a:t>We moved on to create a swimming robot that was “mirrored”, as in when you’re looking at the 2D robot, it’s best to imagine that you’re looking at the side of the robot. We gave it cupped hands and trapezoid feet that are both fixed to the body. Everything else is connected with a joint and/or spring. We drop it into a pool of water to test. The next step is initializing this robot and controlling parameter values to maximize the distance over a given amount of time as well as code the opposite direction kicking of the feet based on alternating times. </a:t>
            </a:r>
          </a:p>
          <a:p>
            <a:pPr indent="-190500" lvl="0" marL="0" marR="0" rtl="0" algn="l">
              <a:lnSpc>
                <a:spcPct val="100000"/>
              </a:lnSpc>
              <a:spcBef>
                <a:spcPts val="0"/>
              </a:spcBef>
              <a:spcAft>
                <a:spcPts val="0"/>
              </a:spcAft>
              <a:buClr>
                <a:schemeClr val="dk1"/>
              </a:buClr>
              <a:buSzPts val="3000"/>
              <a:buFont typeface="Courier New"/>
              <a:buNone/>
            </a:pPr>
            <a:r>
              <a:t/>
            </a:r>
            <a:endParaRPr sz="2500">
              <a:latin typeface="Times New Roman"/>
              <a:ea typeface="Times New Roman"/>
              <a:cs typeface="Times New Roman"/>
              <a:sym typeface="Times New Roman"/>
            </a:endParaRPr>
          </a:p>
          <a:p>
            <a:pPr indent="-190500" lvl="0" marL="0" marR="0" rtl="0" algn="l">
              <a:lnSpc>
                <a:spcPct val="100000"/>
              </a:lnSpc>
              <a:spcBef>
                <a:spcPts val="0"/>
              </a:spcBef>
              <a:spcAft>
                <a:spcPts val="0"/>
              </a:spcAft>
              <a:buClr>
                <a:schemeClr val="dk1"/>
              </a:buClr>
              <a:buSzPts val="3000"/>
              <a:buFont typeface="Courier New"/>
              <a:buNone/>
            </a:pPr>
            <a:r>
              <a:t/>
            </a:r>
            <a:endParaRPr sz="2500">
              <a:latin typeface="Times New Roman"/>
              <a:ea typeface="Times New Roman"/>
              <a:cs typeface="Times New Roman"/>
              <a:sym typeface="Times New Roman"/>
            </a:endParaRPr>
          </a:p>
          <a:p>
            <a:pPr indent="-190500" lvl="0" marL="0" marR="0" rtl="0" algn="l">
              <a:lnSpc>
                <a:spcPct val="100000"/>
              </a:lnSpc>
              <a:spcBef>
                <a:spcPts val="0"/>
              </a:spcBef>
              <a:spcAft>
                <a:spcPts val="0"/>
              </a:spcAft>
              <a:buClr>
                <a:schemeClr val="dk1"/>
              </a:buClr>
              <a:buSzPts val="3000"/>
              <a:buFont typeface="Courier New"/>
              <a:buNone/>
            </a:pPr>
            <a:r>
              <a:t/>
            </a:r>
            <a:endParaRPr sz="2500">
              <a:solidFill>
                <a:schemeClr val="dk1"/>
              </a:solidFill>
              <a:latin typeface="Courier New"/>
              <a:ea typeface="Courier New"/>
              <a:cs typeface="Courier New"/>
              <a:sym typeface="Courier New"/>
            </a:endParaRPr>
          </a:p>
        </p:txBody>
      </p:sp>
      <p:sp>
        <p:nvSpPr>
          <p:cNvPr id="114" name="Shape 114"/>
          <p:cNvSpPr txBox="1"/>
          <p:nvPr/>
        </p:nvSpPr>
        <p:spPr>
          <a:xfrm>
            <a:off x="10209212" y="11226800"/>
            <a:ext cx="7966075" cy="1870075"/>
          </a:xfrm>
          <a:prstGeom prst="rect">
            <a:avLst/>
          </a:prstGeom>
          <a:solidFill>
            <a:srgbClr val="A6A6A6"/>
          </a:solidFill>
          <a:ln>
            <a:noFill/>
          </a:ln>
        </p:spPr>
        <p:txBody>
          <a:bodyPr anchorCtr="0" anchor="ctr" bIns="592025" lIns="592025" rIns="592025" wrap="square" tIns="592025">
            <a:noAutofit/>
          </a:bodyPr>
          <a:lstStyle/>
          <a:p>
            <a:pPr indent="-279400" lvl="0" marL="0" marR="0" rtl="0" algn="l">
              <a:lnSpc>
                <a:spcPct val="100000"/>
              </a:lnSpc>
              <a:spcBef>
                <a:spcPts val="0"/>
              </a:spcBef>
              <a:spcAft>
                <a:spcPts val="0"/>
              </a:spcAft>
              <a:buClr>
                <a:schemeClr val="lt1"/>
              </a:buClr>
              <a:buSzPts val="4400"/>
              <a:buFont typeface="Arial"/>
              <a:buNone/>
            </a:pPr>
            <a:r>
              <a:rPr b="1" i="0" lang="en-US" sz="4400" u="none">
                <a:solidFill>
                  <a:schemeClr val="lt1"/>
                </a:solidFill>
                <a:latin typeface="Arial"/>
                <a:ea typeface="Arial"/>
                <a:cs typeface="Arial"/>
                <a:sym typeface="Arial"/>
              </a:rPr>
              <a:t>Data</a:t>
            </a:r>
          </a:p>
        </p:txBody>
      </p:sp>
      <p:sp>
        <p:nvSpPr>
          <p:cNvPr id="115" name="Shape 115"/>
          <p:cNvSpPr txBox="1"/>
          <p:nvPr/>
        </p:nvSpPr>
        <p:spPr>
          <a:xfrm>
            <a:off x="10187850" y="12975275"/>
            <a:ext cx="7970700" cy="5817600"/>
          </a:xfrm>
          <a:prstGeom prst="rect">
            <a:avLst/>
          </a:prstGeom>
          <a:solidFill>
            <a:srgbClr val="FFFFFF"/>
          </a:solidFill>
          <a:ln>
            <a:noFill/>
          </a:ln>
        </p:spPr>
        <p:txBody>
          <a:bodyPr anchorCtr="0" anchor="ctr" bIns="42275" lIns="84575" rIns="84575" wrap="square" tIns="42275">
            <a:noAutofit/>
          </a:bodyPr>
          <a:lstStyle/>
          <a:p>
            <a:pPr indent="0" lvl="0" marL="0" marR="0" rtl="0" algn="l">
              <a:lnSpc>
                <a:spcPct val="100000"/>
              </a:lnSpc>
              <a:spcBef>
                <a:spcPts val="0"/>
              </a:spcBef>
              <a:spcAft>
                <a:spcPts val="0"/>
              </a:spcAft>
              <a:buNone/>
            </a:pPr>
            <a:r>
              <a:t/>
            </a:r>
            <a:endParaRPr b="0" i="0" sz="6900" u="none">
              <a:solidFill>
                <a:schemeClr val="dk1"/>
              </a:solidFill>
              <a:latin typeface="Arial"/>
              <a:ea typeface="Arial"/>
              <a:cs typeface="Arial"/>
              <a:sym typeface="Arial"/>
            </a:endParaRPr>
          </a:p>
        </p:txBody>
      </p:sp>
      <p:sp>
        <p:nvSpPr>
          <p:cNvPr id="116" name="Shape 116"/>
          <p:cNvSpPr txBox="1"/>
          <p:nvPr/>
        </p:nvSpPr>
        <p:spPr>
          <a:xfrm>
            <a:off x="10521150" y="13479463"/>
            <a:ext cx="7086600" cy="604800"/>
          </a:xfrm>
          <a:prstGeom prst="rect">
            <a:avLst/>
          </a:prstGeom>
          <a:noFill/>
          <a:ln>
            <a:noFill/>
          </a:ln>
        </p:spPr>
        <p:txBody>
          <a:bodyPr anchorCtr="0" anchor="t" bIns="42275" lIns="84575" rIns="84575" wrap="square" tIns="42275">
            <a:noAutofit/>
          </a:bodyPr>
          <a:lstStyle/>
          <a:p>
            <a:pPr indent="-209550" lvl="0" marL="0" marR="0" rtl="0" algn="l">
              <a:lnSpc>
                <a:spcPct val="100000"/>
              </a:lnSpc>
              <a:spcBef>
                <a:spcPts val="0"/>
              </a:spcBef>
              <a:spcAft>
                <a:spcPts val="0"/>
              </a:spcAft>
              <a:buClr>
                <a:schemeClr val="dk1"/>
              </a:buClr>
              <a:buSzPts val="3300"/>
              <a:buFont typeface="Times New Roman"/>
              <a:buNone/>
            </a:pPr>
            <a:r>
              <a:rPr lang="en-US" sz="2700">
                <a:solidFill>
                  <a:schemeClr val="dk1"/>
                </a:solidFill>
                <a:latin typeface="Times New Roman"/>
                <a:ea typeface="Times New Roman"/>
                <a:cs typeface="Times New Roman"/>
                <a:sym typeface="Times New Roman"/>
              </a:rPr>
              <a:t>We optimized our design over several control parameters using a multivariate simulated annealing algorithm. We varied the spring constants in the legs and the speed of the motors in the knees and thighs. Since the algorithm’s runtime grows exponentially with the number of parameters and Algodoo is not extremely powerful, we needed to keep the number of parameters small. For that reason, we mostly ignored the robot’s arms and used them as dead weight that needed to be managed when balancing the swimming motion. </a:t>
            </a:r>
          </a:p>
        </p:txBody>
      </p:sp>
      <p:sp>
        <p:nvSpPr>
          <p:cNvPr id="117" name="Shape 117"/>
          <p:cNvSpPr txBox="1"/>
          <p:nvPr/>
        </p:nvSpPr>
        <p:spPr>
          <a:xfrm>
            <a:off x="1147762" y="37609463"/>
            <a:ext cx="25995300" cy="716100"/>
          </a:xfrm>
          <a:prstGeom prst="rect">
            <a:avLst/>
          </a:prstGeom>
          <a:noFill/>
          <a:ln>
            <a:noFill/>
          </a:ln>
        </p:spPr>
        <p:txBody>
          <a:bodyPr anchorCtr="0" anchor="t" bIns="42275" lIns="84575" rIns="84575" wrap="square" tIns="42275">
            <a:noAutofit/>
          </a:bodyPr>
          <a:lstStyle/>
          <a:p>
            <a:pPr indent="-260350" lvl="0" marL="0" marR="0" rtl="0" algn="ctr">
              <a:lnSpc>
                <a:spcPct val="100000"/>
              </a:lnSpc>
              <a:spcBef>
                <a:spcPts val="0"/>
              </a:spcBef>
              <a:spcAft>
                <a:spcPts val="0"/>
              </a:spcAft>
              <a:buClr>
                <a:schemeClr val="dk1"/>
              </a:buClr>
              <a:buSzPts val="4100"/>
              <a:buFont typeface="Helvetica Neue"/>
              <a:buNone/>
            </a:pPr>
            <a:r>
              <a:rPr b="0" i="0" lang="en-US" sz="4100" u="none">
                <a:solidFill>
                  <a:schemeClr val="dk1"/>
                </a:solidFill>
                <a:latin typeface="Helvetica Neue"/>
                <a:ea typeface="Helvetica Neue"/>
                <a:cs typeface="Helvetica Neue"/>
                <a:sym typeface="Helvetica Neue"/>
              </a:rPr>
              <a:t>John A. Paulson School of Engineering and Applied Sciences</a:t>
            </a:r>
          </a:p>
        </p:txBody>
      </p:sp>
      <p:pic>
        <p:nvPicPr>
          <p:cNvPr id="118" name="Shape 118"/>
          <p:cNvPicPr preferRelativeResize="0"/>
          <p:nvPr/>
        </p:nvPicPr>
        <p:blipFill rotWithShape="1">
          <a:blip r:embed="rId4">
            <a:alphaModFix/>
          </a:blip>
          <a:srcRect b="30157" l="20972" r="28346" t="0"/>
          <a:stretch/>
        </p:blipFill>
        <p:spPr>
          <a:xfrm>
            <a:off x="4988725" y="34450775"/>
            <a:ext cx="2631276" cy="2173200"/>
          </a:xfrm>
          <a:prstGeom prst="rect">
            <a:avLst/>
          </a:prstGeom>
          <a:noFill/>
          <a:ln>
            <a:noFill/>
          </a:ln>
        </p:spPr>
      </p:pic>
      <p:pic>
        <p:nvPicPr>
          <p:cNvPr id="119" name="Shape 119"/>
          <p:cNvPicPr preferRelativeResize="0"/>
          <p:nvPr/>
        </p:nvPicPr>
        <p:blipFill rotWithShape="1">
          <a:blip r:embed="rId5">
            <a:alphaModFix/>
          </a:blip>
          <a:srcRect b="27907" l="31905" r="24281" t="0"/>
          <a:stretch/>
        </p:blipFill>
        <p:spPr>
          <a:xfrm>
            <a:off x="2057400" y="34450775"/>
            <a:ext cx="2923374" cy="2173201"/>
          </a:xfrm>
          <a:prstGeom prst="rect">
            <a:avLst/>
          </a:prstGeom>
          <a:noFill/>
          <a:ln>
            <a:noFill/>
          </a:ln>
        </p:spPr>
      </p:pic>
      <p:pic>
        <p:nvPicPr>
          <p:cNvPr id="120" name="Shape 120"/>
          <p:cNvPicPr preferRelativeResize="0"/>
          <p:nvPr/>
        </p:nvPicPr>
        <p:blipFill rotWithShape="1">
          <a:blip r:embed="rId6">
            <a:alphaModFix/>
          </a:blip>
          <a:srcRect b="0" l="10522" r="0" t="0"/>
          <a:stretch/>
        </p:blipFill>
        <p:spPr>
          <a:xfrm>
            <a:off x="10655650" y="31698475"/>
            <a:ext cx="7035101" cy="4950600"/>
          </a:xfrm>
          <a:prstGeom prst="rect">
            <a:avLst/>
          </a:prstGeom>
          <a:noFill/>
          <a:ln>
            <a:noFill/>
          </a:ln>
        </p:spPr>
      </p:pic>
      <p:sp>
        <p:nvSpPr>
          <p:cNvPr id="121" name="Shape 121"/>
          <p:cNvSpPr txBox="1"/>
          <p:nvPr/>
        </p:nvSpPr>
        <p:spPr>
          <a:xfrm>
            <a:off x="1441447" y="36826875"/>
            <a:ext cx="7970700" cy="604800"/>
          </a:xfrm>
          <a:prstGeom prst="rect">
            <a:avLst/>
          </a:prstGeom>
          <a:noFill/>
          <a:ln>
            <a:noFill/>
          </a:ln>
        </p:spPr>
        <p:txBody>
          <a:bodyPr anchorCtr="0" anchor="t" bIns="42275" lIns="84575" rIns="84575" wrap="square" tIns="42275">
            <a:noAutofit/>
          </a:bodyPr>
          <a:lstStyle/>
          <a:p>
            <a:pPr indent="-209550" lvl="0" marL="0" marR="0" rtl="0" algn="l">
              <a:lnSpc>
                <a:spcPct val="100000"/>
              </a:lnSpc>
              <a:spcBef>
                <a:spcPts val="0"/>
              </a:spcBef>
              <a:spcAft>
                <a:spcPts val="0"/>
              </a:spcAft>
              <a:buClr>
                <a:schemeClr val="dk1"/>
              </a:buClr>
              <a:buSzPts val="3300"/>
              <a:buFont typeface="Arial"/>
              <a:buNone/>
            </a:pPr>
            <a:r>
              <a:rPr b="1" i="0" lang="en-US" sz="3300" u="none">
                <a:solidFill>
                  <a:schemeClr val="dk1"/>
                </a:solidFill>
                <a:latin typeface="Arial"/>
                <a:ea typeface="Arial"/>
                <a:cs typeface="Arial"/>
                <a:sym typeface="Arial"/>
              </a:rPr>
              <a:t>Figure 1. </a:t>
            </a:r>
            <a:r>
              <a:rPr lang="en-US" sz="3300">
                <a:solidFill>
                  <a:schemeClr val="dk1"/>
                </a:solidFill>
              </a:rPr>
              <a:t>Walking and swim robots</a:t>
            </a:r>
            <a:r>
              <a:rPr lang="en-US" sz="3300">
                <a:solidFill>
                  <a:schemeClr val="dk1"/>
                </a:solidFill>
              </a:rPr>
              <a:t> </a:t>
            </a:r>
          </a:p>
        </p:txBody>
      </p:sp>
      <p:pic>
        <p:nvPicPr>
          <p:cNvPr id="122" name="Shape 122"/>
          <p:cNvPicPr preferRelativeResize="0"/>
          <p:nvPr/>
        </p:nvPicPr>
        <p:blipFill>
          <a:blip r:embed="rId7">
            <a:alphaModFix/>
          </a:blip>
          <a:stretch>
            <a:fillRect/>
          </a:stretch>
        </p:blipFill>
        <p:spPr>
          <a:xfrm>
            <a:off x="19601650" y="11086675"/>
            <a:ext cx="7304101" cy="495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