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7"/>
  </p:normalViewPr>
  <p:slideViewPr>
    <p:cSldViewPr snapToGrid="0" snapToObjects="1" showGuides="1">
      <p:cViewPr varScale="1">
        <p:scale>
          <a:sx n="121" d="100"/>
          <a:sy n="121" d="100"/>
        </p:scale>
        <p:origin x="2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0-11-27T01:54:03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0 1 24575,'62'46'0,"1"0"0,3-11 0,-15 14 0,-6-5 0,-23-34 0,-17-6 0,1 1 0,2-4 0,-2 3 0,4 1 0,0-4 0,0 8 0,-1-8 0,-3 8 0,2-8 0,-2 8 0,3-8 0,-3 8 0,3-8 0,-4 8 0,5-3 0,0-1 0,-5 4 0,5-4 0,-5 1 0,5 3 0,0-3 0,1-1 0,-2 4 0,1-4 0,0 0 0,-5 4 0,4-8 0,-8 8 0,7-8 0,-7 8 0,3-4 0,-4 4 0,-4 1 0,-2-5 0,-4 4 0,0-8 0,0 8 0,-1-3 0,1-1 0,-1 4 0,1-7 0,0 7 0,0-4 0,-1 1 0,1 3 0,0-3 0,-1-1 0,1 5 0,0-5 0,-1 1 0,1 3 0,-1-3 0,-4 4 0,3-4 0,-4 4 0,6-4 0,-1-1 0,1 4 0,-1-3 0,1 0 0,4 3 0,-3-4 0,3 1 0,0 3 0,-3-8 0,3 8 0,-4-3 0,0 4 0,5 0 0,-5 0 0,9 0 0,-8-4 0,8 3 0,-8-3 0,3 4 0,0 0 0,-3-4 0,3 3 0,-4-3 0,4 4 0,-3-4 0,3 3 0,-5-4 0,1 6 0,0-1 0,-1-4 0,1 3 0,0-8 0,-1 3 0,2-4 0,-1 0 0,4 0 0,2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0-11-27T01:55:52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0 61 24575,'15'0'0,"2"0"0,0-5 0,4 4 0,-9-8 0,4 8 0,-6-4 0,0 5 0,0 0 0,1 0 0,-1 0 0,0 0 0,0 0 0,0 0 0,1 0 0,-1 0 0,0 0 0,0 0 0,0 0 0,1 0 0,-1 0 0,0 0 0,0 0 0,1 0 0,-1 0 0,0 0 0,0 0 0,1 0 0,-1 0 0,0 0 0,0 0 0,0 0 0,0 0 0,0 0 0,0 0 0,0 0 0,-5-4 0,4 2 0,-3-2 0,4 4 0,0 0 0,-4-5 0,-2 0 0,-4-5 0,0 5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0-11-27T01:55:54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104 1 24575,'9'0'0,"1"0"0,0 0 0,1 0 0,4 0 0,-3 0 0,4 0 0,-6 0 0,0 0 0,0 0 0,0 0 0,1 0 0,-1 0 0,0 0 0,0 0 0,0 0 0,1 0 0,-1 0 0,0 4 0,0-2 0,0 7 0,-4-4 0,3 1 0,-3 3 0,0-3 0,3-1 0,-4 5 0,1-5 0,3 1 0,-8 3 0,8-8 0,-8 8 0,4-3 0,0 4 0,-4 0 0,3 1 0,-4-1 0,0 0 0,0 0 0,0 6 0,0-4 0,0 9 0,0-9 0,0 9 0,-10-9 0,3 4 0,-14-5 0,9-1 0,-9 1 0,9 0 0,-10-5 0,11-2 0,-11-4 0,10 0 0,-3 0 0,4 0 0,-5 0 0,4 0 0,-3 0 0,5 0 0,0 0 0,8 0 0,8 0 0,5 0 0,4 0 0,0 0 0,-3 0 0,4 0 0,-6 0 0,0 0 0,0 0 0,1 0 0,-1 5 0,0 1 0,0 4 0,0-4 0,1 3 0,-6-4 0,4 6 0,-3-1 0,0 0 0,3 0 0,-8 0 0,8 1 0,-8-1 0,4 0 0,-1 0 0,-3 0 0,4 6 0,-5-4 0,0 9 0,0-9 0,0 3 0,0 1 0,0-4 0,0 4 0,-5-6 0,-6 0 0,-1 1 0,-9 0 0,4 0 0,-6 0 0,6 0 0,-5 0 0,10 0 0,-9 0 0,9-1 0,-4-4 0,6 3 0,0-8 0,-1 4 0,1-5 0,-1 0 0,1 0 0,0 0 0,-1 0 0,1 0 0,0 0 0,-1 0 0,1 0 0,-6 0 0,4 0 0,-4 0 0,6-5 0,0 4 0,-1-8 0,6 3 0,0-4 0,5 5 0,0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0-11-27T01:55:56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74 0 24575,'9'0'0,"1"0"0,-1 0 0,1 0 0,0 5 0,-4 6 0,3 1 0,-8 3 0,4 1 0,-5-4 0,5 9 0,-4-9 0,4 3 0,-5 1 0,0-4 0,0 4 0,0-6 0,0 0 0,0 6 0,0-5 0,0 5 0,0-6 0,0 1 0,0-1 0,0 0 0,0 0 0,0 0 0,0 0 0,0 0 0,0 0 0,-5-5 0,0 4 0,-5-8 0,0 4 0,0-5 0,-1 0 0,1 0 0,0 0 0,0 0 0,0 0 0,0 0 0,-1 0 0,6-5 0,-4 0 0,7-6 0,-2 1 0,-1 0 0,4 0 0,-4 0 0,5 0 0,-4 4 0,3-3 0,-4 3 0,5-4 0,0 1 0,0-1 0,0 0 0,0 0 0,0 0 0,0 0 0,0-1 0,0 1 0,0 0 0,0 0 0,0 0 0,0 0 0,4 5 0,-3-4 0,8 8 0,-3-4 0,-1 0 0,4 4 0,-4-3 0,5-1 0,0 4 0,-4-7 0,3 7 0,-8-4 0,3 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0-11-27T01:55:59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0 101 24575,'0'10'0,"5"-5"0,0 4 0,1-3 0,-2 4 0,-4 0 0,0 0 0,5 0 0,-4 0 0,4 0 0,-5 1 0,0-2 0,0 2 0,0-1 0,0 0 0,0 0 0,0 0 0,0 0 0,0 0 0,0-1 0,0 1 0,0-9 0,0-6 0,0-6 0,0-3 0,0 4 0,0 0 0,0 0 0,4-1 0,2-4 0,0 3 0,4-4 0,-5 5 0,6 1 0,-1 0 0,-4-1 0,3 1 0,-3-6 0,4 9 0,1-8 0,-1 9 0,0-4 0,1 0 0,-1-1 0,0 1 0,0 0 0,0 4 0,0-3 0,0 8 0,0-8 0,1 8 0,-1-8 0,0 8 0,0-4 0,0 5 0,0 0 0,1 0 0,-1 0 0,0 0 0,0 0 0,0 0 0,0 0 0,-1 0 0,-3 5 0,2 0 0,-6 6 0,7-1 0,-8 0 0,3 0 0,-4 1 0,0-1 0,0 0 0,0 0 0,0 0 0,0 1 0,0-1 0,0 0 0,0 0 0,0 1 0,0-1 0,0 0 0,0 0 0,0 1 0,0-1 0,0 0 0,-4 0 0,3 0 0,-9 1 0,5-1 0,-6 0 0,1 0 0,1-5 0,-1-1 0,0-4 0,-1 0 0,1 0 0,0 0 0,0 0 0,-1 0 0,1 0 0,0 0 0,0 0 0,0 0 0,0 0 0,-1 0 0,2 0 0,-2 0 0,1 0 0,0 0 0,1 0 0,-1 0 0,5-4 0,1-1 0,4-5 0,0 0 0,0 5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0-11-27T01:56:02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68 29 24575,'0'9'0,"0"1"0,0 0 0,0 6 0,0-5 0,0 5 0,0-6 0,0 0 0,0 1 0,0-1 0,-4 0 0,3 0 0,-4 1 0,0-1 0,4 0 0,-3 0 0,-1 0 0,4 1 0,-4-1 0,1-4 0,2 3 0,-2-4 0,4 5 0,-5-4 0,4 3 0,-4-4 0,1 5 0,3 0 0,-8-5 0,8-5 0,1-5 0,6-5 0,-1 0 0,5-6 0,-4 4 0,5-10 0,-5 11 0,4-11 0,-9 11 0,9-5 0,-9 5 0,8-5 0,-7 5 0,7-1 0,-8 3 0,9 3 0,-5 1 0,1-5 0,3 9 0,-4-3 0,1-1 0,3 4 0,-3-4 0,3 5 0,1-4 0,0 3 0,0-4 0,-1 5 0,1 0 0,-1 0 0,1 0 0,-5 5 0,-1 0 0,-4 5 0,0 0 0,0 0 0,0 1 0,0-1 0,0 0 0,0 0 0,0 6 0,0-5 0,0 5 0,0-6 0,0 1 0,0-1 0,0 0 0,0 0 0,0 1 0,0-1 0,0 0 0,0 0 0,0-1 0,0-8 0,0-7 0,0-5 0,5-10 0,1 10 0,5-11 0,-5 10 0,4-9 0,-4 4 0,1-1 0,3-3 0,-4 9 0,5-9 0,-1 9 0,1-4 0,-1 6 0,0-1 0,0 1 0,1 0 0,-1 4 0,0 1 0,-4 1 0,3 3 0,-4-4 0,1 0 0,3 4 0,-3-3 0,3 4 0,1 0 0,0 0 0,-1 0 0,-4 4 0,4 2 0,-8 4 0,8-4 0,-7 3 0,7-3 0,-8 4 0,3 0 0,1 0 0,-4 0 0,4 1 0,-1-1 0,-3 0 0,4 6 0,-5-4 0,0 3 0,0-5 0,0 1 0,0-1 0,0 0 0,4 0 0,-2 1 0,2-2 0,-4 1 0,4-4 0,1-2 0,1-4 0,-2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0-11-27T01:56:04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209 1 24575,'-9'9'0,"-1"1"0,0 0 0,0-5 0,4 4 0,-3-8 0,3 8 0,-4-3 0,0 4 0,0 0 0,4 0 0,-3-4 0,3 3 0,0-4 0,-3 1 0,3 3 0,1-3 0,-4-1 0,3 5 0,-5-5 0,6 5 0,-5 1 0,9-1 0,-8 0 0,8 0 0,-4 0 0,5-1 0,0 2 0,0-2 0,0 1 0,0 1 0,0-2 0,0 1 0,4 0 0,2-4 0,4 3 0,0-8 0,6 8 0,-4-3 0,9 0 0,-4 4 0,0-4 0,4 0 0,-9 3 0,9-8 0,-9 8 0,4-3 0,-1-1 0,-3 5 0,4-9 0,-6 3 0,0 1 0,0 0 0,-4 5 0,-2-1 0,-4 1 0,0 0 0,0 0 0,0 0 0,0 0 0,0 0 0,0 1 0,-5 4 0,-1-3 0,-5 4 0,1-6 0,-1 0 0,1 0 0,-1 1 0,1-1 0,0 0 0,-1-4 0,1-2 0,0 1 0,-6-4 0,4 4 0,-4-5 0,6 0 0,-1 0 0,1 0 0,0 0 0,-1 0 0,1 0 0,0 0 0,-1 0 0,1 0 0,0 0 0,0 0 0,0 0 0,4 0 0,1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0-11-27T01:56:11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0 1 24575,'16'0'0,"-1"0"0,8 0 0,-2 0 0,2 0 0,-6 0 0,-1 0 0,-6 0 0,0 0 0,1 0 0,-1 0 0,0 0 0,0 0 0,0 0 0,1 0 0,-2 0 0,1 0 0,0 0 0,-1 0 0,1 0 0,0 0 0,0 4 0,0-3 0,0 4 0,0-5 0,-1 0 0,1 0 0,0 0 0,0 0 0,1 0 0,-1 0 0,0 0 0,0 0 0,1 0 0,-1 0 0,6 0 0,-5 0 0,5 0 0,0 0 0,-5 0 0,5 0 0,-6 0 0,1 0 0,-1 0 0,0 0 0,0 0 0,-4 0 0,-2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0-11-27T01:56:13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43 1 24575,'0'9'0,"0"5"0,0-2 0,0 2 0,0-3 0,0-1 0,0 0 0,0 0 0,0 0 0,0 0 0,0 0 0,0 0 0,0 0 0,0 0 0,0 1 0,0-1 0,0 6 0,0-5 0,0 5 0,0 0 0,0-5 0,0 5 0,0 0 0,0-5 0,0 11 0,0-11 0,0 10 0,0-9 0,0 4 0,0-6 0,0 0 0,0 0 0,0 1 0,0-1 0,0 0 0,0 0 0,-5-5 0,4 5 0,-4-5 0,5 5 0,0-1 0,0 1 0,5-5 0,0-1 0,5-4 0,6 0 0,-5 0 0,10-5 0,-3-1 0,-1-5 0,4 5 0,-4-4 0,0 9 0,4-4 0,-9 5 0,9 0 0,-9 0 0,4 0 0,-6 0 0,5 0 0,-3 0 0,4 0 0,-6 4 0,0 2 0,0 4 0,-4 0 0,4 6 0,-9-4 0,4 3 0,-5 1 0,0-4 0,0 3 0,0 1 0,0-4 0,0 9 0,0-4 0,0 0 0,0 11 0,0-10 0,0 12 0,-5-8 0,-1-5 0,-10 5 0,4-11 0,-10 10 0,11-9 0,-11 4 0,11-5 0,-5-1 0,0 1 0,4-1 0,-4 1 0,6-5 0,-1-2 0,-4-4 0,4 0 0,-4 0 0,-1 0 0,4 0 0,-4 0 0,0 0 0,5 0 0,-5 0 0,5 0 0,1 0 0,0-4 0,-1 2 0,5-7 0,-3 8 0,8-8 0,-4 8 0,5-4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0-11-27T01:56:15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10 49 24575,'-5'-8'0,"0"2"0,5-8 0,0 4 0,4 4 0,2 1 0,4 5 0,0 0 0,0 0 0,1 0 0,-1 0 0,0 0 0,0 0 0,0 0 0,0 0 0,0 0 0,0 0 0,0 0 0,-5 5 0,4-4 0,-3 3 0,4-4 0,0 0 0,0 0 0,0 0 0,0 0 0,-5 5 0,4-4 0,-4 4 0,5-5 0,0 0 0,-1 0 0,-3 4 0,-2 1 0,-4 5 0,0 0 0,0 0 0,0 0 0,0 1 0,0-1 0,0 5 0,0-3 0,0 9 0,-5-9 0,4 9 0,-8-9 0,3 3 0,-4-4 0,-1-1 0,1 0 0,0 0 0,-1-4 0,1 3 0,0-3 0,-1-1 0,1 0 0,-1 0 0,1-4 0,0 3 0,0-4 0,-1 0 0,1 0 0,0 0 0,0 0 0,0 0 0,4-4 0,-3-2 0,3-5 0,1 1 0,-5 4 0,9-3 0,-8 3 0,8-4 0,-4 0 0,5 1 0,0-2 0,0 1 0,0 0 0,0 0 0,0 0 0,0 0 0,0 0 0,0 0 0,0 0 0,0 0 0,0 1 0,0 3 0,0 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0-11-27T01:56:18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216 65 24575,'0'10'0,"4"0"0,-3 0 0,4 0 0,-5 0 0,4 1 0,-3-1 0,4 0 0,-5 0 0,0 0 0,0 0 0,0 0 0,0 1 0,0-1 0,0 0 0,0 0 0,0 0 0,0 0 0,0 0 0,-5-5 0,0-1 0,-1 1 0,-3-4 0,4 3 0,-5-4 0,0 0 0,0 0 0,0 0 0,0 0 0,-1 0 0,1 0 0,0 0 0,0 0 0,-1-4 0,1-2 0,0 0 0,-1-3 0,1 8 0,-1-9 0,1 9 0,0-8 0,-1 8 0,6-8 0,-5 8 0,9-8 0,-3 3 0,4-4 0,0 1 0,0-1 0,0 0 0,0 0 0,0-1 0,0 1 0,0 0 0,0 0 0,0-1 0,4 1 0,-3-1 0,4 1 0,-5 0 0,0-1 0,4 1 0,-3 0 0,4-1 0,0 6 0,-4-4 0,8 8 0,-4-3 0,5 4 0,-1 0 0,1 0 0,-1 0 0,-4 4 0,4 1 0,-8 5 0,8-4 0,-7 2 0,7-7 0,-4 8 0,5-4 0,-1 0 0,-3 4 0,2-8 0,-7 4 0,3-5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0-11-27T01:54:10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58 1 24575,'0'15'0,"0"15"0,0 3 0,0 19 0,0-13 0,0 6 0,0 0 0,0 1 0,0 8 0,0 9 0,0-7 0,0-1 0,0 6 0,0-12 0,0 22 0,0-15 0,0 7 0,0-1 0,0-6 0,0 7 0,0-17 0,0-1 0,0-8 0,0 1 0,0-1 0,0 0 0,0 0 0,0 0 0,0 1 0,0-1 0,0 0 0,0 8 0,0-6 0,0 13 0,0-13 0,0 13 0,0-13 0,0 14 0,0-14 0,6 13 0,-4-6 0,4 1 0,-6 5 0,6-5 0,-5 7 0,5 0 0,-6-7 0,0 5 0,0-13 0,0 13 0,6-5 0,-4-1 0,4 6 0,-6-5 0,0 0 0,0 5 0,0-6 0,6 9 0,-5-1 0,5-8 0,-6-1 0,0 0 0,0-6 0,0 13 0,0-5 0,0-1 0,0-1 0,0-8 0,0 0 0,0 0 0,0 0 0,0-6 0,0 5 0,0-12 0,0 11 0,0 6 0,0-1 0,0 1 0,0-6 0,0-11 0,0 12 0,0-12 0,0 12 0,0-12 0,0 12 0,0-12 0,0 5 0,0 0 0,0-5 0,0 6 0,0-1 0,0-5 0,0 5 0,0-6 0,0-1 0,0 1 0,0 0 0,0-6 0,0 4 0,0-4 0,0 6 0,0-6 0,0 4 0,0-4 0,0 0 0,0 9 0,0-8 0,0 4 0,0-6 0,0 0 0,0-5 0,0 5 0,0 0 0,0-5 0,0 10 0,0-9 0,0 4 0,0 0 0,0-5 0,0 5 0,0 0 0,0-5 0,0 5 0,0 0 0,0-5 0,0 5 0,0-6 0,0 0 0,0 1 0,0-1 0,0 0 0,0 6 0,0-5 0,0 5 0,0-6 0,0 0 0,0 1 0,0 3 0,0-2 0,0 2 0,0-4 0,0-1 0,0 1 0,0-1 0,0 1 0,0-1 0,0 1 0,0 0 0,0-1 0,0 1 0,0-1 0,0 0 0,-4-3 0,-2-2 0,-16-4 0,-10-6 0,9 4 0,-1-4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0-11-27T01:56:20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21 28 24575,'0'9'0,"0"1"0,0 0 0,0 1 0,0-1 0,0 0 0,0 0 0,0 0 0,0 0 0,0 0 0,0-1 0,0 1 0,0-1 0,0 1 0,0-1 0,0 1 0,0-1 0,0 1 0,0-1 0,0 1 0,0 0 0,0-1 0,0 1 0,0-1 0,0 1 0,0-1 0,0 1 0,0 0 0,-5 0 0,4 0 0,-4 0 0,5 0 0,0 0 0,-4 0 0,3-1 0,-3 1 0,4-9 0,0-7 0,0-5 0,5-9 0,-4 8 0,4-9 0,-1 9 0,-2-10 0,2 11 0,1-5 0,-4 0 0,3 4 0,-4-9 0,5 9 0,-4-9 0,8 9 0,-8-10 0,4 11 0,-1-5 0,-2 0 0,6 4 0,-7-3 0,4 4 0,-1 1 0,-3 0 0,8 4 0,-7-3 0,7 8 0,-8-9 0,8 9 0,-4-3 0,5 4 0,0 0 0,0 0 0,-1 0 0,1 0 0,0 0 0,0 4 0,-5 1 0,-1 5 0,1 1 0,-4-1 0,3 0 0,-4 0 0,0 1 0,0-1 0,0 0 0,0 6 0,0-5 0,0 5 0,0-6 0,0 1 0,0-1 0,0 0 0,0 0 0,0 0 0,0 1 0,0-1 0,0 0 0,0 0 0,0 0 0,0 0 0,0-1 0,4-3 0,2-2 0,3-4 0,-4-4 0,4 2 0,-8-7 0,3 4 0,-4-1 0,0 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0-11-27T01:56:21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0 0 24575,'0'0'0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0-11-27T01:56:23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0 237 24575,'0'9'0,"0"1"0,0-1 0,0 0 0,0 0 0,0 1 0,0-1 0,0 1 0,0-1 0,0-8 0,0-13 0,0 0 0,5-8 0,-4 4 0,8 4 0,-8-9 0,8 9 0,-8-4 0,9 0 0,-9 4 0,4-3 0,-5 4 0,0 1 0,5-6 0,-4 4 0,4-4 0,0 11 0,-4-5 0,4 5 0,-1-6 0,-3 1 0,8 0 0,-7-1 0,2 1 0,1 4 0,-4-3 0,8 8 0,-4-3 0,4 4 0,1 0 0,0 0 0,0 0 0,0 0 0,0 0 0,-1 0 0,1 0 0,-4 4 0,3 2 0,-8 4 0,8-4 0,-8 3 0,8-3 0,-8 4 0,9 0 0,-9 0 0,3 0 0,-4 0 0,5 1 0,-4-1 0,3 0 0,-4 0 0,0 0 0,0 0 0,0 0 0,0 0 0,0 1 0,0-1 0,0 0 0,0 0 0,0-1 0,0 1 0,0 0 0,0 0 0,0 0 0,0-1 0,0 1 0,0 0 0,0-1 0,0 1 0,5 0 0,-4 0 0,8-5 0,-4-1 0,5-4 0,-4 0 0,-2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0-11-27T01:56:25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241 1 24575,'0'9'0,"-5"1"0,4 0 0,-8 1 0,8-1 0,-8 0 0,3 0 0,0 0 0,-3 1 0,8-1 0,-4 0 0,0 0 0,4 1 0,-8-1 0,8 0 0,-8-5 0,8 4 0,-8-3 0,3 0 0,-4 3 0,-1-8 0,1 8 0,0-8 0,-1 8 0,1-8 0,0 8 0,0-7 0,4 7 0,2-4 0,4 5 0,0 0 0,0 0 0,0 0 0,0 0 0,0 0 0,0 0 0,0 0 0,4 1 0,2-1 0,4 0 0,1 0 0,-1 1 0,0-1 0,0 0 0,0-5 0,1 5 0,-1-5 0,0 1 0,0 3 0,0-3 0,6-1 0,-4 5 0,4-9 0,-6 8 0,0-8 0,0 8 0,0-8 0,-4 8 0,3-8 0,-8 8 0,8-3 0,-8 4 0,3 0 0,-4 0 0,0 0 0,0 0 0,0 0 0,0 0 0,0 0 0,0 0 0,-4 1 0,-8-1 0,1 1 0,-5-1 0,5 0 0,1 1 0,0-6 0,-6 5 0,4-9 0,-4 9 0,6-9 0,0 8 0,-1-8 0,1 4 0,0-5 0,-1 0 0,2 0 0,-1 0 0,-1 0 0,1 0 0,0 0 0,-1 0 0,1 0 0,0 0 0,-1 0 0,1 0 0,4 0 0,2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0-11-27T01:57: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1 24575,'0'69'0,"0"0"0,0 0 0,0-7 0,0-4 0,0 10 0,0-9 0,0-23 0,5-12 0,-4 12 0,4-12 0,-5 5 0,0 0 0,0-5 0,0 5 0,0-6 0,0 0 0,0 6 0,0-5 0,0 5 0,0-6 0,0-1 0,0-5 0,0 5 0,0-5 0,0 5 0,0-5 0,0 5 0,0-5 0,0 5 0,0 1 0,0 0 0,0 6 0,0-5 0,0 5 0,0-6 0,0 6 0,0-5 0,0 5 0,0 0 0,0-4 0,0 10 0,0-11 0,0 6 0,0-1 0,0-5 0,0 5 0,0 0 0,0-5 0,6 12 0,-5-12 0,5 12 0,-1-6 0,-3 1 0,3 5 0,1-6 0,-5 8 0,5-1 0,-1 0 0,-4 0 0,5 0 0,0 1 0,-5-8 0,4 6 0,-5-5 0,6 6 0,-5 0 0,5 0 0,-1 0 0,-3 0 0,3 0 0,1 1 0,-5-1 0,4 0 0,-5 0 0,6 0 0,-5 0 0,5 17 0,-6-12 0,0 11 0,0-16 0,0 1 0,0-1 0,0 0 0,0 0 0,0 1 0,0-1 0,0 0 0,0-6 0,0 4 0,0-4 0,0 0 0,0 4 0,0-10 0,0 10 0,0-11 0,0 5 0,0 1 0,0-6 0,0 5 0,0-6 0,0 6 0,0-5 0,0 5 0,0-12 0,0 14 0,0-17 0,0 18 0,0-15 0,0 0 0,0 4 0,0-9 0,0 9 0,0-4 0,0 0 0,0 5 0,0-5 0,0 0 0,0 4 0,0-4 0,0 6 0,0-6 0,0 4 0,0-4 0,0 0 0,0 5 0,0-11 0,0 11 0,0-11 0,0 10 0,0-9 0,0 9 0,0-9 0,-5 9 0,4-10 0,-4 20 0,5-16 0,0 16 0,0-20 0,0 11 0,0-11 0,-6 11 0,5-11 0,-4 10 0,5-4 0,0 1 0,0 3 0,0-10 0,0 11 0,-5-11 0,4 10 0,-3-9 0,4 4 0,0-1 0,0-3 0,-5 14 0,3-13 0,-3 12 0,5-13 0,-5 9 0,4-9 0,-4 4 0,5-1 0,0-3 0,-5 4 0,4-6 0,-3 0 0,4 0 0,0 0 0,0 1 0,-5-1 0,4 0 0,-4 0 0,5 0 0,0 1 0,0-1 0,-4 0 0,3 0 0,-4 0 0,1 0 0,-2-5 0,-4 0 0,1-5 0,-2 0 0,1 0 0,0 0 0,-1 0 0,1 0 0,0-5 0,5 8 0,1-2 0,4 9 0,0 0 0,4 0 0,-3 0 0,8 0 0,-8 0 0,4 0 0,-5 0 0,0 0 0,0 0 0,0 0 0,0 0 0,4 0 0,-3 0 0,4 0 0,-5 0 0,0 0 0,0 0 0,0-1 0,0 1 0,0-1 0,0 1 0,0-1 0,-4-4 0,-7-11 0,-6-6 0,-6-11 0,10 10 0,3 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0-11-27T01:57: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98 134 24575,'10'0'0,"-1"0"0,-3 4 0,3 2 0,-4 4 0,1 0 0,3-4 0,-8 3 0,8-4 0,-8 5 0,4 1 0,-5-2 0,0 2 0,0-1 0,4 0 0,-2 0 0,2 0 0,-4 0 0,0 0 0,0 0 0,0 0 0,0 0 0,0 0 0,0 0 0,0 0 0,-10-5 0,3-1 0,-9-4 0,6 0 0,-6 0 0,4 0 0,-4-4 0,5-8 0,-5-5 0,4-6 0,-5 1 0,6-1 0,-1 0 0,6 6 0,1 1 0,5 0 0,0 4 0,0-4 0,0 6 0,0-1 0,0 1 0,0 0 0,0-1 0,4 1 0,-3 0 0,9-1 0,-5 1 0,5 0 0,0-1 0,0 6 0,0-4 0,1 7 0,-1-2 0,0 4 0,0 0 0,1 0 0,-1 0 0,6 0 0,-5 0 0,5 0 0,0 0 0,-5 0 0,5 0 0,-6 0 0,1 0 0,-1 4 0,0 2 0,0 4 0,0 0 0,0 1 0,1-1 0,-1-5 0,-4 4 0,-2-3 0,-4 4 0,0 1 0,0-1 0,0 0 0,0 0 0,0 1 0,0-1 0,0 0 0,-5 0 0,-6 0 0,-1-4 0,-9 4 0,9-9 0,-4 4 0,6-5 0,0 0 0,-1 0 0,1 0 0,1 0 0,3-4 0,2-2 0,4-4 0,0-1 0,0 1 0,0 0 0,0-1 0,0-5 0,0 5 0,0-5 0,0 0 0,0 4 0,5-9 0,1 9 0,5-4 0,-1 5 0,0 1 0,0 4 0,1 2 0,-1 4 0,0 0 0,0 0 0,0 0 0,1 0 0,-1 0 0,0 0 0,-5 4 0,4 2 0,-8 4 0,4 0 0,-5 0 0,0 0 0,0 0 0,0 6 0,0 1 0,0 0 0,0 5 0,0-5 0,0 5 0,-10 1 0,3-6 0,-9-1 0,5-6 0,6 0 0,-5 1 0,5-6 0,-11 0 0,4-5 0,-4 0 0,0 0 0,4 0 0,-3 0 0,4 0 0,1 0 0,-1-5 0,1-1 0,4-10 0,-3 5 0,8-5 0,-8 5 0,7 1 0,-2 0 0,4-6 0,0 4 0,0-4 0,0 0 0,0 5 0,0-5 0,0 6 0,4 0 0,2 4 0,4 2 0,0-1 0,0 4 0,0-3 0,0 4 0,0 0 0,0 0 0,0 4 0,-4 2 0,-2 4 0,1 6 0,-3-5 0,8 11 0,-9-5 0,4 0 0,-5 4 0,0-9 0,0 9 0,0-9 0,0 9 0,0-10 0,0 5 0,0 0 0,-5-5 0,-6 6 0,-1-7 0,-9-4 0,9-1 0,-4-5 0,0 0 0,5 0 0,-5 0 0,6-5 0,4-1 0,2-10 0,4-1 0,0 0 0,0-5 0,0 5 0,0-6 0,0 0 0,0 1 0,0 4 0,4 2 0,2 6 0,10-1 0,-5 5 0,10 1 0,-9 5 0,4 0 0,-6 0 0,0 0 0,1 0 0,-1 0 0,0 0 0,-4 5 0,-2 0 0,-4 6 0,0 4 0,0 2 0,0 0 0,0 5 0,0-5 0,0 0 0,0-1 0,-10-1 0,3-3 0,-14 4 0,9-10 0,-10-1 0,11-5 0,-5 0 0,5 0 0,1 0 0,4-4 0,-3-2 0,8-10 0,-4 4 0,5-9 0,0 9 0,0-4 0,0 0 0,0 0 0,5-1 0,0 2 0,6 4 0,-1 1 0,6 4 0,-5-3 0,5 8 0,-6-4 0,0 5 0,0 0 0,0 0 0,-4 5 0,-2 0 0,-4 11 0,0-5 0,0 11 0,0-5 0,0 0 0,0-1 0,0-1 0,0-3 0,0 4 0,0-6 0,-10-4 0,3-2 0,-14-4 0,3 0 0,1 0 0,-4 0 0,9 0 0,-4 0 0,10-10 0,-3 3 0,8-9 0,-4 6 0,5-1 0,0 1 0,0-1 0,0 1 0,0 0 0,5-1 0,0 6 0,5-4 0,0 8 0,0-4 0,-4 5 0,-2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0-11-27T01:58: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284 0 24575,'0'10'0,"0"0"0,0 0 0,0 0 0,0 0 0,0 0 0,0 1 0,0-1 0,0 0 0,0 0 0,0 1 0,0-1 0,0 0 0,0 0 0,0 0 0,0 0 0,0 0 0,0 1 0,-5-1 0,4 0 0,-3 0 0,4 1 0,0-1 0,0 0 0,0 0 0,0 0 0,0 1 0,0-1 0,0 0 0,0 0 0,0 6 0,0-4 0,0 3 0,0 1 0,0-4 0,0 4 0,0-6 0,0 0 0,0 6 0,0-5 0,0 5 0,0-6 0,0 1 0,0-1 0,0 0 0,0 0 0,0 1 0,0-1 0,0 0 0,0 0 0,0 0 0,0 1 0,0-1 0,0 0 0,0 0 0,0 1 0,0-1 0,0 0 0,0 0 0,0 0 0,0 0 0,0 0 0,0 0 0,0-9 0,0-13 0,0 0 0,0-14 0,-5 9 0,3-13 0,-8 6 0,3-12 0,-4 12 0,4-5 0,-3 6 0,8 0 0,-3 6 0,0-4 0,4 9 0,-4-4 0,0 10 0,4-3 0,-8 8 0,3-8 0,-4 3 0,1-3 0,-1 3 0,-1 2 0,6-1 0,-5 4 0,5-8 0,-6 8 0,1-8 0,0 8 0,0-4 0,-1 5 0,1 0 0,0 0 0,0 0 0,1 0 0,3 5 0,2 1 0,-1 9 0,4-3 0,-9 4 0,9-6 0,-4 0 0,5 0 0,0 1 0,0 4 0,0-3 0,0 4 0,0-6 0,0 0 0,0 0 0,0 6 0,0-4 0,0 9 0,5-10 0,-4 5 0,4 0 0,-1-4 0,-3 9 0,4-10 0,-5 5 0,0 0 0,0-5 0,5 11 0,-4-11 0,4 10 0,-5-9 0,0 4 0,0-6 0,5 0 0,-4 1 0,3-1 0,1-5 0,0 0 0,5-5 0,0 5 0,0-4 0,0 3 0,-1-4 0,1 0 0,0 0 0,0 0 0,0 0 0,0 0 0,0-4 0,0-2 0,0-4 0,-5 0 0,4 5 0,-3-5 0,0 5 0,3-1 0,-4-3 0,5 3 0,1-4 0,-2 0 0,1 4 0,-5-2 0,-1 2 0,1 1 0,-4 5 0,3 6 0,-4 3 0,0 2 0,0-1 0,0 0 0,0 0 0,0 6 0,0 1 0,4 0 0,2 5 0,5-11 0,-1 5 0,1-6 0,-1 0 0,0-4 0,0-1 0,-4-5 0,-1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0-11-27T01:58: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 24575,'-9'0'0,"-1"0"0,0 0 0,-1 0 0,1 0 0,-1 0 0,6 4 0,-5-2 0,9 6 0,-3-2 0,4 4 0,-5 0 0,4 0 0,-4 1 0,1-1 0,3 0 0,-4 0 0,0 0 0,4 1 0,-3-1 0,-1 0 0,0 0 0,-1 0 0,-3-5 0,8 4 0,-8-8 0,7 8 0,-2-4 0,4 5 0,0 0 0,0 0 0,0 1 0,0-1 0,0 0 0,0 0 0,0 0 0,0 0 0,0 0 0,0 0 0,0 0 0,4-5 0,2-1 0,4-4 0,0 0 0,1 5 0,-1-4 0,0 3 0,0-4 0,1 0 0,-1 0 0,0 0 0,0 0 0,0 0 0,0 0 0,0-4 0,0 3 0,-4-8 0,3 3 0,-3-10 0,4 5 0,-4-5 0,4 0 0,-4 4 0,4-4 0,-4 0 0,3 5 0,-8-5 0,8 5 0,-8 1 0,4 0 0,-5 0 0,0-1 0,0 2 0,0-1 0,0 0 0,0 0 0,0 9 0,0 12 0,0 2 0,0 13 0,0-9 0,0 0 0,0 4 0,0-9 0,0 3 0,0 1 0,0-4 0,5 3 0,-4-4 0,8-1 0,-8 0 0,3 0 0,1 1 0,-4-1 0,8 0 0,-3 0 0,0 1 0,3-1 0,-8 0 0,8 0 0,-4 0 0,5-4 0,-4 3 0,3-8 0,-8 4 0,3-5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0-11-27T01:58: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 24575,'3'0'0,"0"0"0,12 0 0,-5 0 0,0 0 0,0 0 0,0 0 0,1 0 0,-1 0 0,-1 0 0,1 0 0,0 0 0,-1 0 0,2-4 0,-1 3 0,-1-4 0,2 1 0,-1 2 0,0-2 0,0-1 0,0 4 0,1-8 0,-1 8 0,0-8 0,0 8 0,-1-4 0,1 5 0,-1 0 0,-3 0 0,-2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0-11-27T01:58: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0 24575,'0'10'0,"0"4"0,0 2 0,0 1 0,0 4 0,0-10 0,0 11 0,-10-10 0,7 4 0,-7-6 0,10 6 0,0-4 0,0 4 0,0-6 0,0 0 0,0 0 0,0 0 0,0 1 0,0-1 0,0 0 0,0 0 0,0 0 0,0 1 0,0-1 0,0 0 0,0 0 0,0 1 0,0-1 0,0 0 0,0 0 0,0 1 0,0-1 0,0 0 0,0 0 0,0 0 0,0 0 0,0 0 0,0 0 0,0 0 0,0-1 0,5-3 0,0-2 0,5-4 0,-1 0 0,1 0 0,-1 0 0,1 0 0,0 0 0,0 0 0,-1 0 0,1 0 0,0 0 0,-1 0 0,1 0 0,0 0 0,-1 0 0,1 0 0,-1 0 0,-4 0 0,-1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0-11-27T01:54:15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1 53 24575,'15'0'0,"4"0"0,-2 0 0,6 0 0,-1 0 0,1 0 0,6 0 0,2 0 0,0 0 0,4 0 0,-11 0 0,12 0 0,-12 0 0,12 0 0,-12 0 0,5 0 0,-6 0 0,-1 0 0,-4 0 0,3 0 0,-10 0 0,11-5 0,-11 4 0,5-5 0,-6 6 0,1 0 0,-1 0 0,0 0 0,0-4 0,0 3 0,0-3 0,-5-1 0,4 4 0,-3-4 0,0 1 0,3 3 0,-4-4 0,5 5 0,-4-5 0,-2 4 0,-4-3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0-11-27T01:58: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223 0 24575,'-10'0'0,"1"0"0,-1 0 0,-1 0 0,1 0 0,0 0 0,0 0 0,-1 0 0,1 0 0,0 0 0,1 0 0,-1 5 0,-1-4 0,6 8 0,-5-8 0,5 3 0,-6-4 0,1 5 0,0-4 0,0 4 0,0-5 0,0 4 0,4 1 0,2 5 0,4-1 0,0 1 0,0 0 0,0 0 0,0 0 0,0 0 0,0 1 0,0-1 0,0 0 0,0 0 0,0 0 0,0 1 0,0-1 0,0 0 0,0 0 0,0 0 0,0 0 0,0 0 0,0 1 0,0-1 0,0 0 0,0 0 0,0 0 0,0 0 0,4-1 0,2-3 0,-1 3 0,4-8 0,-4 4 0,5-5 0,0 0 0,0 0 0,-4-5 0,3-1 0,-3-10 0,0 5 0,3-5 0,-8 5 0,9-5 0,-4 5 0,0-5 0,3 6 0,-3-6 0,0 4 0,3-4 0,-3 6 0,0-1 0,3 1 0,-8 0 0,8 4 0,-8-3 0,8 3 0,-8-4 0,3 0 0,-4 1 0,0-1 0,0 9 0,0 7 0,0 5 0,0 3 0,0-3 0,0-1 0,0 0 0,0 0 0,0 1 0,0-1 0,0 0 0,0 0 0,0 1 0,0-1 0,0 0 0,5 0 0,-4 0 0,3 1 0,1-1 0,-4 0 0,8 0 0,-3 1 0,0-1 0,-2 0 0,1 0 0,0 0 0,5-4 0,-4 3 0,3-8 0,-4 8 0,5-8 0,0 3 0,-1-4 0,1 0 0,0 0 0,-1 0 0,1 0 0,0 0 0,1 0 0,-1 0 0,0 0 0,0-4 0,-4 3 0,-2-4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0-11-27T01:58: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0-11-27T01:58:59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0 0 24575,'0'10'0,"0"0"0,0 0 0,0 0 0,0 0 0,0 0 0,0 1 0,0-1 0,0-1 0,0 1 0,0 0 0,0 1 0,0 4 0,0 2 0,0 6 0,0-6 0,0 4 0,0-4 0,0 6 0,0-6 0,0 4 0,0-9 0,0 9 0,0-9 0,0 4 0,0-6 0,0 0 0,0 0 0,0 1 0,0-1 0,0 0 0,0 0 0,0 0 0,0 0 0,0 0 0,0-1 0,0 1 0,0-4 0,0-2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0-11-27T01:59:01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1 1 24575,'0'9'0,"0"1"0,0 0 0,0-1 0,0 1 0,0 0 0,0 0 0,0 0 0,0 0 0,0 0 0,0 0 0,0 0 0,0 0 0,0 0 0,0 0 0,0 0 0,0 0 0,0 1 0,0-1 0,0 0 0,0 0 0,0 0 0,0-1 0,0-4 0,0-1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0-11-27T01:59:02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1 0 24575,'0'10'0,"0"0"0,0 4 0,0-3 0,0 4 0,0-5 0,0 0 0,0 0 0,0 0 0,0 0 0,0 0 0,0 0 0,0-5 0,0-1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0-11-27T01:59:03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19 0 24575,'0'14'0,"0"-4"0,0 10 0,0-9 0,0 11 0,0-11 0,0 10 0,0-9 0,0 4 0,0-1 0,0-3 0,0 4 0,0-6 0,0 6 0,0-5 0,0 5 0,0-6 0,0 0 0,0 1 0,0-1 0,0 0 0,0 0 0,-8-5 0,6-1 0,-7-4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0-11-27T01:59:07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1 304 24575,'4'0'0,"4"0"0,14 0 0,0 0 0,7 0 0,2 0 0,0 0 0,4 0 0,-10 0 0,18 0 0,-11 0 0,13 0 0,-8 0 0,8 0 0,-6 0 0,13 0 0,-13 0 0,6 0 0,-8 0 0,0 0 0,1-6 0,-1 5 0,0-10 0,0 9 0,0-3 0,-6 5 0,5 0 0,-5 0 0,-1 0 0,6 0 0,-5 0 0,-1 0 0,6 0 0,-12 0 0,12 0 0,-6 0 0,8 0 0,-1 0 0,0 0 0,0 0 0,0 0 0,8 0 0,-6 0 0,13-6 0,-13-1 0,14-7 0,-7 1 0,1 0 0,-2 5 0,-8-3 0,0 4 0,0 0 0,0 2 0,1-1 0,-1-1 0,8 0 0,-6-4 0,5 4 0,-6-6 0,-1 6 0,0-4 0,0 4 0,0-5 0,1 5 0,-1-4 0,0 4 0,-6 0 0,21-5 0,-17 5 0,12 0 0,-11 2 0,-6-1 0,8 5 0,-8-5 0,6 6 0,-5-5 0,-1 3 0,-1-3 0,0 5 0,-4 0 0,4-5 0,-7 3 0,7-3 0,-4 5 0,4 0 0,-7 0 0,8 0 0,-6 0 0,5 0 0,-7 0 0,1 0 0,0 0 0,-1 0 0,1 0 0,-6 0 0,4 0 0,-9 0 0,9 0 0,-9 0 0,4 0 0,-6 0 0,0 0 0,0 0 0,5 0 0,-4 0 0,4 0 0,-5 0 0,0 0 0,0 0 0,1 0 0,-1 0 0,0 0 0,0 0 0,0 0 0,-1 0 0,1 0 0,0 0 0,0 0 0,0 0 0,1 0 0,-1 0 0,0 0 0,6 0 0,1 0 0,5 0 0,-4 0 0,9 0 0,-8 0 0,17 0 0,-12 0 0,12 6 0,-6-5 0,7 5 0,-6-1 0,5-4 0,-6 4 0,8-5 0,-1 0 0,0 6 0,0-5 0,0 4 0,1-5 0,-8 0 0,6 0 0,-12 5 0,5-3 0,-6 3 0,0-5 0,-1 0 0,1 5 0,-1-4 0,1 4 0,0-5 0,-6 0 0,4 5 0,-4-4 0,0 4 0,4-5 0,-9 0 0,9 0 0,-9 0 0,4 5 0,-1-4 0,-3 4 0,4-5 0,-6 0 0,0 0 0,-4 4 0,2-3 0,-3 4 0,5-5 0,-1 0 0,1 0 0,-1 0 0,1 0 0,0 0 0,0 0 0,0 0 0,0 0 0,0 0 0,1 0 0,-1 0 0,0 0 0,0 0 0,0 0 0,0 0 0,0 0 0,-1 0 0,1 0 0,0 0 0,-1 0 0,1 0 0,0 0 0,0 0 0,-4 4 0,3-3 0,-4 4 0,6-5 0,-1 0 0,0 0 0,0 0 0,0 0 0,6 0 0,-4 0 0,9 0 0,-4 5 0,6-4 0,-1 4 0,1-5 0,-6 0 0,4 0 0,-3 0 0,4 0 0,1 0 0,0 0 0,-6 0 0,4 0 0,-10 0 0,5 0 0,-6 0 0,1 0 0,4 0 0,-3 0 0,4 0 0,-6 0 0,0 0 0,0 0 0,0 0 0,-12 0 0,-4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0-11-27T01:59:11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0 0 24575,'0'9'0,"0"1"0,0 0 0,0 5 0,0 2 0,0 1 0,0 3 0,0-4 0,0 6 0,0-1 0,0 1 0,0-1 0,0 1 0,0 0 0,0-6 0,0-1 0,0-1 0,0-3 0,0 4 0,0-1 0,0-3 0,0 4 0,0 0 0,0-5 0,0 5 0,0-6 0,0 0 0,0 1 0,0-1 0,0 0 0,0 0 0,0 0 0,0 0 0,0-5 0,0-1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0-11-27T01:59:12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0 1 24575,'0'9'0,"0"1"0,0 0 0,0 0 0,0-1 0,0 1 0,0-1 0,0 1 0,0 0 0,0 0 0,0 1 0,0-1 0,0 0 0,0 0 0,0-1 0,0 1 0,0 0 0,0 0 0,0 0 0,0 0 0,0 0 0,0 0 0,0 0 0,0 0 0,0 1 0,0 11 0,0 3 0,0 20 0,0 1 0,0 1 0,0-2 0,0-8 0,0-12 0,5 3 0,1-16 0,0 3 0,-1-9 0,-5-1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0-11-27T01:59:14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22 0 24575,'0'0'0,"0"4"0,0 21 0,0 4 0,0-5 0,0 5 0,0 0 0,0-10 0,0 3 0,0-12 0,0 1 0,0-1 0,0-1 0,0 1 0,0 0 0,0 0 0,0 0 0,0 0 0,0 0 0,0 0 0,0 0 0,0 0 0,0 0 0,0 0 0,0 0 0,0 0 0,0 0 0,0 0 0,0 0 0,0 0 0,0 0 0,0 0 0,0 0 0,0 1 0,0-2 0,0 1 0,0 0 0,0 0 0,0-1 0,0 1 0,0 0 0,0 0 0,0 1 0,0-1 0,0 0 0,0 0 0,0 1 0,0 4 0,-5-3 0,4 4 0,-4 0 0,5-5 0,0 5 0,0-6 0,0 6 0,0-5 0,-4 5 0,2-6 0,-2 1 0,4-1 0,0 0 0,0 0 0,0 1 0,0-2 0,0 1 0,0-5 0,0-1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0-11-27T01:54:17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12 1 24575,'0'9'0,"0"5"0,0 3 0,0 4 0,0 2 0,0-6 0,0-1 0,0-6 0,0 6 0,0 1 0,0 0 0,0 4 0,0-4 0,0 6 0,0 0 0,0-1 0,0-5 0,0 5 0,0-5 0,0 0 0,-5 4 0,4-9 0,-5 9 0,6-9 0,0 3 0,0 1 0,0-4 0,0 3 0,0-4 0,0-1 0,0 0 0,0 0 0,0 0 0,0 1 0,0-1 0,0 0 0,0 0 0,0 6 0,0-4 0,0 3 0,5-4 0,-4-1 0,8 0 0,-8 0 0,8 0 0,-8 1 0,8-1 0,-8 0 0,9 6 0,-9-5 0,4 5 0,0-6 0,-4 0 0,8 1 0,-8-1 0,8 0 0,-3 0 0,4-4 0,-1-2 0,1-4 0,0 0 0,0 0 0,0 0 0,1 0 0,-1 4 0,0-2 0,0 2 0,0-4 0,0 0 0,0 0 0,1 0 0,-1 0 0,0 0 0,0 0 0,1 0 0,-1 0 0,0 0 0,0 0 0,1 0 0,-1 0 0,0 0 0,0 0 0,0-4 0,1 2 0,-1-7 0,0 3 0,0-4 0,1 4 0,-1-3 0,-4 3 0,3 0 0,-8-3 0,8 4 0,-8-6 0,3 1 0,-4 5 0,0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0-11-27T01:59:19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0 208 24575,'10'0'0,"5"0"0,8 0 0,2 0 0,10 0 0,-4 0 0,6 0 0,0 0 0,1 0 0,6 0 0,11 0 0,-6 0 0,20 0 0,-20 0 0,14 0 0,-9 0 0,0 0 0,0 0 0,8 0 0,-5-6 0,5 5 0,1-5 0,-7 6 0,15 0 0,-6 0 0,-1 0 0,8 0 0,-8 0 0,9 0 0,0 0 0,-8 0 0,6 0 0,-15 0 0,7 0 0,-1 0 0,-6 0 0,-1 0 0,-2 0 0,-7 0 0,1 0 0,5 0 0,-13 0 0,13 0 0,-13 0 0,13 0 0,-12-6 0,12 5 0,-13-5 0,13 6 0,-13 0 0,13 0 0,-5 0 0,7 0 0,0 0 0,-7 0 0,5 0 0,-5 0 0,7 0 0,0 0 0,0 0 0,-7 0 0,5 0 0,-13 0 0,6 0 0,-15 0 0,6 0 0,-5 0 0,6 0 0,0 0 0,0 0 0,-6 0 0,5 0 0,-6 0 0,17 0 0,-7-5 0,0 3 0,-4-9 0,-12 10 0,12-10 0,-12 4 0,5 1 0,-6-5 0,6 4 0,-5 1 0,5-5 0,-6 10 0,-1-4 0,1 0 0,0 4 0,-1-5 0,1 1 0,-6 4 0,4-4 0,-9 5 0,9 0 0,-9 0 0,3 0 0,-4 0 0,-1 0 0,6-5 0,-5 4 0,5-5 0,-6 6 0,0 0 0,0-4 0,6 3 0,-4-4 0,14 5 0,-14 0 0,14 0 0,-14 0 0,3 0 0,-4 0 0,-1 0 0,0 0 0,0 0 0,1 0 0,-1 0 0,0 0 0,0 0 0,1 0 0,-1 0 0,0 0 0,0 0 0,0 0 0,6 0 0,-5 0 0,5 0 0,0 0 0,-5 0 0,10 0 0,-9 0 0,4 0 0,-6 0 0,0 0 0,0 0 0,1 0 0,-1 0 0,0 0 0,0 0 0,1 0 0,-1 0 0,0 0 0,0 0 0,1 0 0,-1 0 0,0 0 0,0 0 0,0 0 0,0 0 0,0 0 0,1 0 0,-1 0 0,0 0 0,0 0 0,0 0 0,1 0 0,-1 0 0,0 0 0,0 0 0,1 0 0,4 0 0,-3 0 0,4 0 0,-1 0 0,-3 0 0,9 0 0,-9 0 0,9 0 0,-9 0 0,3 0 0,1 0 0,-4 0 0,4 0 0,-6 0 0,0 0 0,-4-9 0,-2-3 0,-4-4 0,0 5 0,0 6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0-11-27T01:59:23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1 79 24575,'14'0'0,"6"0"0,-3 0 0,5 0 0,1 0 0,0 0 0,-1 0 0,1 0 0,6 0 0,-5 0 0,12 0 0,-5 0 0,6 0 0,0 0 0,-6 0 0,4 0 0,-4-11 0,0 8 0,4-8 0,-10 11 0,10 0 0,-11-5 0,12 4 0,-12-4 0,5 5 0,-6-5 0,0 4 0,-1-5 0,1 6 0,-6 0 0,-1 0 0,0 0 0,-5 0 0,5 0 0,-6 0 0,0 0 0,1 0 0,-1 0 0,0 0 0,0 0 0,0-4 0,0 3 0,-5-9 0,0 5 0,-5-1 0,0 2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0-11-27T01:59:25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12 1 24575,'0'15'0,"0"1"0,0 1 0,0 5 0,0 1 0,0-4 0,0 15 0,0-9 0,0 6 0,0 5 0,0-12 0,0 5 0,0 0 0,0-5 0,0 6 0,0-8 0,0 1 0,0-1 0,-5 1 0,4 0 0,-4-1 0,5 1 0,0 0 0,0-2 0,0 1 0,0-6 0,0 5 0,0-9 0,0 9 0,0-9 0,0 4 0,0-1 0,0-3 0,0 9 0,0-9 0,0 4 0,0-1 0,0-3 0,0 9 0,0-4 0,0 0 0,0-1 0,0 0 0,0-5 0,0 5 0,0-6 0,0 0 0,4 1 0,2-1 0,4 0 0,0 0 0,1 0 0,-6 1 0,5 4 0,-4-3 0,4 4 0,1-6 0,-1 0 0,0 0 0,0-4 0,0 3 0,1-8 0,-1 4 0,0-1 0,0-2 0,0 7 0,0-8 0,0 3 0,1-4 0,-1 0 0,0 5 0,0-4 0,1 4 0,-1-5 0,0 0 0,0 0 0,0 0 0,0 0 0,0 0 0,0 0 0,1 0 0,-1 0 0,0 0 0,0 0 0,1-10 0,5 2 0,-4-8 0,4 5 0,0 0 0,-5 1 0,5-1 0,-6 5 0,0-3 0,1 3 0,-1 0 0,0 2 0,-5 4 0,0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0-11-27T01:59:28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449 0 24575,'-15'0'0,"-4"0"0,1 0 0,1 0 0,-4 0 0,9 0 0,-10 0 0,11 0 0,-11 5 0,11-4 0,-5 9 0,0-4 0,4 4 0,-4-3 0,10 2 0,-3-8 0,3 8 0,-4-4 0,0 1 0,4 3 0,-3-4 0,3 1 0,1 3 0,-5-8 0,5 8 0,-6-8 0,5 9 0,-3-9 0,3 8 0,1-4 0,-5 5 0,9 0 0,-8 1 0,8-1 0,-8-5 0,8 5 0,-4-5 0,5 5 0,0 1 0,0-1 0,0 0 0,0 0 0,0 1 0,0-1 0,0 0 0,0 6 0,0-5 0,0 11 0,0-5 0,0 0 0,0 4 0,0-9 0,0 9 0,4-9 0,2 3 0,0 1 0,3-4 0,-8 3 0,9 1 0,-5-4 0,6 3 0,-5 1 0,3-4 0,-3 9 0,5-4 0,0 0 0,5 5 0,-4-11 0,9 5 0,-9 0 0,4-4 0,0 5 0,-4-2 0,4-2 0,0 8 0,-4-10 0,4 11 0,-6-11 0,2 11 0,-2-11 0,-4 10 0,-1-9 0,-5 9 0,0-9 0,0 9 0,0-4 0,0 0 0,0 5 0,0-11 0,0 11 0,-10-10 0,2 9 0,-13-9 0,8 10 0,-13-5 0,7 5 0,-3-5 0,1-1 0,9-6 0,-9 7 0,9-6 0,-4 5 0,6-6 0,-1 0 0,-5 1 0,5-5 0,-5-1 0,6-5 0,-1 0 0,1 0 0,0 0 0,-1 0 0,1 0 0,0 0 0,-1 0 0,1 0 0,4 0 0,2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0-11-27T15:17:59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0 23 24575,'7'0'0,"0"0"0,5 0 0,-4 0 0,4 0 0,-4 0 0,3 0 0,-2 0 0,2 0 0,-3 0 0,-1 0 0,1 0 0,-1 0 0,1 0 0,-1 0 0,1 0 0,-1 0 0,1 0 0,-1 0 0,1 0 0,-1 0 0,0 0 0,0 0 0,1 0 0,-1 0 0,0 0 0,0 0 0,-3-3 0,2 2 0,-2-3 0,3 4 0,0 0 0,0 0 0,0 0 0,-1 0 0,1 0 0,0 0 0,0 0 0,1 0 0,-1 0 0,0 0 0,0 0 0,0 0 0,1 0 0,-1 0 0,0 0 0,1 0 0,-1 0 0,0 0 0,0 0 0,0 0 0,0 0 0,0 0 0,0 0 0,0 0 0,0 0 0,0 0 0,0 0 0,0 0 0,0 3 0,0-2 0,0 2 0,0-3 0,1 0 0,-1 4 0,1-4 0,-1 4 0,1-4 0,-1 0 0,5 0 0,0 0 0,5 0 0,-4 0 0,2 0 0,-2 0 0,3 4 0,1-4 0,-4 4 0,2-4 0,-6 0 0,7 4 0,-4-3 0,1 2 0,-2-3 0,-3 0 0,-1 0 0,1 0 0,-1 0 0,1 0 0,-1 0 0,0 0 0,1 0 0,-1 0 0,0 0 0,0 0 0,1 0 0,-1 0 0,1 0 0,-1 0 0,1 0 0,3 0 0,-2 0 0,7 0 0,-8 0 0,8 0 0,-8 0 0,4 0 0,-1 0 0,-2 0 0,3 0 0,-5 0 0,1 0 0,-1 0 0,1 0 0,-1 0 0,0 0 0,1 0 0,-1 0 0,0 0 0,0 0 0,0 0 0,1 0 0,-1 0 0,0 0 0,1 0 0,-1 0 0,0 0 0,1 0 0,-1 0 0,1 0 0,-1 0 0,1 0 0,-1 0 0,1 0 0,-1 0 0,1 0 0,3 0 0,-2 0 0,3 0 0,-1 0 0,-2 0 0,6 0 0,-6 0 0,6 0 0,-6 0 0,7 0 0,-8-3 0,8 2 0,-8-2 0,8 3 0,-8-4 0,8 4 0,-7-4 0,2 1 0,1 2 0,-4-2 0,4 3 0,-5 0 0,1 0 0,-1-4 0,1 3 0,0-2 0,-1 3 0,1-3 0,-1 2 0,1-3 0,-1 4 0,1 0 0,-1 0 0,0 0 0,1 0 0,-4-3 0,3 2 0,-3-2 0,3 3 0,1 0 0,-1 0 0,0 0 0,1 0 0,-1 0 0,-10 0 0,-1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0-11-27T15:18:02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0 0 24575,'11'0'0,"1"0"0,1 0 0,7 0 0,-1 0 0,8 0 0,6 0 0,-9 0 0,14 0 0,-14 0 0,8 0 0,-4 0 0,-1 0 0,1 0 0,-6 0 0,4 0 0,-3 0 0,0 0 0,-2 0 0,0 0 0,-3 0 0,4 0 0,-6 0 0,1 0 0,0 0 0,-1 0 0,-3 0 0,2 0 0,-2 4 0,4-3 0,-1 2 0,1-3 0,0 4 0,-1-3 0,-3 3 0,3 0 0,-4-4 0,5 4 0,4-4 0,-3 0 0,3 0 0,-4 4 0,4-3 0,-3 2 0,4 1 0,-6-3 0,6 3 0,-4-1 0,3-2 0,-4 7 0,-1-7 0,1 6 0,0-6 0,-5 3 0,4-4 0,-3 3 0,3-2 0,1 3 0,4-4 0,-3 0 0,3 0 0,-4 0 0,5 4 0,-5-3 0,5 3 0,-1-4 0,-3 0 0,16 0 0,-15 0 0,15 0 0,-12 0 0,1 0 0,-2 0 0,1 0 0,-4 0 0,3 0 0,-4 0 0,-1 0 0,-3 0 0,3 0 0,-8 0 0,4 0 0,-5 0 0,1 0 0,-1 0 0,1 0 0,-1 0 0,1 0 0,-1 0 0,1 0 0,-2 0 0,1-3 0,0 2 0,0-2 0,0 3 0,0 0 0,1 0 0,-1 0 0,0 0 0,0 0 0,0 0 0,0 0 0,-3-3 0,-1 2 0,-3-2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0-11-27T15:18:09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413 1 24575,'0'7'0,"0"9"0,0 2 0,0 9 0,0 1 0,0 5 0,0 1 0,0 12 0,0-5 0,0 12 0,0-12 0,0 11 0,0-10 0,-9 4 0,7-7 0,-7-4 0,6-7 0,2-7 0,-7-4 0,7 0 0,-3-5 0,4 4 0,0-8 0,0 4 0,0-5 0,0 1 0,-3-1 0,2 1 0,-2-1 0,0 1 0,-1-4 0,0 2 0,1-2 0,3 3 0,0 1 0,0-1 0,0 1 0,0-1 0,0 1 0,0-1 0,0 1 0,0-1 0,0 1 0,0-1 0,0 0 0,0 0 0,0 0 0,0 0 0,0 1 0,0-1 0,0 0 0,0 1 0,0-1 0,0 1 0,0-10 0,0-4 0,0-10 0,0 4 0,0-9 0,0 7 0,0-7 0,0 4 0,-8 0 0,6 0 0,-5 1 0,3 3 0,4-3 0,-7 8 0,6-4 0,-6 0 0,6 4 0,-7-8 0,7 7 0,-6-7 0,6 8 0,-3-4 0,1 4 0,2-3 0,-2 2 0,3-3 0,-4 5 0,3-1 0,-2 0 0,0 1 0,2-1 0,-6 4 0,6-2 0,-6 5 0,3-3 0,-4 4 0,1 0 0,-1 0 0,1 0 0,-1 0 0,1 0 0,-1 0 0,0 0 0,1 0 0,-1 0 0,0 0 0,-3 0 0,2 0 0,-7 0 0,8 0 0,-8 0 0,3 0 0,1 0 0,0 4 0,4 0 0,1 3 0,-1 1 0,0-1 0,1 1 0,2 0 0,-1-1 0,1 1 0,1-1 0,-3 1 0,3 3 0,-1-2 0,2 6 0,3-2 0,0 4 0,0-5 0,0 4 0,0-4 0,0 5 0,0 0 0,3-1 0,2-3 0,3 3 0,0-4 0,0 1 0,0 2 0,0-2 0,0 0 0,0-2 0,-4-3 0,3-1 0,-3 1 0,3-1 0,-3 1 0,3-1 0,-3 1 0,1-1 0,1 1 0,-5-1 0,6 1 0,-3-1 0,3-2 0,1 1 0,-4-2 0,3 4 0,-3-4 0,0 3 0,3-6 0,-3 2 0,3 0 0,1-2 0,-1 3 0,1-4 0,-1 3 0,1-2 0,-1 2 0,1-3 0,-1 0 0,0 0 0,1 0 0,-1 0 0,0 0 0,1 0 0,-1 0 0,-3-3 0,2-2 0,-5-2 0,6 3 0,-6-3 0,5 2 0,-5-2 0,6-1 0,-6 1 0,2-1 0,0 0 0,-2 1 0,3-1 0,-4-4 0,3 4 0,-2-4 0,2 4 0,-3 1 0,0-1 0,0 1 0,0 5 0,0 7 0,4 4 0,0 6 0,0-6 0,4 6 0,-7-6 0,6 7 0,-3-8 0,4 4 0,0-5 0,-1 1 0,-3-1 0,3 1 0,-3-1 0,4-3 0,-1 3 0,1-3 0,-1 1 0,1-2 0,-1-3 0,1 3 0,0-2 0,-1 2 0,-3-3 0,-1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0-11-27T15:18:10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175 17 24575,'-7'0'0,"0"0"0,-1 0 0,0 0 0,-3 0 0,2 0 0,-7 0 0,7-7 0,-2 5 0,3-5 0,1 7 0,-1 0 0,1 0 0,0 0 0,0 0 0,0 3 0,-1-2 0,1 6 0,-1-7 0,1 4 0,3-1 0,1 1 0,3 3 0,0 1 0,0-1 0,0 0 0,0 1 0,0-1 0,0 1 0,0-1 0,0 5 0,0 0 0,0 1 0,0 2 0,0-6 0,0 6 0,3-6 0,-2 3 0,5-5 0,-5 1 0,6-1 0,-6 1 0,5-1 0,-2 1 0,4-4 0,-1-1 0,0-3 0,1 0 0,-1 0 0,0 0 0,0 0 0,-3 0 0,0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0-11-27T15:18:13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241 4 24575,'-7'0'0,"-1"0"0,1 0 0,-5 0 0,3 0 0,-2 0 0,3 4 0,0 0 0,-3 0 0,2 3 0,-3-7 0,1 7 0,2-6 0,-3 3 0,5-1 0,-1-2 0,0 3 0,-3-1 0,2-2 0,-2 3 0,3-1 0,1-2 0,-1 3 0,4-1 0,-3-2 0,3 2 0,-3 0 0,3 1 0,0 3 0,4 0 0,0 0 0,0 1 0,4-1 0,4 1 0,5 0 0,-1 0 0,4 0 0,-4 0 0,1-3 0,3 2 0,-8-3 0,4 1 0,-5 2 0,1-6 0,-1 5 0,1-5 0,-1 6 0,1-6 0,-1 5 0,1-5 0,-4 6 0,3-6 0,-3 2 0,3-3 0,1 0 0,-1 0 0,-1 0 0,1 0 0,1 0 0,-2 0 0,-2-7 0,-1 2 0,-3-5 0,0-2 0,0-1 0,0 1 0,0-4 0,0 3 0,0-4 0,0 1 0,0-1 0,0 4 0,0-3 0,0 8 0,0-4 0,0 4 0,0 1 0,0-1 0,0 7 0,4 9 0,0 1 0,1 10 0,-2-10 0,1 3 0,-3-1 0,5-2 0,-5 2 0,2-3 0,1-1 0,-3 1 0,5-1 0,-5 1 0,6-1 0,-3 1 0,0-1 0,3 1 0,-3-4 0,0 3 0,2-6 0,-2 5 0,4-5 0,-4 5 0,2-5 0,-5 2 0,2-3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0-11-27T15:18:14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1 0 24575,'16'0'0,"-3"0"0,13 0 0,-8 0 0,3 0 0,-4 0 0,0 0 0,-1 0 0,-3 0 0,-1 0 0,-5 0 0,-3 0 0,-1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0-11-27T01:55: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255 121 24575,'5'4'0,"-1"2"0,1 4 0,-4 0 0,4 0 0,-5 0 0,0 0 0,0 0 0,0 0 0,0 0 0,0 0 0,0 1 0,0-1 0,0 0 0,0 0 0,0 0 0,0 0 0,0 1 0,0-1 0,0 0 0,0 0 0,0 1 0,0-1 0,0 0 0,0 0 0,0 0 0,0 0 0,0 0 0,0 1 0,0-1 0,0 0 0,-5-4 0,-1 3 0,-4-8 0,-1 8 0,1-8 0,0 4 0,-1-1 0,1-3 0,0 4 0,-1-5 0,1 0 0,-1 0 0,1 0 0,0 0 0,-1 0 0,1 0 0,0 0 0,0 0 0,5-4 0,1-1 0,4-5 0,0 0 0,0 1 0,0-1 0,0 0 0,0 0 0,0 1 0,0-1 0,0 0 0,0 0 0,4 0 0,1 5 0,1-4 0,3 7 0,-4-2 0,5 4 0,-1 0 0,1 0 0,0 0 0,-1 0 0,1 0 0,-1 4 0,-4 1 0,-1 5 0,-4-1 0,0 1 0,0 0 0,0 0 0,0 0 0,0-1 0,0 1 0,0 0 0,0 0 0,0 0 0,0 0 0,0-1 0,0 1 0,0 0 0,0 0 0,0-1 0,0 1 0,0 0 0,-4-1 0,-2-3 0,-4 2 0,1-2 0,-2-1 0,6 4 0,-4-8 0,3 4 0,0-1 0,-3-3 0,3 4 0,-4-5 0,0 0 0,0 0 0,0 0 0,0 0 0,0 0 0,0 0 0,5-4 0,0-2 0,5-4 0,0 0 0,0-1 0,0-5 0,0 5 0,0-5 0,0 0 0,0-1 0,0-1 0,0-3 0,0 9 0,0-4 0,5 6 0,-4-1 0,4 1 0,-5 0 0,0-1 0,0 1 0,4-1 0,-3 1 0,4 0 0,-5 0 0,0 0 0,4 4 0,-3-3 0,4 3 0,-5-4 0,0-1 0,0 2 0,5 3 0,-4-3 0,3 3 0,1-4 0,-4 1 0,7-1 0,-7 0 0,3 0 0,-4 0 0,5 0 0,-4 0 0,8 0 0,-4-1 0,5 1 0,0 5 0,-4-4 0,3 7 0,-4-2 0,6 4 0,-1 0 0,0 0 0,0 0 0,1 0 0,-1 0 0,0 0 0,0 0 0,1 0 0,-1 0 0,0 4 0,0 2 0,-5 4 0,4 0 0,-3 0 0,-1 0 0,0 0 0,-5 0 0,0 0 0,0 1 0,0-1 0,0 0 0,0 0 0,0 1 0,0-1 0,0 0 0,0 0 0,0 1 0,0-1 0,0 0 0,0 0 0,0 0 0,0 1 0,0-1 0,0 0 0,0 0 0,0 1 0,0-1 0,0 0 0,0 0 0,0 1 0,-5-1 0,-1 0 0,-4-4 0,-6-2 0,4-4 0,-4 0 0,1 0 0,3 0 0,-10 0 0,11 0 0,-11-5 0,11-1 0,-5-4 0,5-1 0,1 1 0,0 0 0,-1-1 0,1 1 0,4-1 0,2 1 0,4 0 0,0-1 0,0-5 0,0 5 0,0-11 0,0 5 0,0-6 0,0-6 0,5 5 0,1-6 0,5 8 0,1-1 0,-1 0 0,0 6 0,0 1 0,-1 5 0,0 1 0,0 4 0,0 2 0,0 4 0,0 0 0,0 0 0,0 0 0,1 0 0,-1 0 0,0 0 0,0 0 0,0 0 0,0 4 0,0 2 0,1 4 0,-6 0 0,4 1 0,-7-1 0,7 0 0,-8 6 0,3-5 0,-4 11 0,0-5 0,0 0 0,0 4 0,0-4 0,0 6 0,-10-6 0,3-1 0,-14-4 0,9-2 0,-4-4 0,0-1 0,4-5 0,-4 0 0,6 0 0,0 0 0,-1-5 0,1-1 0,0-4 0,4-6 0,-3 4 0,7-4 0,-2 6 0,4-1 0,0 1 0,0-6 0,0 4 0,0-3 0,0 4 0,0 1 0,4-1 0,2 1 0,4 4 0,1-3 0,-1 8 0,0-4 0,6 0 0,-5 4 0,5-4 0,-6 5 0,1 0 0,-2 0 0,1 0 0,-4 4 0,3 2 0,-8 10 0,3-5 0,-4 10 0,0-3 0,0-1 0,0 4 0,0-4 0,0 6 0,0-1 0,0 1 0,-10 0 0,-3-6 0,-16 0 0,5-6 0,-12 2 0,12-7 0,-6 0 0,8-6 0,4 0 0,-3-5 0,9-1 0,-5-17 0,6 4 0,-1-10 0,6 6 0,-4 0 0,8 6 0,-3-5 0,5 11 0,0-5 0,0 6 0,0-1 0,0 1 0,0 0 0,0-1 0,5 1 0,0 0 0,6-1 0,-1 5 0,0-3 0,0 3 0,1 1 0,-1-5 0,0 9 0,0-3 0,1 4 0,-1 0 0,0 0 0,-1 0 0,2 0 0,-2 0 0,2 0 0,-1 4 0,-4 2 0,3 4 0,-4 0 0,6 1 0,-6-1 0,0 0 0,-1 0 0,-3 0 0,4 1 0,-5 4 0,0 2 0,0 1 0,0 3 0,0-10 0,0 11 0,0-11 0,0 11 0,0-11 0,0 10 0,0-9 0,-5 9 0,-7-9 0,0 4 0,-4-5 0,0 0 0,5-1 0,-5-4 0,0-1 0,4-5 0,-4 0 0,6 0 0,-1 0 0,1 0 0,0 0 0,-1 0 0,1 0 0,5-5 0,0-1 0,5-4 0,0-6 0,0-1 0,0-6 0,0 0 0,0 1 0,11-8 0,2 6 0,12-12 0,-2 12 0,0-5 0,0 6 0,-1 0 0,-5 6 0,-1 1 0,0 10 0,-4-3 0,3 8 0,1-4 0,-4 5 0,3 0 0,1 0 0,-4 0 0,4 0 0,-6 0 0,0 4 0,0 2 0,1 10 0,-1-5 0,-4 10 0,4-3 0,-9 9 0,4-4 0,-5-1 0,0-6 0,0 0 0,0-5 0,0 10 0,0-9 0,0 9 0,0-9 0,-5 4 0,0-6 0,-11 0 0,-1-4 0,-1-1 0,-3-5 0,4 0 0,-1 0 0,2-4 0,6-8 0,-1 0 0,0-3 0,5-1 0,-3 4 0,8-4 0,-4 6 0,5-1 0,0 1 0,0 0 0,0-1 0,0-9 0,0 7 0,5-7 0,1 9 0,4 6 0,0-5 0,0 9 0,0-3 0,0 4 0,1 0 0,-2 0 0,1 4 0,-5 1 0,0 5 0,0 6 0,-4 1 0,4 0 0,-5 5 0,0-11 0,0 11 0,0-5 0,0 0 0,0 4 0,-5-9 0,-1 9 0,-10-9 0,4 4 0,-9-5 0,9-1 0,-4 1 0,5-5 0,1-2 0,0-4 0,-1 0 0,6-4 0,-5-7 0,9-1 0,-4-9 0,5 4 0,0-1 0,0-3 0,0 9 0,0-9 0,0 9 0,0-4 0,0 6 0,4-1 0,2 1 0,4 0 0,6 4 0,-5 1 0,5 5 0,-6 0 0,1 0 0,-1 0 0,0 0 0,0 5 0,-4 0 0,-2 18 0,-4-5 0,0 11 0,0 0 0,0-4 0,0 10 0,-5-10 0,-6 4 0,-2-7 0,-8-4 0,8-2 0,-8-5 0,9-5 0,-4-1 0,6-5 0,0 0 0,4-10 0,1-3 0,5-16 0,0-2 0,0 0 0,0 2 0,0 6 0,0 6 0,0 1 0,0 10 0,0 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0-11-27T15:18:15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1 0 24575,'7'0'0,"0"0"0,0 0 0,0 0 0,1 0 0,-1 0 0,0 0 0,0 0 0,1 0 0,-1 0 0,0 0 0,1 0 0,-1 0 0,0 0 0,0 0 0,1 0 0,-1 0 0,0 0 0,1 0 0,-1 0 0,0 0 0,1 0 0,-1 0 0,0 0 0,0 0 0,-1 0 0,2 0 0,-1 0 0,0 0 0,1 0 0,-1 0 0,0 0 0,0 0 0,1 0 0,-1 0 0,-3 0 0,-1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0-11-27T15:18:17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83 1 24575,'0'11'0,"0"-3"0,0 8 0,0-4 0,0 10 0,0-5 0,-8 10 0,6-10 0,-10 5 0,11-6 0,-7 1 0,7 0 0,-6-5 0,6 4 0,-6-7 0,7 2 0,-4-3 0,4-1 0,-4 5 0,4-4 0,-4 8 0,0-8 0,4 4 0,-4 0 0,1-4 0,2 4 0,-3-1 0,4-2 0,-3 2 0,2-3 0,-2 0 0,3-1 0,0 5 0,0-4 0,0 4 0,0-5 0,0 1 0,0 3 0,0-2 0,0 3 0,0-5 0,0 1 0,0-1 0,0 1 0,0-1 0,0 1 0,0-1 0,3-3 0,1-1 0,3-3 0,0 0 0,1 4 0,3-4 0,2 8 0,4-8 0,-5 4 0,4-4 0,-7 0 0,2 0 0,-3 0 0,-1 0 0,1 0 0,-1 0 0,-3-3 0,-1-1 0,1-3 0,-4-1 0,4 1 0,-4 3 0,0 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0-11-27T15:18:19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187 8 24575,'-6'-4'0,"-8"1"0,-3 3 0,-4 0 0,-1 0 0,8 0 0,-6 0 0,11 0 0,-2 0 0,4 0 0,3 3 0,1 1 0,3 3 0,-4 0 0,3 1 0,-5-1 0,5 1 0,-6-1 0,3 1 0,-1 0 0,2-1 0,0 1 0,2-1 0,-3 0 0,4 1 0,0-1 0,0 1 0,0-1 0,0 1 0,0 3 0,0-2 0,0 6 0,0-2 0,0 4 0,0-1 0,0 1 0,0 0 0,0-1 0,0 1 0,0-1 0,0-3 0,0 3 0,0-8 0,0 4 0,4-5 0,0 1 0,3-1 0,1-3 0,-1-1 0,1-3 0,-1 0 0,1 0 0,-1 0 0,0 0 0,1 0 0,-1 0 0,0 0 0,1 0 0,-1-6 0,-3-3 0,3-3 0,-3-4 0,1 3 0,2-4 0,-2 1 0,-1-1 0,4 0 0,-7 0 0,6 5 0,-3-4 0,0 3 0,4-4 0,-4 5 0,1 0 0,2 0 0,-6 4 0,6-4 0,-7 4 0,7 4 0,-6-3 0,2 3 0,1 0 0,-4-3 0,4 3 0,-1 0 0,-2 4 0,2 8 0,-3 4 0,4 5 0,-3-5 0,2 4 0,-3-4 0,4 5 0,-3 0 0,3-5 0,-1 4 0,-2-8 0,3 4 0,-4-5 0,3 1 0,-2 0 0,2-1 0,1 1 0,-4-1 0,7 1 0,-6-1 0,6 1 0,-3-4 0,0 3 0,3-3 0,-4 0 0,1 2 0,2-5 0,-5 2 0,2-3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0-11-27T15:18:22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1 1 24575,'0'0'0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1-06T15:51:35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291 354,'2'0,"-4"0,3 0,-1 0,1 0,0 0,0 0,0 0,0 0,-1 0,1 0,0 0,0 0,-1 0,1 0,0 0,-1 0,0 0,1 0,-1 0,1 0,-1 0,0 0,0 0,1 0,-1 0,0 0,0 0,1 0,-1 0,0 0,0 0,1 0,-1 0,0 0,0 0,1 0,-1 0,0 0,0 0,1 0,-1 0,0 0,0 0,1 0,-1 0,0 0,0 0,1 0,-1 0,0 0,0 0,1 0,-1 0,0 0,0 0,1 0,-1 0,0 0,0 0,1 0,-1 0,0 0,0 0,0 0,1 0,-1 0,0 0,0 1,1-1,-1 0,1 0,-1 0,1 0,-1 0,1 0,-1 0,0 0,0 0,1 0,-1 0,0 0,0 0,1 0,-1 0,0 0,1 0,-1 0,0 0,0 0,1 0,-1 0,0 0,1 0,-1 0,0 0,1 0,-1 0,1 0,-1 0,1 0,-1 0,1 0,-1 0,0 0,1 0,-1 0,0 1,0-1,1 0,-1 0,0 0,0 0,1 0,-1 0,0 0,0 0,1 0,-1 0,0 0,0 0,1 0,-1 0,0 0,0 0,1 0,-1 0,0 0,0 0,0 0,1 0,-1 0,0 0,0 0,1 0,-1 0,0 0,0 0,1 0,-1 0,0 0,0 0,1 0,-1 0,0 0,0 0,1 0,-1 0,0 0,0 0,0 0,1 0,-1 0,0 0,0 0,1 0,-1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1-06T15:51:35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324 316,'2'0,"-4"1,2 0,0-1,0 1,0 0,0 0,0 0,0 1,0-1,0 0,0 0,0 1,0-1,0 0,-1 0,1 0,0 0,0 0,-1 0,1-1,0 1,0-1,0 1,0 0,0-1,-1 1,1-1,0 1,0-1,0 0,0 1,0-1,-1 0,1 0,0 1,0-1,0 0,0 0,0 1,0-1,0 0,0 0,0 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1-06T15:51:35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324 313,'0'1,"0"-1,0 0,0 1,0-1,0 1,1-1,-1 0,0 1,1-1,-1 0,1 1,-1-1,0 0,0 1,1-1,-1 0,0 1,1-1,-1 0,0 1,1-1,-1 0,0 0,1 1,-1-1,0 1,1-1,-1 0,0 0,1 1,-1-1,0 0,0 1,1-1,-1 1,0-1,1 0,-1 0,0 1,0-1,1 0,-1 0,0 1,0-1,0 0,0 0,1 0,-1 0,0 0,0 0,0 0,0 0,0 0,0-1,0 0,0 1,0 0,0-1,0 0,0 1,0-1,0 1,0-1,0 1,0-1,0 1,0 0,0-1,0 1,0-1,0 1,0 0,0 0,0-1,0 1,0 0,0-1,0 1,0 0,0 0,0-1,0 1,0 0,0-1,0 1,0 0,0-1,0 1,0 0,0 0,0-1,0 1,0 0,0 0,0-1,0 1,0 0,1 0,-1-1,0 1,0 0,0 0,0-1,0 1,0 0,0 0,0-1,0 1,0 0,0 0,0-1,0 1,0 0,0 0,0-1,0 1,0 0,0 0,0-1,0 1,0 0,0-1,0 1,0-1,0 1,0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1-06T15:51:35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347 319,'2'0,"-4"0,2 0,1 0,-1 0,0 0,0 0,1-1,-1 1,0 0,1 0,-1 0,0-1,0 1,1 0,-1 0,0-1,0 1,0 0,1 0,-1 0,0 0,0-1,0 1,1 0,-1 0,0 0,0 0,1-1,-1 1,0 0,0 0,0 0,0 0,0-1,0 1,0 0,0 0,0-1,0 1,-1 0,1 0,0 0,-1 0,1 0,0 0,-1 0,1-1,0 1,-1 0,1 0,-1 0,1 0,-1 0,1 0,0 0,-1 0,1 0,0 0,-1 0,1 0,0 0,0 0,-1 0,1 0,0 0,0 0,-1 0,1 0,0 1,0-1,0 0,0 0,0 0,0 0,0 1,0-1,0 0,0 1,0-1,0 0,0 0,0 1,0-1,0 1,0-1,0 0,0 1,0-1,0 1,0-1,0 0,0 0,0 1,0-1,0 0,0 0,0 1,0-1,0 0,0 0,0 1,1-1,-1 0,0 0,0 1,0-1,0 0,1 0,-1 1,0-1,0 1,0-1,1 0,-1 0,0 1,0-1,1 0,-1 0,0 0,0 0,1 0,-1 0,0 0,0 0,1 0,-1 0,1 1,-1-1,1 0,0 0,-1 0,1 1,-1-1,1 0,-1 0,0 0,0 0,1 0,-1-1,0 1,0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1-06T15:51:35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373 309,'0'-1,"0"1,0 0,-1 0,0 0,0 0,1 0,0 0,-1 1,0-1,1 0,0 0,-1 0,1 1,0-1,0 0,-1 0,1 0,0 1,0-1,-1 0,1 0,0 0,0 0,0 1,0-1,-1 0,1 0,0 0,0 0,0 1,0-1,0 0,0 0,0 1,0-1,0 0,0 0,0 1,0-1,0 0,0 0,1 1,-1-1,0 0,0 0,1 1,-1-1,0 0,1 0,-1 0,1 0,-1 0,1 0,-1 0,1 0,0 0,0 0,-1 0,1 0,-1 0,1-1,-1 1,1-1,-1 1,1-1,-1 1,0-1,0 1,1-1,-1 1,0 0,0 0,0-1,0 1,0 0,0 0,0-1,1 1,-1 0,0-1,0 1,0 0,0 0,0 0,0-1,0 1,0 0,0 0,0 0,0 1,0 0,0 0,0-1,-1 1,1 0,0 0,0 0,0 0,0 0,0 0,0 0,0 0,0 1,-1-1,1 0,0 0,0 0,0 0,0 1,0-1,-1-1,1 1,0 0,0 0,0 0,0 0,0 0,0 0,0-1,-1 1,1 0,0-1,0 1,0-1,0 0,-1 1,1-1,0 0,0 0,0 1,0-1,0 0,0 0,0 0,-1 1,1-1,0 0,0 0,-1 0,1 0,0 0,0 0,-1 0,1 1,0-1,-1 0,1 0,-1 0,1 0,-1 0,1 0,-1 0,1 0,-1 0,1 0,-1 0,1 0,-1 0,1 0,0 0,0 0,-1 0,1 0,0 0,-1 0,1-1,0 1,0 0,0 0,-1 0,1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1-06T15:51:35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606 295,'2'0,"-4"0,2 1,0-1,0 1,0 0,0 0,0 0,0-1,0 1,0 0,0 0,0-1,0 1,0 0,0 0,0-1,0 1,0 0,0-1,0 1,0-1,0 1,0-1,0 1,0 0,0 0,0-1,0 1,0-1,0 1,0-1,0 1,0 0,0-1,0 0,0 1,0-1,0 0,0 1,0-1,0 0,0 0,0 1,0-1,0 0,0 0,0 1,0-1,0 1,0 1,0-1,0 0,1 0,-1 0,0-1,0 1,0-1,0 1,0-1,0 0,0-1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0-11-27T01:55:26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0 0 24575,'0'0'0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1-06T15:51:35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608 291,'2'0,"-3"0,1 0,1 0,-1 0,1 0,0 0,-1 0,1 0,0 0,-1 0,1 0,0 0,-1 0,1 0,-1 0,1 0,-1 0,1 0,-1 1,1-1,-1 0,0 0,1 0,-1 0,0 1,0-1,1 0,-1 0,1 1,-1-1,0 0,0 0,1 0,-1 1,0-1,0 0,0 0,0 0,0 1,0-1,0 0,0 1,0-1,0 0,0 1,0-1,0 1,0 0,0-1,0 1,0-1,-1 1,1-1,0 0,-1 1,1-1,0 0,-1 0,1 0,-1 0,1 0,-1 1,1-1,-1 0,1 0,-1 0,1 0,-1 0,1 0,0 0,-1 0,1 1,0-1,-1 0,1 0,-1 0,1 0,0 0,-1 0,1 0,0 0,0 0,-1 0,1 0,0 0,0 0,-1 0,1 0,0 0,0 0,-1 0,1 0,0 0,0 0,-1 0,1 0,0 0,0 0,-1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1-06T15:51:35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630 306,'2'0,"-4"1,2-1,0 1,0-1,0 0,0 1,0-1,0 0,0 1,0-1,0 1,0-1,0 0,0 0,0 1,0-1,0 0,0 0,0 1,0-1,0 0,0 0,0 1,0-1,0 0,0 0,0 1,0-1,1 0,-1 0,0 0,0 0,1 0,-1 0,0 0,1 0,-1 0,1 0,-1 0,1-1,0 1,0 0,-1 0,1 0,0-1,0 1,-1 0,0 0,1 0,0 0,-1-1,0 1,0 0,1-1,-1 1,0 0,1-1,-1 1,0 0,0 0,1-1,-1 1,0 0,0 0,0 0,0-1,0 1,0 0,0 0,0-1,0 1,0 0,0-1,0 1,0 0,0 0,0-1,-1 1,1 0,0 0,-1 0,1 0,0 0,0 0,-1 0,1 0,0 0,0 0,-1 0,1 0,0 0,0 0,-1 0,1 0,0 0,0 0,-1 0,1 0,0 0,-1 0,1 0,0 0,0 0,-1 0,1 0,0 0,0 0,0 0,-1 0,1-1,0 1,0 0,0 0,-1 0,1 0,0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1-06T15:51:35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661 298,'2'0,"-4"0,1 0,1 0,-1 0,1 0,0 0,-1 0,1 0,-1 0,1 0,0 0,0 1,-1-1,1 0,0 0,0 1,0-1,0 0,-1 0,1 0,0 1,0-1,0 0,-1 0,1 1,0-1,0 0,-1 0,1 1,0-1,0 0,0 0,0 0,0 0,0 1,0-1,0 0,0 0,0 1,0-1,0 0,0 1,0-1,0 0,0 0,0 1,0-1,0 0,0 0,0 0,0 1,1-1,-1 0,0 1,0-1,0 0,1 0,-1 0,0 1,1-1,-1 0,0 1,0-1,1 0,-1 1,0-1,0 0,1 1,-1-1,0 0,1 0,-1 0,0 0,0 0,1 0,-1 0,0 0,0 0,1 0,-1 0,0 0,1 0,-1 0,0 0,0 1,0-1,1 0,-1 0,0 1,0-1,0 0,0 0,0 1,0-1,0 0,0 1,0-1,0 1,0-1,0 1,0-1,0 1,0-1,0 1,-1-1,1 0,-1 1,1-1,0 0,0 1,-1-1,1 0,0 0,0 0,-1 0,1 0,0 0,-1 0,1 0,0 0,-1 0,1 0,0 0,0 0,-1 0,1 0,0 0,0 0,-1 0,1 0,0 0,0 0,-1 0,1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0-11-27T01:55:31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51 0 24575,'0'4'0,"0"4"0,0 8 0,0 6 0,0-5 0,0 5 0,0 1 0,0 0 0,0-1 0,0 1 0,0 0 0,0-1 0,0 1 0,0 6 0,0-5 0,0 5 0,0-6 0,0 0 0,0-6 0,0 4 0,0-4 0,0 6 0,0-6 0,0 4 0,0-4 0,0 0 0,0 5 0,0-11 0,0 11 0,0-11 0,0 5 0,0-6 0,0 0 0,0 1 0,0-1 0,0 0 0,0 6 0,0-5 0,0 5 0,0-6 0,0 1 0,0-1 0,0 6 0,0-5 0,0 5 0,0-6 0,0 6 0,0-4 0,0 9 0,0-10 0,0 5 0,0 0 0,0-5 0,0 5 0,-5 0 0,3-4 0,-3 3 0,5-4 0,0-1 0,0 6 0,0-5 0,0 5 0,0-6 0,0 0 0,0 1 0,0-1 0,0 4 0,-4-2 0,3 2 0,-4-3 0,5-1 0,0 0 0,0 0 0,0 1 0,0-1 0,0 0 0,0 0 0,0 1 0,0-1 0,0 0 0,0 0 0,0 0 0,0 1 0,-5-1 0,4 0 0,-3 0 0,4 0 0,0 0 0,0 0 0,0 0 0,0-1 0,-9-8 0,7 3 0,-6-8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0-11-27T01:55:42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52 0 24575,'0'15'0,"0"2"0,0 19 0,0-10 0,0 17 0,0-4 0,0 0 0,0 6 0,0-15 0,0 13 0,0-10 0,0 5 0,0-2 0,0-12 0,0 12 0,0-12 0,0 5 0,0-6 0,0-1 0,0 1 0,0 0 0,0-1 0,0-5 0,0 5 0,0-5 0,0 5 0,0 1 0,0 0 0,0-1 0,0 1 0,0-1 0,0 1 0,0 0 0,0-1 0,0 1 0,0 6 0,0-5 0,0 5 0,0-6 0,0 0 0,0-1 0,0 1 0,0 0 0,0-1 0,0 1 0,0 6 0,0-5 0,0 5 0,0-6 0,0 6 0,0-5 0,0 5 0,0 0 0,0 2 0,0 0 0,0 5 0,0-12 0,0 5 0,0-6 0,0 9 0,0-7 0,0 8 0,0-11 0,0 1 0,0 0 0,0-6 0,0 4 0,0-9 0,0 9 0,0-9 0,0 3 0,0-5 0,0 1 0,0 4 0,0-3 0,0 4 0,0-6 0,0 0 0,-4-4 0,-1-1 0,-5-5 0,-1 0 0,0-11 0,5 9 0,1-8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0-11-27T01:55:46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63 1 24575,'0'10'0,"0"-1"0,0 2 0,0-1 0,0 0 0,0 0 0,0 0 0,0 1 0,0-1 0,0 0 0,0 0 0,0 0 0,0 0 0,0 0 0,0 0 0,0 0 0,0 0 0,0 0 0,0 0 0,0 1 0,0-2 0,0 2 0,0-1 0,0 0 0,0 0 0,0-1 0,0 2 0,0-1 0,0-1 0,0 2 0,0-1 0,0 0 0,0 0 0,0 0 0,0 0 0,0 0 0,0 0 0,0 0 0,0 0 0,0 0 0,0 0 0,0 1 0,0-1 0,0 0 0,0 0 0,0 1 0,0-1 0,0 0 0,0 0 0,0 6 0,0-4 0,0 9 0,0-10 0,0 11 0,0-5 0,0 5 0,0 1 0,0 0 0,0-6 0,0 4 0,0-4 0,0 6 0,0-1 0,0 1 0,0 0 0,0-1 0,0-5 0,0 5 0,0-5 0,0 5 0,0 1 0,0-6 0,0 4 0,0-3 0,0 4 0,0 1 0,0-1 0,0 1 0,0 0 0,0-6 0,0 4 0,0-4 0,0 0 0,0 5 0,0-11 0,0 10 0,0-9 0,0 9 0,0-9 0,0 9 0,0-9 0,0 9 0,0 0 0,0 3 0,0-2 0,0-1 0,0-4 0,0 6 0,0-1 0,0-4 0,0 3 0,0-4 0,0 0 0,0 4 0,0-9 0,0 9 0,0-9 0,0 9 0,0-9 0,0 3 0,0 1 0,0-4 0,0 3 0,0-4 0,0-1 0,0 0 0,0 0 0,0 0 0,0 0 0,0 0 0,0 1 0,0-1 0,0 5 0,0-4 0,0 4 0,0-5 0,0 0 0,0 0 0,0 0 0,-9-5 0,3 0 0,-9-5 0,5 0 0,0 0 0,-1 0 0,10 4 0,2 1 0,4 5 0,-1 0 0,1 1 0,-4-2 0,4 2 0,-5-2 0,4-3 0,-3 3 0,4-4 0,-5 5 0,4 0 0,-3-1 0,8 1 0,-8 0 0,3-1 0,-4 0 0,-4-3 0,-2-2 0,-4-4 0,5 0 0,0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AA4C-4E60-3545-B414-22E1885435D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8C8-9614-ED4D-9F94-4A55FB3EDF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AA4C-4E60-3545-B414-22E1885435D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8C8-9614-ED4D-9F94-4A55FB3EDF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AA4C-4E60-3545-B414-22E1885435D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8C8-9614-ED4D-9F94-4A55FB3EDF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AA4C-4E60-3545-B414-22E1885435D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8C8-9614-ED4D-9F94-4A55FB3EDF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AA4C-4E60-3545-B414-22E1885435D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8C8-9614-ED4D-9F94-4A55FB3EDF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AA4C-4E60-3545-B414-22E1885435D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8C8-9614-ED4D-9F94-4A55FB3EDF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AA4C-4E60-3545-B414-22E1885435DB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8C8-9614-ED4D-9F94-4A55FB3EDF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AA4C-4E60-3545-B414-22E1885435D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8C8-9614-ED4D-9F94-4A55FB3EDF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AA4C-4E60-3545-B414-22E1885435DB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8C8-9614-ED4D-9F94-4A55FB3EDF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AA4C-4E60-3545-B414-22E1885435D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8C8-9614-ED4D-9F94-4A55FB3EDF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AA4C-4E60-3545-B414-22E1885435D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8C8-9614-ED4D-9F94-4A55FB3EDF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DAA4C-4E60-3545-B414-22E1885435D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2E8C8-9614-ED4D-9F94-4A55FB3EDF0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9" Type="http://schemas.openxmlformats.org/officeDocument/2006/relationships/image" Target="../media/image49.png"/><Relationship Id="rId98" Type="http://schemas.openxmlformats.org/officeDocument/2006/relationships/customXml" Target="../ink/ink50.xml"/><Relationship Id="rId97" Type="http://schemas.openxmlformats.org/officeDocument/2006/relationships/image" Target="../media/image48.png"/><Relationship Id="rId96" Type="http://schemas.openxmlformats.org/officeDocument/2006/relationships/customXml" Target="../ink/ink49.xml"/><Relationship Id="rId95" Type="http://schemas.openxmlformats.org/officeDocument/2006/relationships/image" Target="../media/image47.png"/><Relationship Id="rId94" Type="http://schemas.openxmlformats.org/officeDocument/2006/relationships/customXml" Target="../ink/ink48.xml"/><Relationship Id="rId93" Type="http://schemas.openxmlformats.org/officeDocument/2006/relationships/image" Target="../media/image46.png"/><Relationship Id="rId92" Type="http://schemas.openxmlformats.org/officeDocument/2006/relationships/customXml" Target="../ink/ink47.xml"/><Relationship Id="rId91" Type="http://schemas.openxmlformats.org/officeDocument/2006/relationships/image" Target="../media/image45.png"/><Relationship Id="rId90" Type="http://schemas.openxmlformats.org/officeDocument/2006/relationships/customXml" Target="../ink/ink46.xml"/><Relationship Id="rId9" Type="http://schemas.openxmlformats.org/officeDocument/2006/relationships/customXml" Target="../ink/ink5.xml"/><Relationship Id="rId89" Type="http://schemas.openxmlformats.org/officeDocument/2006/relationships/image" Target="../media/image44.png"/><Relationship Id="rId88" Type="http://schemas.openxmlformats.org/officeDocument/2006/relationships/customXml" Target="../ink/ink45.xml"/><Relationship Id="rId87" Type="http://schemas.openxmlformats.org/officeDocument/2006/relationships/image" Target="../media/image43.png"/><Relationship Id="rId86" Type="http://schemas.openxmlformats.org/officeDocument/2006/relationships/customXml" Target="../ink/ink44.xml"/><Relationship Id="rId85" Type="http://schemas.openxmlformats.org/officeDocument/2006/relationships/image" Target="../media/image42.png"/><Relationship Id="rId84" Type="http://schemas.openxmlformats.org/officeDocument/2006/relationships/customXml" Target="../ink/ink43.xml"/><Relationship Id="rId83" Type="http://schemas.openxmlformats.org/officeDocument/2006/relationships/image" Target="../media/image41.png"/><Relationship Id="rId82" Type="http://schemas.openxmlformats.org/officeDocument/2006/relationships/customXml" Target="../ink/ink42.xml"/><Relationship Id="rId81" Type="http://schemas.openxmlformats.org/officeDocument/2006/relationships/image" Target="../media/image40.png"/><Relationship Id="rId80" Type="http://schemas.openxmlformats.org/officeDocument/2006/relationships/customXml" Target="../ink/ink41.xml"/><Relationship Id="rId8" Type="http://schemas.openxmlformats.org/officeDocument/2006/relationships/image" Target="../media/image4.png"/><Relationship Id="rId79" Type="http://schemas.openxmlformats.org/officeDocument/2006/relationships/image" Target="../media/image39.png"/><Relationship Id="rId78" Type="http://schemas.openxmlformats.org/officeDocument/2006/relationships/customXml" Target="../ink/ink40.xml"/><Relationship Id="rId77" Type="http://schemas.openxmlformats.org/officeDocument/2006/relationships/image" Target="../media/image38.png"/><Relationship Id="rId76" Type="http://schemas.openxmlformats.org/officeDocument/2006/relationships/customXml" Target="../ink/ink39.xml"/><Relationship Id="rId75" Type="http://schemas.openxmlformats.org/officeDocument/2006/relationships/image" Target="../media/image37.png"/><Relationship Id="rId74" Type="http://schemas.openxmlformats.org/officeDocument/2006/relationships/customXml" Target="../ink/ink38.xml"/><Relationship Id="rId73" Type="http://schemas.openxmlformats.org/officeDocument/2006/relationships/image" Target="../media/image36.png"/><Relationship Id="rId72" Type="http://schemas.openxmlformats.org/officeDocument/2006/relationships/customXml" Target="../ink/ink37.xml"/><Relationship Id="rId71" Type="http://schemas.openxmlformats.org/officeDocument/2006/relationships/image" Target="../media/image35.png"/><Relationship Id="rId70" Type="http://schemas.openxmlformats.org/officeDocument/2006/relationships/customXml" Target="../ink/ink36.xml"/><Relationship Id="rId7" Type="http://schemas.openxmlformats.org/officeDocument/2006/relationships/customXml" Target="../ink/ink4.xml"/><Relationship Id="rId69" Type="http://schemas.openxmlformats.org/officeDocument/2006/relationships/image" Target="../media/image34.png"/><Relationship Id="rId68" Type="http://schemas.openxmlformats.org/officeDocument/2006/relationships/customXml" Target="../ink/ink35.xml"/><Relationship Id="rId67" Type="http://schemas.openxmlformats.org/officeDocument/2006/relationships/image" Target="../media/image33.png"/><Relationship Id="rId66" Type="http://schemas.openxmlformats.org/officeDocument/2006/relationships/customXml" Target="../ink/ink34.xml"/><Relationship Id="rId65" Type="http://schemas.openxmlformats.org/officeDocument/2006/relationships/image" Target="../media/image32.png"/><Relationship Id="rId64" Type="http://schemas.openxmlformats.org/officeDocument/2006/relationships/customXml" Target="../ink/ink33.xml"/><Relationship Id="rId63" Type="http://schemas.openxmlformats.org/officeDocument/2006/relationships/image" Target="../media/image31.png"/><Relationship Id="rId62" Type="http://schemas.openxmlformats.org/officeDocument/2006/relationships/customXml" Target="../ink/ink32.xml"/><Relationship Id="rId61" Type="http://schemas.openxmlformats.org/officeDocument/2006/relationships/image" Target="../media/image30.png"/><Relationship Id="rId60" Type="http://schemas.openxmlformats.org/officeDocument/2006/relationships/customXml" Target="../ink/ink31.xml"/><Relationship Id="rId6" Type="http://schemas.openxmlformats.org/officeDocument/2006/relationships/image" Target="../media/image3.png"/><Relationship Id="rId59" Type="http://schemas.openxmlformats.org/officeDocument/2006/relationships/image" Target="../media/image29.png"/><Relationship Id="rId58" Type="http://schemas.openxmlformats.org/officeDocument/2006/relationships/customXml" Target="../ink/ink30.xml"/><Relationship Id="rId57" Type="http://schemas.openxmlformats.org/officeDocument/2006/relationships/image" Target="../media/image28.png"/><Relationship Id="rId56" Type="http://schemas.openxmlformats.org/officeDocument/2006/relationships/customXml" Target="../ink/ink29.xml"/><Relationship Id="rId55" Type="http://schemas.openxmlformats.org/officeDocument/2006/relationships/image" Target="../media/image27.png"/><Relationship Id="rId54" Type="http://schemas.openxmlformats.org/officeDocument/2006/relationships/customXml" Target="../ink/ink28.xml"/><Relationship Id="rId53" Type="http://schemas.openxmlformats.org/officeDocument/2006/relationships/image" Target="../media/image26.png"/><Relationship Id="rId52" Type="http://schemas.openxmlformats.org/officeDocument/2006/relationships/customXml" Target="../ink/ink27.xml"/><Relationship Id="rId51" Type="http://schemas.openxmlformats.org/officeDocument/2006/relationships/image" Target="../media/image25.png"/><Relationship Id="rId50" Type="http://schemas.openxmlformats.org/officeDocument/2006/relationships/customXml" Target="../ink/ink26.xml"/><Relationship Id="rId5" Type="http://schemas.openxmlformats.org/officeDocument/2006/relationships/customXml" Target="../ink/ink3.xml"/><Relationship Id="rId49" Type="http://schemas.openxmlformats.org/officeDocument/2006/relationships/image" Target="../media/image24.png"/><Relationship Id="rId48" Type="http://schemas.openxmlformats.org/officeDocument/2006/relationships/customXml" Target="../ink/ink25.xml"/><Relationship Id="rId47" Type="http://schemas.openxmlformats.org/officeDocument/2006/relationships/image" Target="../media/image23.png"/><Relationship Id="rId46" Type="http://schemas.openxmlformats.org/officeDocument/2006/relationships/customXml" Target="../ink/ink24.xml"/><Relationship Id="rId45" Type="http://schemas.openxmlformats.org/officeDocument/2006/relationships/image" Target="../media/image22.png"/><Relationship Id="rId44" Type="http://schemas.openxmlformats.org/officeDocument/2006/relationships/customXml" Target="../ink/ink23.xml"/><Relationship Id="rId43" Type="http://schemas.openxmlformats.org/officeDocument/2006/relationships/image" Target="../media/image21.png"/><Relationship Id="rId42" Type="http://schemas.openxmlformats.org/officeDocument/2006/relationships/customXml" Target="../ink/ink22.xml"/><Relationship Id="rId41" Type="http://schemas.openxmlformats.org/officeDocument/2006/relationships/customXml" Target="../ink/ink21.xml"/><Relationship Id="rId40" Type="http://schemas.openxmlformats.org/officeDocument/2006/relationships/image" Target="../media/image20.png"/><Relationship Id="rId4" Type="http://schemas.openxmlformats.org/officeDocument/2006/relationships/image" Target="../media/image2.png"/><Relationship Id="rId39" Type="http://schemas.openxmlformats.org/officeDocument/2006/relationships/customXml" Target="../ink/ink20.xml"/><Relationship Id="rId38" Type="http://schemas.openxmlformats.org/officeDocument/2006/relationships/image" Target="../media/image19.png"/><Relationship Id="rId37" Type="http://schemas.openxmlformats.org/officeDocument/2006/relationships/customXml" Target="../ink/ink19.xml"/><Relationship Id="rId36" Type="http://schemas.openxmlformats.org/officeDocument/2006/relationships/image" Target="../media/image18.png"/><Relationship Id="rId35" Type="http://schemas.openxmlformats.org/officeDocument/2006/relationships/customXml" Target="../ink/ink18.xml"/><Relationship Id="rId34" Type="http://schemas.openxmlformats.org/officeDocument/2006/relationships/image" Target="../media/image17.png"/><Relationship Id="rId33" Type="http://schemas.openxmlformats.org/officeDocument/2006/relationships/customXml" Target="../ink/ink17.xml"/><Relationship Id="rId32" Type="http://schemas.openxmlformats.org/officeDocument/2006/relationships/image" Target="../media/image16.png"/><Relationship Id="rId31" Type="http://schemas.openxmlformats.org/officeDocument/2006/relationships/customXml" Target="../ink/ink16.xml"/><Relationship Id="rId30" Type="http://schemas.openxmlformats.org/officeDocument/2006/relationships/image" Target="../media/image15.png"/><Relationship Id="rId3" Type="http://schemas.openxmlformats.org/officeDocument/2006/relationships/customXml" Target="../ink/ink2.xml"/><Relationship Id="rId29" Type="http://schemas.openxmlformats.org/officeDocument/2006/relationships/customXml" Target="../ink/ink15.xml"/><Relationship Id="rId28" Type="http://schemas.openxmlformats.org/officeDocument/2006/relationships/image" Target="../media/image14.png"/><Relationship Id="rId27" Type="http://schemas.openxmlformats.org/officeDocument/2006/relationships/customXml" Target="../ink/ink14.xml"/><Relationship Id="rId26" Type="http://schemas.openxmlformats.org/officeDocument/2006/relationships/image" Target="../media/image13.png"/><Relationship Id="rId25" Type="http://schemas.openxmlformats.org/officeDocument/2006/relationships/customXml" Target="../ink/ink13.xml"/><Relationship Id="rId24" Type="http://schemas.openxmlformats.org/officeDocument/2006/relationships/image" Target="../media/image12.png"/><Relationship Id="rId23" Type="http://schemas.openxmlformats.org/officeDocument/2006/relationships/customXml" Target="../ink/ink12.xml"/><Relationship Id="rId22" Type="http://schemas.openxmlformats.org/officeDocument/2006/relationships/image" Target="../media/image11.png"/><Relationship Id="rId21" Type="http://schemas.openxmlformats.org/officeDocument/2006/relationships/customXml" Target="../ink/ink11.xml"/><Relationship Id="rId20" Type="http://schemas.openxmlformats.org/officeDocument/2006/relationships/image" Target="../media/image10.png"/><Relationship Id="rId2" Type="http://schemas.openxmlformats.org/officeDocument/2006/relationships/image" Target="../media/image1.png"/><Relationship Id="rId19" Type="http://schemas.openxmlformats.org/officeDocument/2006/relationships/customXml" Target="../ink/ink10.xml"/><Relationship Id="rId18" Type="http://schemas.openxmlformats.org/officeDocument/2006/relationships/image" Target="../media/image9.png"/><Relationship Id="rId17" Type="http://schemas.openxmlformats.org/officeDocument/2006/relationships/customXml" Target="../ink/ink9.xml"/><Relationship Id="rId16" Type="http://schemas.openxmlformats.org/officeDocument/2006/relationships/image" Target="../media/image8.png"/><Relationship Id="rId15" Type="http://schemas.openxmlformats.org/officeDocument/2006/relationships/customXml" Target="../ink/ink8.xml"/><Relationship Id="rId14" Type="http://schemas.openxmlformats.org/officeDocument/2006/relationships/image" Target="../media/image7.png"/><Relationship Id="rId13" Type="http://schemas.openxmlformats.org/officeDocument/2006/relationships/customXml" Target="../ink/ink7.xml"/><Relationship Id="rId123" Type="http://schemas.openxmlformats.org/officeDocument/2006/relationships/slideLayout" Target="../slideLayouts/slideLayout1.xml"/><Relationship Id="rId122" Type="http://schemas.openxmlformats.org/officeDocument/2006/relationships/image" Target="../media/image60.png"/><Relationship Id="rId121" Type="http://schemas.openxmlformats.org/officeDocument/2006/relationships/customXml" Target="../ink/ink62.xml"/><Relationship Id="rId120" Type="http://schemas.openxmlformats.org/officeDocument/2006/relationships/image" Target="../media/image59.png"/><Relationship Id="rId12" Type="http://schemas.openxmlformats.org/officeDocument/2006/relationships/image" Target="../media/image6.png"/><Relationship Id="rId119" Type="http://schemas.openxmlformats.org/officeDocument/2006/relationships/customXml" Target="../ink/ink61.xml"/><Relationship Id="rId118" Type="http://schemas.openxmlformats.org/officeDocument/2006/relationships/image" Target="../media/image58.png"/><Relationship Id="rId117" Type="http://schemas.openxmlformats.org/officeDocument/2006/relationships/customXml" Target="../ink/ink60.xml"/><Relationship Id="rId116" Type="http://schemas.openxmlformats.org/officeDocument/2006/relationships/image" Target="../media/image57.png"/><Relationship Id="rId115" Type="http://schemas.openxmlformats.org/officeDocument/2006/relationships/customXml" Target="../ink/ink59.xml"/><Relationship Id="rId114" Type="http://schemas.openxmlformats.org/officeDocument/2006/relationships/image" Target="../media/image56.png"/><Relationship Id="rId113" Type="http://schemas.openxmlformats.org/officeDocument/2006/relationships/customXml" Target="../ink/ink58.xml"/><Relationship Id="rId112" Type="http://schemas.openxmlformats.org/officeDocument/2006/relationships/image" Target="../media/image55.png"/><Relationship Id="rId111" Type="http://schemas.openxmlformats.org/officeDocument/2006/relationships/customXml" Target="../ink/ink57.xml"/><Relationship Id="rId110" Type="http://schemas.openxmlformats.org/officeDocument/2006/relationships/image" Target="../media/image54.png"/><Relationship Id="rId11" Type="http://schemas.openxmlformats.org/officeDocument/2006/relationships/customXml" Target="../ink/ink6.xml"/><Relationship Id="rId109" Type="http://schemas.openxmlformats.org/officeDocument/2006/relationships/customXml" Target="../ink/ink56.xml"/><Relationship Id="rId108" Type="http://schemas.openxmlformats.org/officeDocument/2006/relationships/image" Target="../media/image53.png"/><Relationship Id="rId107" Type="http://schemas.openxmlformats.org/officeDocument/2006/relationships/customXml" Target="../ink/ink55.xml"/><Relationship Id="rId106" Type="http://schemas.openxmlformats.org/officeDocument/2006/relationships/image" Target="../media/image52.png"/><Relationship Id="rId105" Type="http://schemas.openxmlformats.org/officeDocument/2006/relationships/customXml" Target="../ink/ink54.xml"/><Relationship Id="rId104" Type="http://schemas.openxmlformats.org/officeDocument/2006/relationships/customXml" Target="../ink/ink53.xml"/><Relationship Id="rId103" Type="http://schemas.openxmlformats.org/officeDocument/2006/relationships/image" Target="../media/image51.png"/><Relationship Id="rId102" Type="http://schemas.openxmlformats.org/officeDocument/2006/relationships/customXml" Target="../ink/ink52.xml"/><Relationship Id="rId101" Type="http://schemas.openxmlformats.org/officeDocument/2006/relationships/image" Target="../media/image50.png"/><Relationship Id="rId100" Type="http://schemas.openxmlformats.org/officeDocument/2006/relationships/customXml" Target="../ink/ink51.xml"/><Relationship Id="rId10" Type="http://schemas.openxmlformats.org/officeDocument/2006/relationships/image" Target="../media/image5.png"/><Relationship Id="rId1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3324164"/>
            <a:ext cx="97155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9" name="Ink 8"/>
              <p14:cNvContentPartPr/>
              <p14:nvPr/>
            </p14:nvContentPartPr>
            <p14:xfrm>
              <a:off x="9618862" y="3188362"/>
              <a:ext cx="198360" cy="295920"/>
            </p14:xfrm>
          </p:contentPart>
        </mc:Choice>
        <mc:Fallback xmlns="">
          <p:pic>
            <p:nvPicPr>
              <p:cNvPr id="9" name="Ink 8"/>
            </p:nvPicPr>
            <p:blipFill>
              <a:blip r:embed="rId2"/>
            </p:blipFill>
            <p:spPr>
              <a:xfrm>
                <a:off x="9618862" y="3188362"/>
                <a:ext cx="198360" cy="2959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10" name="Ink 9"/>
              <p14:cNvContentPartPr/>
              <p14:nvPr/>
            </p14:nvContentPartPr>
            <p14:xfrm>
              <a:off x="7800502" y="2451082"/>
              <a:ext cx="40320" cy="174276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4"/>
            </p:blipFill>
            <p:spPr>
              <a:xfrm>
                <a:off x="7800502" y="2451082"/>
                <a:ext cx="40320" cy="1742760"/>
              </a:xfrm>
              <a:prstGeom prst="rect"/>
            </p:spPr>
          </p:pic>
        </mc:Fallback>
      </mc:AlternateContent>
      <p:grpSp>
        <p:nvGrpSpPr>
          <p:cNvPr id="13" name="Group 12"/>
          <p:cNvGrpSpPr/>
          <p:nvPr/>
        </p:nvGrpSpPr>
        <p:grpSpPr>
          <a:xfrm>
            <a:off x="9410782" y="3653842"/>
            <a:ext cx="284040" cy="296280"/>
            <a:chOff x="9410782" y="3653842"/>
            <a:chExt cx="284040" cy="29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5" p14:bwMode="auto">
              <p14:nvContentPartPr>
                <p14:cNvPr id="11" name="Ink 10"/>
                <p14:cNvContentPartPr/>
                <p14:nvPr/>
              </p14:nvContentPartPr>
              <p14:xfrm>
                <a:off x="9410782" y="3761482"/>
                <a:ext cx="249840" cy="19080"/>
              </p14:xfrm>
            </p:contentPart>
          </mc:Choice>
          <mc:Fallback xmlns="">
            <p:pic>
              <p:nvPicPr>
                <p:cNvPr id="11" name="Ink 10"/>
              </p:nvPicPr>
              <p:blipFill>
                <a:blip r:embed="rId6"/>
              </p:blipFill>
              <p:spPr>
                <a:xfrm>
                  <a:off x="9410782" y="3761482"/>
                  <a:ext cx="249840" cy="190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7" p14:bwMode="auto">
              <p14:nvContentPartPr>
                <p14:cNvPr id="12" name="Ink 11"/>
                <p14:cNvContentPartPr/>
                <p14:nvPr/>
              </p14:nvContentPartPr>
              <p14:xfrm>
                <a:off x="9537142" y="3653842"/>
                <a:ext cx="157680" cy="296280"/>
              </p14:xfrm>
            </p:contentPart>
          </mc:Choice>
          <mc:Fallback xmlns="">
            <p:pic>
              <p:nvPicPr>
                <p:cNvPr id="12" name="Ink 11"/>
              </p:nvPicPr>
              <p:blipFill>
                <a:blip r:embed="rId8"/>
              </p:blipFill>
              <p:spPr>
                <a:xfrm>
                  <a:off x="9537142" y="3653842"/>
                  <a:ext cx="157680" cy="296280"/>
                </a:xfrm>
                <a:prstGeom prst="rect"/>
              </p:spPr>
            </p:pic>
          </mc:Fallback>
        </mc:AlternateContent>
      </p:grpSp>
      <p:sp>
        <p:nvSpPr>
          <p:cNvPr id="19" name="TextBox 18"/>
          <p:cNvSpPr txBox="1"/>
          <p:nvPr/>
        </p:nvSpPr>
        <p:spPr>
          <a:xfrm>
            <a:off x="7486649" y="2071688"/>
            <a:ext cx="101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crash2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20" name="Ink 19"/>
              <p14:cNvContentPartPr/>
              <p14:nvPr/>
            </p14:nvContentPartPr>
            <p14:xfrm>
              <a:off x="7760542" y="3287362"/>
              <a:ext cx="142920" cy="20988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10"/>
            </p:blipFill>
            <p:spPr>
              <a:xfrm>
                <a:off x="7760542" y="3287362"/>
                <a:ext cx="142920" cy="2098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21" name="Ink 20"/>
              <p14:cNvContentPartPr/>
              <p14:nvPr/>
            </p14:nvContentPartPr>
            <p14:xfrm>
              <a:off x="6218662" y="3110962"/>
              <a:ext cx="360" cy="36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12"/>
            </p:blipFill>
            <p:spPr>
              <a:xfrm>
                <a:off x="6218662" y="3110962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22" name="Ink 21"/>
              <p14:cNvContentPartPr/>
              <p14:nvPr/>
            </p14:nvContentPartPr>
            <p14:xfrm>
              <a:off x="6186622" y="3009082"/>
              <a:ext cx="18720" cy="47556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14"/>
            </p:blipFill>
            <p:spPr>
              <a:xfrm>
                <a:off x="6186622" y="3009082"/>
                <a:ext cx="18720" cy="47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24" name="Ink 23"/>
              <p14:cNvContentPartPr/>
              <p14:nvPr/>
            </p14:nvContentPartPr>
            <p14:xfrm>
              <a:off x="4850302" y="2893882"/>
              <a:ext cx="19080" cy="69480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16"/>
            </p:blipFill>
            <p:spPr>
              <a:xfrm>
                <a:off x="4850302" y="2893882"/>
                <a:ext cx="19080" cy="69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25" name="Ink 24"/>
              <p14:cNvContentPartPr/>
              <p14:nvPr/>
            </p14:nvContentPartPr>
            <p14:xfrm>
              <a:off x="6191302" y="2888122"/>
              <a:ext cx="22680" cy="739440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18"/>
            </p:blipFill>
            <p:spPr>
              <a:xfrm>
                <a:off x="6191302" y="2888122"/>
                <a:ext cx="22680" cy="739440"/>
              </a:xfrm>
              <a:prstGeom prst="rect"/>
            </p:spPr>
          </p:pic>
        </mc:Fallback>
      </mc:AlternateContent>
      <p:grpSp>
        <p:nvGrpSpPr>
          <p:cNvPr id="32" name="Group 31"/>
          <p:cNvGrpSpPr/>
          <p:nvPr/>
        </p:nvGrpSpPr>
        <p:grpSpPr>
          <a:xfrm>
            <a:off x="6528622" y="2853562"/>
            <a:ext cx="498240" cy="267840"/>
            <a:chOff x="6528622" y="2853562"/>
            <a:chExt cx="498240" cy="26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19" p14:bwMode="auto">
              <p14:nvContentPartPr>
                <p14:cNvPr id="26" name="Ink 25"/>
                <p14:cNvContentPartPr/>
                <p14:nvPr/>
              </p14:nvContentPartPr>
              <p14:xfrm>
                <a:off x="6528622" y="2853562"/>
                <a:ext cx="163440" cy="22320"/>
              </p14:xfrm>
            </p:contentPart>
          </mc:Choice>
          <mc:Fallback xmlns="">
            <p:pic>
              <p:nvPicPr>
                <p:cNvPr id="26" name="Ink 25"/>
              </p:nvPicPr>
              <p:blipFill>
                <a:blip r:embed="rId20"/>
              </p:blipFill>
              <p:spPr>
                <a:xfrm>
                  <a:off x="6528622" y="2853562"/>
                  <a:ext cx="163440" cy="223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1" p14:bwMode="auto">
              <p14:nvContentPartPr>
                <p14:cNvPr id="27" name="Ink 26"/>
                <p14:cNvContentPartPr/>
                <p14:nvPr/>
              </p14:nvContentPartPr>
              <p14:xfrm>
                <a:off x="6558142" y="2862562"/>
                <a:ext cx="148320" cy="258840"/>
              </p14:xfrm>
            </p:contentPart>
          </mc:Choice>
          <mc:Fallback xmlns="">
            <p:pic>
              <p:nvPicPr>
                <p:cNvPr id="27" name="Ink 26"/>
              </p:nvPicPr>
              <p:blipFill>
                <a:blip r:embed="rId22"/>
              </p:blipFill>
              <p:spPr>
                <a:xfrm>
                  <a:off x="6558142" y="2862562"/>
                  <a:ext cx="148320" cy="2588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3" p14:bwMode="auto">
              <p14:nvContentPartPr>
                <p14:cNvPr id="29" name="Ink 28"/>
                <p14:cNvContentPartPr/>
                <p14:nvPr/>
              </p14:nvContentPartPr>
              <p14:xfrm>
                <a:off x="6769462" y="2974522"/>
                <a:ext cx="55440" cy="121320"/>
              </p14:xfrm>
            </p:contentPart>
          </mc:Choice>
          <mc:Fallback xmlns="">
            <p:pic>
              <p:nvPicPr>
                <p:cNvPr id="29" name="Ink 28"/>
              </p:nvPicPr>
              <p:blipFill>
                <a:blip r:embed="rId24"/>
              </p:blipFill>
              <p:spPr>
                <a:xfrm>
                  <a:off x="6769462" y="2974522"/>
                  <a:ext cx="55440" cy="1213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5" p14:bwMode="auto">
              <p14:nvContentPartPr>
                <p14:cNvPr id="31" name="Ink 30"/>
                <p14:cNvContentPartPr/>
                <p14:nvPr/>
              </p14:nvContentPartPr>
              <p14:xfrm>
                <a:off x="6887182" y="2932402"/>
                <a:ext cx="139680" cy="109080"/>
              </p14:xfrm>
            </p:contentPart>
          </mc:Choice>
          <mc:Fallback xmlns="">
            <p:pic>
              <p:nvPicPr>
                <p:cNvPr id="31" name="Ink 30"/>
              </p:nvPicPr>
              <p:blipFill>
                <a:blip r:embed="rId26"/>
              </p:blipFill>
              <p:spPr>
                <a:xfrm>
                  <a:off x="6887182" y="2932402"/>
                  <a:ext cx="139680" cy="109080"/>
                </a:xfrm>
                <a:prstGeom prst="rect"/>
              </p:spPr>
            </p:pic>
          </mc:Fallback>
        </mc:AlternateContent>
      </p:grpSp>
      <p:grpSp>
        <p:nvGrpSpPr>
          <p:cNvPr id="35" name="Group 34"/>
          <p:cNvGrpSpPr/>
          <p:nvPr/>
        </p:nvGrpSpPr>
        <p:grpSpPr>
          <a:xfrm>
            <a:off x="7108942" y="2887042"/>
            <a:ext cx="402480" cy="223200"/>
            <a:chOff x="7108942" y="2887042"/>
            <a:chExt cx="402480" cy="22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27" p14:bwMode="auto">
              <p14:nvContentPartPr>
                <p14:cNvPr id="33" name="Ink 32"/>
                <p14:cNvContentPartPr/>
                <p14:nvPr/>
              </p14:nvContentPartPr>
              <p14:xfrm>
                <a:off x="7108942" y="2914762"/>
                <a:ext cx="201240" cy="111600"/>
              </p14:xfrm>
            </p:contentPart>
          </mc:Choice>
          <mc:Fallback xmlns="">
            <p:pic>
              <p:nvPicPr>
                <p:cNvPr id="33" name="Ink 32"/>
              </p:nvPicPr>
              <p:blipFill>
                <a:blip r:embed="rId28"/>
              </p:blipFill>
              <p:spPr>
                <a:xfrm>
                  <a:off x="7108942" y="2914762"/>
                  <a:ext cx="201240" cy="1116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9" p14:bwMode="auto">
              <p14:nvContentPartPr>
                <p14:cNvPr id="34" name="Ink 33"/>
                <p14:cNvContentPartPr/>
                <p14:nvPr/>
              </p14:nvContentPartPr>
              <p14:xfrm>
                <a:off x="7405942" y="2887042"/>
                <a:ext cx="105480" cy="223200"/>
              </p14:xfrm>
            </p:contentPart>
          </mc:Choice>
          <mc:Fallback xmlns="">
            <p:pic>
              <p:nvPicPr>
                <p:cNvPr id="34" name="Ink 33"/>
              </p:nvPicPr>
              <p:blipFill>
                <a:blip r:embed="rId30"/>
              </p:blipFill>
              <p:spPr>
                <a:xfrm>
                  <a:off x="7405942" y="2887042"/>
                  <a:ext cx="105480" cy="223200"/>
                </a:xfrm>
                <a:prstGeom prst="rect"/>
              </p:spPr>
            </p:pic>
          </mc:Fallback>
        </mc:AlternateContent>
      </p:grpSp>
      <p:grpSp>
        <p:nvGrpSpPr>
          <p:cNvPr id="48" name="Group 47"/>
          <p:cNvGrpSpPr/>
          <p:nvPr/>
        </p:nvGrpSpPr>
        <p:grpSpPr>
          <a:xfrm>
            <a:off x="5093302" y="2815762"/>
            <a:ext cx="837720" cy="378720"/>
            <a:chOff x="5093302" y="2815762"/>
            <a:chExt cx="837720" cy="37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31" p14:bwMode="auto">
              <p14:nvContentPartPr>
                <p14:cNvPr id="36" name="Ink 35"/>
                <p14:cNvContentPartPr/>
                <p14:nvPr/>
              </p14:nvContentPartPr>
              <p14:xfrm>
                <a:off x="5096182" y="2883802"/>
                <a:ext cx="201240" cy="3960"/>
              </p14:xfrm>
            </p:contentPart>
          </mc:Choice>
          <mc:Fallback xmlns="">
            <p:pic>
              <p:nvPicPr>
                <p:cNvPr id="36" name="Ink 35"/>
              </p:nvPicPr>
              <p:blipFill>
                <a:blip r:embed="rId32"/>
              </p:blipFill>
              <p:spPr>
                <a:xfrm>
                  <a:off x="5096182" y="2883802"/>
                  <a:ext cx="201240" cy="39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3" p14:bwMode="auto">
              <p14:nvContentPartPr>
                <p14:cNvPr id="37" name="Ink 36"/>
                <p14:cNvContentPartPr/>
                <p14:nvPr/>
              </p14:nvContentPartPr>
              <p14:xfrm>
                <a:off x="5093302" y="2815762"/>
                <a:ext cx="136080" cy="327960"/>
              </p14:xfrm>
            </p:contentPart>
          </mc:Choice>
          <mc:Fallback xmlns="">
            <p:pic>
              <p:nvPicPr>
                <p:cNvPr id="37" name="Ink 36"/>
              </p:nvPicPr>
              <p:blipFill>
                <a:blip r:embed="rId34"/>
              </p:blipFill>
              <p:spPr>
                <a:xfrm>
                  <a:off x="5093302" y="2815762"/>
                  <a:ext cx="136080" cy="3279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5" p14:bwMode="auto">
              <p14:nvContentPartPr>
                <p14:cNvPr id="39" name="Ink 38"/>
                <p14:cNvContentPartPr/>
                <p14:nvPr/>
              </p14:nvContentPartPr>
              <p14:xfrm>
                <a:off x="5302462" y="3049042"/>
                <a:ext cx="93600" cy="101520"/>
              </p14:xfrm>
            </p:contentPart>
          </mc:Choice>
          <mc:Fallback xmlns="">
            <p:pic>
              <p:nvPicPr>
                <p:cNvPr id="39" name="Ink 38"/>
              </p:nvPicPr>
              <p:blipFill>
                <a:blip r:embed="rId36"/>
              </p:blipFill>
              <p:spPr>
                <a:xfrm>
                  <a:off x="5302462" y="3049042"/>
                  <a:ext cx="93600" cy="1015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7" p14:bwMode="auto">
              <p14:nvContentPartPr>
                <p14:cNvPr id="41" name="Ink 40"/>
                <p14:cNvContentPartPr/>
                <p14:nvPr/>
              </p14:nvContentPartPr>
              <p14:xfrm>
                <a:off x="5416222" y="3022042"/>
                <a:ext cx="84960" cy="99720"/>
              </p14:xfrm>
            </p:contentPart>
          </mc:Choice>
          <mc:Fallback xmlns="">
            <p:pic>
              <p:nvPicPr>
                <p:cNvPr id="41" name="Ink 40"/>
              </p:nvPicPr>
              <p:blipFill>
                <a:blip r:embed="rId38"/>
              </p:blipFill>
              <p:spPr>
                <a:xfrm>
                  <a:off x="5416222" y="3022042"/>
                  <a:ext cx="84960" cy="997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9" p14:bwMode="auto">
              <p14:nvContentPartPr>
                <p14:cNvPr id="43" name="Ink 42"/>
                <p14:cNvContentPartPr/>
                <p14:nvPr/>
              </p14:nvContentPartPr>
              <p14:xfrm>
                <a:off x="5567782" y="2968762"/>
                <a:ext cx="86400" cy="137160"/>
              </p14:xfrm>
            </p:contentPart>
          </mc:Choice>
          <mc:Fallback xmlns="">
            <p:pic>
              <p:nvPicPr>
                <p:cNvPr id="43" name="Ink 42"/>
              </p:nvPicPr>
              <p:blipFill>
                <a:blip r:embed="rId40"/>
              </p:blipFill>
              <p:spPr>
                <a:xfrm>
                  <a:off x="5567782" y="2968762"/>
                  <a:ext cx="86400" cy="1371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1" p14:bwMode="auto">
              <p14:nvContentPartPr>
                <p14:cNvPr id="44" name="Ink 43"/>
                <p14:cNvContentPartPr/>
                <p14:nvPr/>
              </p14:nvContentPartPr>
              <p14:xfrm>
                <a:off x="5657422" y="3053722"/>
                <a:ext cx="360" cy="360"/>
              </p14:xfrm>
            </p:contentPart>
          </mc:Choice>
          <mc:Fallback xmlns="">
            <p:pic>
              <p:nvPicPr>
                <p:cNvPr id="44" name="Ink 43"/>
              </p:nvPicPr>
              <p:blipFill>
                <a:blip r:embed="rId12"/>
              </p:blipFill>
              <p:spPr>
                <a:xfrm>
                  <a:off x="5657422" y="3053722"/>
                  <a:ext cx="360" cy="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2" p14:bwMode="auto">
              <p14:nvContentPartPr>
                <p14:cNvPr id="45" name="Ink 44"/>
                <p14:cNvContentPartPr/>
                <p14:nvPr/>
              </p14:nvContentPartPr>
              <p14:xfrm>
                <a:off x="5657422" y="2968402"/>
                <a:ext cx="102240" cy="122760"/>
              </p14:xfrm>
            </p:contentPart>
          </mc:Choice>
          <mc:Fallback xmlns="">
            <p:pic>
              <p:nvPicPr>
                <p:cNvPr id="45" name="Ink 44"/>
              </p:nvPicPr>
              <p:blipFill>
                <a:blip r:embed="rId43"/>
              </p:blipFill>
              <p:spPr>
                <a:xfrm>
                  <a:off x="5657422" y="2968402"/>
                  <a:ext cx="102240" cy="1227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4" p14:bwMode="auto">
              <p14:nvContentPartPr>
                <p14:cNvPr id="47" name="Ink 46"/>
                <p14:cNvContentPartPr/>
                <p14:nvPr/>
              </p14:nvContentPartPr>
              <p14:xfrm>
                <a:off x="5825542" y="2948602"/>
                <a:ext cx="105480" cy="245880"/>
              </p14:xfrm>
            </p:contentPart>
          </mc:Choice>
          <mc:Fallback xmlns="">
            <p:pic>
              <p:nvPicPr>
                <p:cNvPr id="47" name="Ink 46"/>
              </p:nvPicPr>
              <p:blipFill>
                <a:blip r:embed="rId45"/>
              </p:blipFill>
              <p:spPr>
                <a:xfrm>
                  <a:off x="5825542" y="2948602"/>
                  <a:ext cx="105480" cy="245880"/>
                </a:xfrm>
                <a:prstGeom prst="rect"/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51" name="Ink 50"/>
              <p14:cNvContentPartPr/>
              <p14:nvPr/>
            </p14:nvContentPartPr>
            <p14:xfrm>
              <a:off x="2379262" y="2454682"/>
              <a:ext cx="84960" cy="1766880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47"/>
            </p:blipFill>
            <p:spPr>
              <a:xfrm>
                <a:off x="2379262" y="2454682"/>
                <a:ext cx="84960" cy="1766880"/>
              </a:xfrm>
              <a:prstGeom prst="rect"/>
            </p:spPr>
          </p:pic>
        </mc:Fallback>
      </mc:AlternateContent>
      <p:sp>
        <p:nvSpPr>
          <p:cNvPr id="52" name="TextBox 51"/>
          <p:cNvSpPr txBox="1"/>
          <p:nvPr/>
        </p:nvSpPr>
        <p:spPr>
          <a:xfrm>
            <a:off x="1872055" y="2005499"/>
            <a:ext cx="101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crash1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53" name="Ink 52"/>
              <p14:cNvContentPartPr/>
              <p14:nvPr/>
            </p14:nvContentPartPr>
            <p14:xfrm>
              <a:off x="2395462" y="3281962"/>
              <a:ext cx="118080" cy="127800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49"/>
            </p:blipFill>
            <p:spPr>
              <a:xfrm>
                <a:off x="2395462" y="3281962"/>
                <a:ext cx="118080" cy="127800"/>
              </a:xfrm>
              <a:prstGeom prst="rect"/>
            </p:spPr>
          </p:pic>
        </mc:Fallback>
      </mc:AlternateContent>
      <p:grpSp>
        <p:nvGrpSpPr>
          <p:cNvPr id="70" name="Group 69"/>
          <p:cNvGrpSpPr/>
          <p:nvPr/>
        </p:nvGrpSpPr>
        <p:grpSpPr>
          <a:xfrm>
            <a:off x="5114182" y="3407962"/>
            <a:ext cx="747000" cy="301320"/>
            <a:chOff x="5114182" y="3407962"/>
            <a:chExt cx="747000" cy="30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50" p14:bwMode="auto">
              <p14:nvContentPartPr>
                <p14:cNvPr id="62" name="Ink 61"/>
                <p14:cNvContentPartPr/>
                <p14:nvPr/>
              </p14:nvContentPartPr>
              <p14:xfrm>
                <a:off x="5114182" y="3407962"/>
                <a:ext cx="130680" cy="301320"/>
              </p14:xfrm>
            </p:contentPart>
          </mc:Choice>
          <mc:Fallback xmlns="">
            <p:pic>
              <p:nvPicPr>
                <p:cNvPr id="62" name="Ink 61"/>
              </p:nvPicPr>
              <p:blipFill>
                <a:blip r:embed="rId51"/>
              </p:blipFill>
              <p:spPr>
                <a:xfrm>
                  <a:off x="5114182" y="3407962"/>
                  <a:ext cx="130680" cy="3013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52" p14:bwMode="auto">
              <p14:nvContentPartPr>
                <p14:cNvPr id="63" name="Ink 62"/>
                <p14:cNvContentPartPr/>
                <p14:nvPr/>
              </p14:nvContentPartPr>
              <p14:xfrm>
                <a:off x="5315062" y="3531802"/>
                <a:ext cx="125280" cy="147240"/>
              </p14:xfrm>
            </p:contentPart>
          </mc:Choice>
          <mc:Fallback xmlns="">
            <p:pic>
              <p:nvPicPr>
                <p:cNvPr id="63" name="Ink 62"/>
              </p:nvPicPr>
              <p:blipFill>
                <a:blip r:embed="rId53"/>
              </p:blipFill>
              <p:spPr>
                <a:xfrm>
                  <a:off x="5315062" y="3531802"/>
                  <a:ext cx="125280" cy="1472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54" p14:bwMode="auto">
              <p14:nvContentPartPr>
                <p14:cNvPr id="65" name="Ink 64"/>
                <p14:cNvContentPartPr/>
                <p14:nvPr/>
              </p14:nvContentPartPr>
              <p14:xfrm>
                <a:off x="5496502" y="3527482"/>
                <a:ext cx="101160" cy="18720"/>
              </p14:xfrm>
            </p:contentPart>
          </mc:Choice>
          <mc:Fallback xmlns="">
            <p:pic>
              <p:nvPicPr>
                <p:cNvPr id="65" name="Ink 64"/>
              </p:nvPicPr>
              <p:blipFill>
                <a:blip r:embed="rId55"/>
              </p:blipFill>
              <p:spPr>
                <a:xfrm>
                  <a:off x="5496502" y="3527482"/>
                  <a:ext cx="101160" cy="187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56" p14:bwMode="auto">
              <p14:nvContentPartPr>
                <p14:cNvPr id="67" name="Ink 66"/>
                <p14:cNvContentPartPr/>
                <p14:nvPr/>
              </p14:nvContentPartPr>
              <p14:xfrm>
                <a:off x="5560942" y="3449722"/>
                <a:ext cx="62640" cy="171720"/>
              </p14:xfrm>
            </p:contentPart>
          </mc:Choice>
          <mc:Fallback xmlns="">
            <p:pic>
              <p:nvPicPr>
                <p:cNvPr id="67" name="Ink 66"/>
              </p:nvPicPr>
              <p:blipFill>
                <a:blip r:embed="rId57"/>
              </p:blipFill>
              <p:spPr>
                <a:xfrm>
                  <a:off x="5560942" y="3449722"/>
                  <a:ext cx="62640" cy="1717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58" p14:bwMode="auto">
              <p14:nvContentPartPr>
                <p14:cNvPr id="69" name="Ink 68"/>
                <p14:cNvContentPartPr/>
                <p14:nvPr/>
              </p14:nvContentPartPr>
              <p14:xfrm>
                <a:off x="5715382" y="3536482"/>
                <a:ext cx="145800" cy="124200"/>
              </p14:xfrm>
            </p:contentPart>
          </mc:Choice>
          <mc:Fallback xmlns="">
            <p:pic>
              <p:nvPicPr>
                <p:cNvPr id="69" name="Ink 68"/>
              </p:nvPicPr>
              <p:blipFill>
                <a:blip r:embed="rId59"/>
              </p:blipFill>
              <p:spPr>
                <a:xfrm>
                  <a:off x="5715382" y="3536482"/>
                  <a:ext cx="145800" cy="124200"/>
                </a:xfrm>
                <a:prstGeom prst="rect"/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71" name="Ink 70"/>
              <p14:cNvContentPartPr/>
              <p14:nvPr/>
            </p14:nvContentPartPr>
            <p14:xfrm>
              <a:off x="2757622" y="1757722"/>
              <a:ext cx="360" cy="360"/>
            </p14:xfrm>
          </p:contentPart>
        </mc:Choice>
        <mc:Fallback xmlns="">
          <p:pic>
            <p:nvPicPr>
              <p:cNvPr id="71" name="Ink 70"/>
            </p:nvPicPr>
            <p:blipFill>
              <a:blip r:embed="rId61"/>
            </p:blipFill>
            <p:spPr>
              <a:xfrm>
                <a:off x="2757622" y="1757722"/>
                <a:ext cx="360" cy="360"/>
              </a:xfrm>
              <a:prstGeom prst="rect"/>
            </p:spPr>
          </p:pic>
        </mc:Fallback>
      </mc:AlternateContent>
      <p:grpSp>
        <p:nvGrpSpPr>
          <p:cNvPr id="80" name="Group 79"/>
          <p:cNvGrpSpPr/>
          <p:nvPr/>
        </p:nvGrpSpPr>
        <p:grpSpPr>
          <a:xfrm>
            <a:off x="2397262" y="1321402"/>
            <a:ext cx="2114280" cy="651960"/>
            <a:chOff x="2397262" y="1321402"/>
            <a:chExt cx="2114280" cy="65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62" p14:bwMode="auto">
              <p14:nvContentPartPr>
                <p14:cNvPr id="72" name="Ink 71"/>
                <p14:cNvContentPartPr/>
                <p14:nvPr/>
              </p14:nvContentPartPr>
              <p14:xfrm>
                <a:off x="2397262" y="1321402"/>
                <a:ext cx="360" cy="174240"/>
              </p14:xfrm>
            </p:contentPart>
          </mc:Choice>
          <mc:Fallback xmlns="">
            <p:pic>
              <p:nvPicPr>
                <p:cNvPr id="72" name="Ink 71"/>
              </p:nvPicPr>
              <p:blipFill>
                <a:blip r:embed="rId63"/>
              </p:blipFill>
              <p:spPr>
                <a:xfrm>
                  <a:off x="2397262" y="1321402"/>
                  <a:ext cx="360" cy="1742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64" p14:bwMode="auto">
              <p14:nvContentPartPr>
                <p14:cNvPr id="73" name="Ink 72"/>
                <p14:cNvContentPartPr/>
                <p14:nvPr/>
              </p14:nvContentPartPr>
              <p14:xfrm>
                <a:off x="2408422" y="1574842"/>
                <a:ext cx="360" cy="86040"/>
              </p14:xfrm>
            </p:contentPart>
          </mc:Choice>
          <mc:Fallback xmlns="">
            <p:pic>
              <p:nvPicPr>
                <p:cNvPr id="73" name="Ink 72"/>
              </p:nvPicPr>
              <p:blipFill>
                <a:blip r:embed="rId65"/>
              </p:blipFill>
              <p:spPr>
                <a:xfrm>
                  <a:off x="2408422" y="1574842"/>
                  <a:ext cx="360" cy="860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66" p14:bwMode="auto">
              <p14:nvContentPartPr>
                <p14:cNvPr id="75" name="Ink 74"/>
                <p14:cNvContentPartPr/>
                <p14:nvPr/>
              </p14:nvContentPartPr>
              <p14:xfrm>
                <a:off x="2431462" y="1745122"/>
                <a:ext cx="360" cy="50400"/>
              </p14:xfrm>
            </p:contentPart>
          </mc:Choice>
          <mc:Fallback xmlns="">
            <p:pic>
              <p:nvPicPr>
                <p:cNvPr id="75" name="Ink 74"/>
              </p:nvPicPr>
              <p:blipFill>
                <a:blip r:embed="rId67"/>
              </p:blipFill>
              <p:spPr>
                <a:xfrm>
                  <a:off x="2431462" y="1745122"/>
                  <a:ext cx="360" cy="504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68" p14:bwMode="auto">
              <p14:nvContentPartPr>
                <p14:cNvPr id="77" name="Ink 76"/>
                <p14:cNvContentPartPr/>
                <p14:nvPr/>
              </p14:nvContentPartPr>
              <p14:xfrm>
                <a:off x="2413822" y="1863922"/>
                <a:ext cx="7200" cy="109440"/>
              </p14:xfrm>
            </p:contentPart>
          </mc:Choice>
          <mc:Fallback xmlns="">
            <p:pic>
              <p:nvPicPr>
                <p:cNvPr id="77" name="Ink 76"/>
              </p:nvPicPr>
              <p:blipFill>
                <a:blip r:embed="rId69"/>
              </p:blipFill>
              <p:spPr>
                <a:xfrm>
                  <a:off x="2413822" y="1863922"/>
                  <a:ext cx="7200" cy="1094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70" p14:bwMode="auto">
              <p14:nvContentPartPr>
                <p14:cNvPr id="79" name="Ink 78"/>
                <p14:cNvContentPartPr/>
                <p14:nvPr/>
              </p14:nvContentPartPr>
              <p14:xfrm>
                <a:off x="2563222" y="1516162"/>
                <a:ext cx="1948320" cy="109800"/>
              </p14:xfrm>
            </p:contentPart>
          </mc:Choice>
          <mc:Fallback xmlns="">
            <p:pic>
              <p:nvPicPr>
                <p:cNvPr id="79" name="Ink 78"/>
              </p:nvPicPr>
              <p:blipFill>
                <a:blip r:embed="rId71"/>
              </p:blipFill>
              <p:spPr>
                <a:xfrm>
                  <a:off x="2563222" y="1516162"/>
                  <a:ext cx="1948320" cy="109800"/>
                </a:xfrm>
                <a:prstGeom prst="rect"/>
              </p:spPr>
            </p:pic>
          </mc:Fallback>
        </mc:AlternateContent>
      </p:grpSp>
      <p:grpSp>
        <p:nvGrpSpPr>
          <p:cNvPr id="83" name="Group 82"/>
          <p:cNvGrpSpPr/>
          <p:nvPr/>
        </p:nvGrpSpPr>
        <p:grpSpPr>
          <a:xfrm>
            <a:off x="7809862" y="1031242"/>
            <a:ext cx="30240" cy="492840"/>
            <a:chOff x="7809862" y="1031242"/>
            <a:chExt cx="30240" cy="49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72" p14:bwMode="auto">
              <p14:nvContentPartPr>
                <p14:cNvPr id="81" name="Ink 80"/>
                <p14:cNvContentPartPr/>
                <p14:nvPr/>
              </p14:nvContentPartPr>
              <p14:xfrm>
                <a:off x="7809862" y="1031242"/>
                <a:ext cx="360" cy="182160"/>
              </p14:xfrm>
            </p:contentPart>
          </mc:Choice>
          <mc:Fallback xmlns="">
            <p:pic>
              <p:nvPicPr>
                <p:cNvPr id="81" name="Ink 80"/>
              </p:nvPicPr>
              <p:blipFill>
                <a:blip r:embed="rId73"/>
              </p:blipFill>
              <p:spPr>
                <a:xfrm>
                  <a:off x="7809862" y="1031242"/>
                  <a:ext cx="360" cy="1821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74" p14:bwMode="auto">
              <p14:nvContentPartPr>
                <p14:cNvPr id="82" name="Ink 81"/>
                <p14:cNvContentPartPr/>
                <p14:nvPr/>
              </p14:nvContentPartPr>
              <p14:xfrm>
                <a:off x="7831822" y="1305562"/>
                <a:ext cx="8280" cy="218520"/>
              </p14:xfrm>
            </p:contentPart>
          </mc:Choice>
          <mc:Fallback xmlns="">
            <p:pic>
              <p:nvPicPr>
                <p:cNvPr id="82" name="Ink 81"/>
              </p:nvPicPr>
              <p:blipFill>
                <a:blip r:embed="rId75"/>
              </p:blipFill>
              <p:spPr>
                <a:xfrm>
                  <a:off x="7831822" y="1305562"/>
                  <a:ext cx="8280" cy="218520"/>
                </a:xfrm>
                <a:prstGeom prst="rect"/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84" name="Ink 83"/>
              <p14:cNvContentPartPr/>
              <p14:nvPr/>
            </p14:nvContentPartPr>
            <p14:xfrm>
              <a:off x="7828222" y="1742242"/>
              <a:ext cx="7920" cy="285120"/>
            </p14:xfrm>
          </p:contentPart>
        </mc:Choice>
        <mc:Fallback xmlns="">
          <p:pic>
            <p:nvPicPr>
              <p:cNvPr id="84" name="Ink 83"/>
            </p:nvPicPr>
            <p:blipFill>
              <a:blip r:embed="rId77"/>
            </p:blipFill>
            <p:spPr>
              <a:xfrm>
                <a:off x="7828222" y="1742242"/>
                <a:ext cx="7920" cy="285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85" name="Ink 84"/>
              <p14:cNvContentPartPr/>
              <p14:nvPr/>
            </p14:nvContentPartPr>
            <p14:xfrm>
              <a:off x="5830582" y="1445242"/>
              <a:ext cx="1853640" cy="75240"/>
            </p14:xfrm>
          </p:contentPart>
        </mc:Choice>
        <mc:Fallback xmlns="">
          <p:pic>
            <p:nvPicPr>
              <p:cNvPr id="85" name="Ink 84"/>
            </p:nvPicPr>
            <p:blipFill>
              <a:blip r:embed="rId79"/>
            </p:blipFill>
            <p:spPr>
              <a:xfrm>
                <a:off x="5830582" y="1445242"/>
                <a:ext cx="1853640" cy="75240"/>
              </a:xfrm>
              <a:prstGeom prst="rect"/>
            </p:spPr>
          </p:pic>
        </mc:Fallback>
      </mc:AlternateContent>
      <p:grpSp>
        <p:nvGrpSpPr>
          <p:cNvPr id="90" name="Group 89"/>
          <p:cNvGrpSpPr/>
          <p:nvPr/>
        </p:nvGrpSpPr>
        <p:grpSpPr>
          <a:xfrm>
            <a:off x="4811062" y="1246162"/>
            <a:ext cx="731880" cy="543960"/>
            <a:chOff x="4811062" y="1246162"/>
            <a:chExt cx="731880" cy="54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80" p14:bwMode="auto">
              <p14:nvContentPartPr>
                <p14:cNvPr id="86" name="Ink 85"/>
                <p14:cNvContentPartPr/>
                <p14:nvPr/>
              </p14:nvContentPartPr>
              <p14:xfrm>
                <a:off x="4811062" y="1433722"/>
                <a:ext cx="343080" cy="28440"/>
              </p14:xfrm>
            </p:contentPart>
          </mc:Choice>
          <mc:Fallback xmlns="">
            <p:pic>
              <p:nvPicPr>
                <p:cNvPr id="86" name="Ink 85"/>
              </p:nvPicPr>
              <p:blipFill>
                <a:blip r:embed="rId81"/>
              </p:blipFill>
              <p:spPr>
                <a:xfrm>
                  <a:off x="4811062" y="1433722"/>
                  <a:ext cx="343080" cy="284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82" p14:bwMode="auto">
              <p14:nvContentPartPr>
                <p14:cNvPr id="87" name="Ink 86"/>
                <p14:cNvContentPartPr/>
                <p14:nvPr/>
              </p14:nvContentPartPr>
              <p14:xfrm>
                <a:off x="5005102" y="1246162"/>
                <a:ext cx="186120" cy="403560"/>
              </p14:xfrm>
            </p:contentPart>
          </mc:Choice>
          <mc:Fallback xmlns="">
            <p:pic>
              <p:nvPicPr>
                <p:cNvPr id="87" name="Ink 86"/>
              </p:nvPicPr>
              <p:blipFill>
                <a:blip r:embed="rId83"/>
              </p:blipFill>
              <p:spPr>
                <a:xfrm>
                  <a:off x="5005102" y="1246162"/>
                  <a:ext cx="186120" cy="4035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84" p14:bwMode="auto">
              <p14:nvContentPartPr>
                <p14:cNvPr id="89" name="Ink 88"/>
                <p14:cNvContentPartPr/>
                <p14:nvPr/>
              </p14:nvContentPartPr>
              <p14:xfrm>
                <a:off x="5381302" y="1343002"/>
                <a:ext cx="161640" cy="447120"/>
              </p14:xfrm>
            </p:contentPart>
          </mc:Choice>
          <mc:Fallback xmlns="">
            <p:pic>
              <p:nvPicPr>
                <p:cNvPr id="89" name="Ink 88"/>
              </p:nvPicPr>
              <p:blipFill>
                <a:blip r:embed="rId85"/>
              </p:blipFill>
              <p:spPr>
                <a:xfrm>
                  <a:off x="5381302" y="1343002"/>
                  <a:ext cx="161640" cy="447120"/>
                </a:xfrm>
                <a:prstGeom prst="rect"/>
              </p:spPr>
            </p:pic>
          </mc:Fallback>
        </mc:AlternateContent>
      </p:grpSp>
      <p:sp>
        <p:nvSpPr>
          <p:cNvPr id="91" name="TextBox 90"/>
          <p:cNvSpPr txBox="1"/>
          <p:nvPr/>
        </p:nvSpPr>
        <p:spPr>
          <a:xfrm>
            <a:off x="2408422" y="4028668"/>
            <a:ext cx="93729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400" dirty="0"/>
              <a:t>Removed all the data which human being don’t have control 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en-US" altLang="zh-CN" sz="2400" dirty="0"/>
              <a:t>Removed</a:t>
            </a:r>
            <a:r>
              <a:rPr lang="zh-CN" altLang="en-US" sz="2400" dirty="0"/>
              <a:t> </a:t>
            </a:r>
            <a:r>
              <a:rPr lang="en-US" altLang="zh-CN" sz="2400" dirty="0"/>
              <a:t>all</a:t>
            </a:r>
            <a:r>
              <a:rPr lang="zh-CN" altLang="en-US" sz="2400" dirty="0"/>
              <a:t> </a:t>
            </a:r>
            <a:r>
              <a:rPr lang="en-US" altLang="zh-CN" sz="2400" dirty="0" err="1"/>
              <a:t>ts</a:t>
            </a:r>
            <a:r>
              <a:rPr lang="zh-CN" altLang="en-US" sz="2400" dirty="0"/>
              <a:t> </a:t>
            </a:r>
            <a:r>
              <a:rPr lang="en-US" altLang="zh-CN" sz="2400" dirty="0"/>
              <a:t>&lt;</a:t>
            </a:r>
            <a:r>
              <a:rPr lang="zh-CN" altLang="en-US" sz="2400" dirty="0"/>
              <a:t> </a:t>
            </a:r>
            <a:r>
              <a:rPr lang="en-US" altLang="zh-CN" sz="2400" dirty="0"/>
              <a:t>2</a:t>
            </a:r>
            <a:r>
              <a:rPr lang="zh-CN" altLang="en-US" sz="2400" dirty="0"/>
              <a:t> </a:t>
            </a:r>
            <a:r>
              <a:rPr lang="en-US" altLang="zh-CN" sz="2400" dirty="0"/>
              <a:t>seconds</a:t>
            </a:r>
            <a:r>
              <a:rPr lang="zh-CN" altLang="en-US" sz="2400" dirty="0"/>
              <a:t> </a:t>
            </a:r>
            <a:r>
              <a:rPr lang="en-US" altLang="zh-CN" sz="2400" dirty="0"/>
              <a:t>between 2 crash events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en-US" altLang="zh-CN" sz="2400" dirty="0"/>
              <a:t>For crash event data, took 500ms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en-US" altLang="zh-CN" sz="2400" dirty="0"/>
              <a:t>For non crash event data, sliding window, with 500ms and 300ms as step</a:t>
            </a:r>
            <a:endParaRPr lang="en-US" altLang="zh-CN" sz="2400" dirty="0"/>
          </a:p>
          <a:p>
            <a:pPr marL="457200" indent="-457200">
              <a:buFontTx/>
              <a:buAutoNum type="arabicPeriod"/>
            </a:pPr>
            <a:r>
              <a:rPr lang="en-US" altLang="zh-CN" sz="2400" dirty="0"/>
              <a:t>Time</a:t>
            </a:r>
            <a:r>
              <a:rPr lang="zh-CN" altLang="en-US" sz="2400" dirty="0"/>
              <a:t> </a:t>
            </a:r>
            <a:r>
              <a:rPr lang="en-US" altLang="zh-CN" sz="2400" dirty="0"/>
              <a:t>series</a:t>
            </a:r>
            <a:r>
              <a:rPr lang="zh-CN" altLang="en-US" sz="2400" dirty="0"/>
              <a:t> </a:t>
            </a:r>
            <a:r>
              <a:rPr lang="en-US" altLang="zh-CN" sz="2400" dirty="0"/>
              <a:t>points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each</a:t>
            </a:r>
            <a:r>
              <a:rPr lang="zh-CN" altLang="en-US" sz="2400" dirty="0"/>
              <a:t> </a:t>
            </a:r>
            <a:r>
              <a:rPr lang="en-US" altLang="zh-CN" sz="2400" dirty="0"/>
              <a:t>same</a:t>
            </a:r>
            <a:r>
              <a:rPr lang="zh-CN" altLang="en-US" sz="2400" dirty="0"/>
              <a:t> </a:t>
            </a:r>
            <a:r>
              <a:rPr lang="en-US" altLang="zh-CN" sz="2400" dirty="0"/>
              <a:t>time</a:t>
            </a:r>
            <a:r>
              <a:rPr lang="zh-CN" altLang="en-US" sz="2400" dirty="0"/>
              <a:t> </a:t>
            </a:r>
            <a:r>
              <a:rPr lang="en-US" altLang="zh-CN" sz="2400" dirty="0"/>
              <a:t>scale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not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same</a:t>
            </a:r>
            <a:endParaRPr lang="en-US" altLang="zh-CN" sz="2400" dirty="0"/>
          </a:p>
          <a:p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3" name="Ink 2"/>
              <p14:cNvContentPartPr/>
              <p14:nvPr/>
            </p14:nvContentPartPr>
            <p14:xfrm>
              <a:off x="2812361" y="3028142"/>
              <a:ext cx="554760" cy="16920"/>
            </p14:xfrm>
          </p:contentPart>
        </mc:Choice>
        <mc:Fallback xmlns="">
          <p:pic>
            <p:nvPicPr>
              <p:cNvPr id="3" name="Ink 2"/>
            </p:nvPicPr>
            <p:blipFill>
              <a:blip r:embed="rId87"/>
            </p:blipFill>
            <p:spPr>
              <a:xfrm>
                <a:off x="2812361" y="3028142"/>
                <a:ext cx="554760" cy="169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4" name="Ink 3"/>
              <p14:cNvContentPartPr/>
              <p14:nvPr/>
            </p14:nvContentPartPr>
            <p14:xfrm>
              <a:off x="4189361" y="2990342"/>
              <a:ext cx="626400" cy="30600"/>
            </p14:xfrm>
          </p:contentPart>
        </mc:Choice>
        <mc:Fallback xmlns="">
          <p:pic>
            <p:nvPicPr>
              <p:cNvPr id="4" name="Ink 3"/>
            </p:nvPicPr>
            <p:blipFill>
              <a:blip r:embed="rId89"/>
            </p:blipFill>
            <p:spPr>
              <a:xfrm>
                <a:off x="4189361" y="2990342"/>
                <a:ext cx="626400" cy="30600"/>
              </a:xfrm>
              <a:prstGeom prst="rect"/>
            </p:spPr>
          </p:pic>
        </mc:Fallback>
      </mc:AlternateContent>
      <p:grpSp>
        <p:nvGrpSpPr>
          <p:cNvPr id="30" name="Group 29"/>
          <p:cNvGrpSpPr/>
          <p:nvPr/>
        </p:nvGrpSpPr>
        <p:grpSpPr>
          <a:xfrm>
            <a:off x="3504281" y="2687222"/>
            <a:ext cx="611280" cy="367200"/>
            <a:chOff x="3504281" y="2687222"/>
            <a:chExt cx="611280" cy="36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90" p14:bwMode="auto">
              <p14:nvContentPartPr>
                <p14:cNvPr id="6" name="Ink 5"/>
                <p14:cNvContentPartPr/>
                <p14:nvPr/>
              </p14:nvContentPartPr>
              <p14:xfrm>
                <a:off x="3504281" y="2687222"/>
                <a:ext cx="172080" cy="367200"/>
              </p14:xfrm>
            </p:contentPart>
          </mc:Choice>
          <mc:Fallback xmlns="">
            <p:pic>
              <p:nvPicPr>
                <p:cNvPr id="6" name="Ink 5"/>
              </p:nvPicPr>
              <p:blipFill>
                <a:blip r:embed="rId91"/>
              </p:blipFill>
              <p:spPr>
                <a:xfrm>
                  <a:off x="3504281" y="2687222"/>
                  <a:ext cx="172080" cy="3672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92" p14:bwMode="auto">
              <p14:nvContentPartPr>
                <p14:cNvPr id="7" name="Ink 6"/>
                <p14:cNvContentPartPr/>
                <p14:nvPr/>
              </p14:nvContentPartPr>
              <p14:xfrm>
                <a:off x="3736121" y="2940302"/>
                <a:ext cx="63360" cy="83160"/>
              </p14:xfrm>
            </p:contentPart>
          </mc:Choice>
          <mc:Fallback xmlns="">
            <p:pic>
              <p:nvPicPr>
                <p:cNvPr id="7" name="Ink 6"/>
              </p:nvPicPr>
              <p:blipFill>
                <a:blip r:embed="rId93"/>
              </p:blipFill>
              <p:spPr>
                <a:xfrm>
                  <a:off x="3736121" y="2940302"/>
                  <a:ext cx="63360" cy="831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94" p14:bwMode="auto">
              <p14:nvContentPartPr>
                <p14:cNvPr id="14" name="Ink 13"/>
                <p14:cNvContentPartPr/>
                <p14:nvPr/>
              </p14:nvContentPartPr>
              <p14:xfrm>
                <a:off x="3736121" y="2953982"/>
                <a:ext cx="126360" cy="76320"/>
              </p14:xfrm>
            </p:contentPart>
          </mc:Choice>
          <mc:Fallback xmlns="">
            <p:pic>
              <p:nvPicPr>
                <p:cNvPr id="14" name="Ink 13"/>
              </p:nvPicPr>
              <p:blipFill>
                <a:blip r:embed="rId95"/>
              </p:blipFill>
              <p:spPr>
                <a:xfrm>
                  <a:off x="3736121" y="2953982"/>
                  <a:ext cx="126360" cy="763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96" p14:bwMode="auto">
              <p14:nvContentPartPr>
                <p14:cNvPr id="16" name="Ink 15"/>
                <p14:cNvContentPartPr/>
                <p14:nvPr/>
              </p14:nvContentPartPr>
              <p14:xfrm>
                <a:off x="3827561" y="2873342"/>
                <a:ext cx="66240" cy="360"/>
              </p14:xfrm>
            </p:contentPart>
          </mc:Choice>
          <mc:Fallback xmlns="">
            <p:pic>
              <p:nvPicPr>
                <p:cNvPr id="16" name="Ink 15"/>
              </p:nvPicPr>
              <p:blipFill>
                <a:blip r:embed="rId97"/>
              </p:blipFill>
              <p:spPr>
                <a:xfrm>
                  <a:off x="3827561" y="2873342"/>
                  <a:ext cx="66240" cy="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98" p14:bwMode="auto">
              <p14:nvContentPartPr>
                <p14:cNvPr id="17" name="Ink 16"/>
                <p14:cNvContentPartPr/>
                <p14:nvPr/>
              </p14:nvContentPartPr>
              <p14:xfrm>
                <a:off x="3888401" y="2868302"/>
                <a:ext cx="93960" cy="360"/>
              </p14:xfrm>
            </p:contentPart>
          </mc:Choice>
          <mc:Fallback xmlns="">
            <p:pic>
              <p:nvPicPr>
                <p:cNvPr id="17" name="Ink 16"/>
              </p:nvPicPr>
              <p:blipFill>
                <a:blip r:embed="rId99"/>
              </p:blipFill>
              <p:spPr>
                <a:xfrm>
                  <a:off x="3888401" y="2868302"/>
                  <a:ext cx="93960" cy="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00" p14:bwMode="auto">
              <p14:nvContentPartPr>
                <p14:cNvPr id="18" name="Ink 17"/>
                <p14:cNvContentPartPr/>
                <p14:nvPr/>
              </p14:nvContentPartPr>
              <p14:xfrm>
                <a:off x="3891281" y="2795582"/>
                <a:ext cx="59040" cy="202320"/>
              </p14:xfrm>
            </p:contentPart>
          </mc:Choice>
          <mc:Fallback xmlns="">
            <p:pic>
              <p:nvPicPr>
                <p:cNvPr id="18" name="Ink 17"/>
              </p:nvPicPr>
              <p:blipFill>
                <a:blip r:embed="rId101"/>
              </p:blipFill>
              <p:spPr>
                <a:xfrm>
                  <a:off x="3891281" y="2795582"/>
                  <a:ext cx="59040" cy="2023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02" p14:bwMode="auto">
              <p14:nvContentPartPr>
                <p14:cNvPr id="28" name="Ink 27"/>
                <p14:cNvContentPartPr/>
                <p14:nvPr/>
              </p14:nvContentPartPr>
              <p14:xfrm>
                <a:off x="4005401" y="2868662"/>
                <a:ext cx="110160" cy="136080"/>
              </p14:xfrm>
            </p:contentPart>
          </mc:Choice>
          <mc:Fallback xmlns="">
            <p:pic>
              <p:nvPicPr>
                <p:cNvPr id="28" name="Ink 27"/>
              </p:nvPicPr>
              <p:blipFill>
                <a:blip r:embed="rId103"/>
              </p:blipFill>
              <p:spPr>
                <a:xfrm>
                  <a:off x="4005401" y="2868662"/>
                  <a:ext cx="110160" cy="136080"/>
                </a:xfrm>
                <a:prstGeom prst="rect"/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38" name="Ink 37"/>
              <p14:cNvContentPartPr/>
              <p14:nvPr/>
            </p14:nvContentPartPr>
            <p14:xfrm>
              <a:off x="3760601" y="3986462"/>
              <a:ext cx="360" cy="360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61"/>
            </p:blipFill>
            <p:spPr>
              <a:xfrm>
                <a:off x="3760601" y="3986462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2" name="Ink 1"/>
              <p14:cNvContentPartPr/>
              <p14:nvPr/>
            </p14:nvContentPartPr>
            <p14:xfrm>
              <a:off x="2463800" y="2997200"/>
              <a:ext cx="422910" cy="16510"/>
            </p14:xfrm>
          </p:contentPart>
        </mc:Choice>
        <mc:Fallback xmlns="">
          <p:pic>
            <p:nvPicPr>
              <p:cNvPr id="2" name="Ink 1"/>
            </p:nvPicPr>
            <p:blipFill>
              <a:blip r:embed="rId106"/>
            </p:blipFill>
            <p:spPr>
              <a:xfrm>
                <a:off x="2463800" y="2997200"/>
                <a:ext cx="422910" cy="165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8" name="Ink 7"/>
              <p14:cNvContentPartPr/>
              <p14:nvPr/>
            </p14:nvContentPartPr>
            <p14:xfrm>
              <a:off x="2708910" y="2675255"/>
              <a:ext cx="50800" cy="245745"/>
            </p14:xfrm>
          </p:contentPart>
        </mc:Choice>
        <mc:Fallback xmlns="">
          <p:pic>
            <p:nvPicPr>
              <p:cNvPr id="8" name="Ink 7"/>
            </p:nvPicPr>
            <p:blipFill>
              <a:blip r:embed="rId108"/>
            </p:blipFill>
            <p:spPr>
              <a:xfrm>
                <a:off x="2708910" y="2675255"/>
                <a:ext cx="50800" cy="2457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15" name="Ink 14"/>
              <p14:cNvContentPartPr/>
              <p14:nvPr/>
            </p14:nvContentPartPr>
            <p14:xfrm>
              <a:off x="2743200" y="2573655"/>
              <a:ext cx="118110" cy="20320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110"/>
            </p:blipFill>
            <p:spPr>
              <a:xfrm>
                <a:off x="2743200" y="2573655"/>
                <a:ext cx="11811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23" name="Ink 22"/>
              <p14:cNvContentPartPr/>
              <p14:nvPr/>
            </p14:nvContentPartPr>
            <p14:xfrm>
              <a:off x="2912110" y="2632710"/>
              <a:ext cx="101600" cy="13589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112"/>
            </p:blipFill>
            <p:spPr>
              <a:xfrm>
                <a:off x="2912110" y="2632710"/>
                <a:ext cx="101600" cy="135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40" name="Ink 39"/>
              <p14:cNvContentPartPr/>
              <p14:nvPr/>
            </p14:nvContentPartPr>
            <p14:xfrm>
              <a:off x="3048000" y="2607310"/>
              <a:ext cx="152400" cy="30480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114"/>
            </p:blipFill>
            <p:spPr>
              <a:xfrm>
                <a:off x="3048000" y="2607310"/>
                <a:ext cx="152400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42" name="Ink 41"/>
              <p14:cNvContentPartPr/>
              <p14:nvPr/>
            </p14:nvContentPartPr>
            <p14:xfrm>
              <a:off x="5130800" y="2497455"/>
              <a:ext cx="16510" cy="296545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116"/>
            </p:blipFill>
            <p:spPr>
              <a:xfrm>
                <a:off x="5130800" y="2497455"/>
                <a:ext cx="16510" cy="296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46" name="Ink 45"/>
              <p14:cNvContentPartPr/>
              <p14:nvPr/>
            </p14:nvContentPartPr>
            <p14:xfrm>
              <a:off x="5139055" y="2463800"/>
              <a:ext cx="144145" cy="118110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118"/>
            </p:blipFill>
            <p:spPr>
              <a:xfrm>
                <a:off x="5139055" y="2463800"/>
                <a:ext cx="144145" cy="1181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49" name="Ink 48"/>
              <p14:cNvContentPartPr/>
              <p14:nvPr/>
            </p14:nvContentPartPr>
            <p14:xfrm>
              <a:off x="5334000" y="2573655"/>
              <a:ext cx="127000" cy="93345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120"/>
            </p:blipFill>
            <p:spPr>
              <a:xfrm>
                <a:off x="5334000" y="2573655"/>
                <a:ext cx="127000" cy="933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50" name="Ink 49"/>
              <p14:cNvContentPartPr/>
              <p14:nvPr/>
            </p14:nvContentPartPr>
            <p14:xfrm>
              <a:off x="5528310" y="2522855"/>
              <a:ext cx="85090" cy="211455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122"/>
            </p:blipFill>
            <p:spPr>
              <a:xfrm>
                <a:off x="5528310" y="2522855"/>
                <a:ext cx="85090" cy="21145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6590"/>
            <a:ext cx="10515600" cy="5520690"/>
          </a:xfrm>
        </p:spPr>
        <p:txBody>
          <a:bodyPr/>
          <a:p>
            <a:pPr marL="0" indent="0">
              <a:buNone/>
            </a:pPr>
            <a:r>
              <a:rPr lang="en-US" sz="2400"/>
              <a:t>1. New velocity :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	</a:t>
            </a:r>
            <a:r>
              <a:rPr lang="en-US" sz="2000" b="1"/>
              <a:t>new_velocity</a:t>
            </a:r>
            <a:r>
              <a:rPr lang="en-US" sz="2000"/>
              <a:t>  = (Position_t  - Position_t-1)/ (Seconds_t  -  Seconds_t-1)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2. the resampling and interplotation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	</a:t>
            </a:r>
            <a:r>
              <a:rPr lang="en-US" sz="2000"/>
              <a:t>methods == linear or polymonial, sampling rate = 50</a:t>
            </a:r>
            <a:endParaRPr lang="en-US" sz="20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3. weights to different classes</a:t>
            </a:r>
            <a:endParaRPr lang="en-US" sz="2400"/>
          </a:p>
          <a:p>
            <a:pPr marL="0" indent="0">
              <a:buNone/>
            </a:pPr>
            <a:r>
              <a:rPr lang="en-US" sz="2000"/>
              <a:t>	 {1:1, 1:10,  1:50, 1:100}</a:t>
            </a: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1. remove machine control, run again, visual: linear/poly, sampling rate = 50, weights 1:50, 1:100, weekly report: what I have tried, what's the problem, what's the solution, and what's the next step.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Content Placeholder 3"/>
          <p:cNvGraphicFramePr/>
          <p:nvPr>
            <p:ph idx="1"/>
          </p:nvPr>
        </p:nvGraphicFramePr>
        <p:xfrm>
          <a:off x="699770" y="1104265"/>
          <a:ext cx="10792460" cy="4649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560"/>
                <a:gridCol w="2306320"/>
                <a:gridCol w="2078990"/>
                <a:gridCol w="2148205"/>
                <a:gridCol w="2064385"/>
              </a:tblGrid>
              <a:tr h="7835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Velocity type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Class_weights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Accuracy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Precision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Recall </a:t>
                      </a:r>
                      <a:endParaRPr lang="en-US"/>
                    </a:p>
                  </a:txBody>
                  <a:tcPr/>
                </a:tc>
              </a:tr>
              <a:tr h="466090">
                <a:tc rowSpan="4">
                  <a:txBody>
                    <a:bodyPr/>
                    <a:p>
                      <a:pPr lvl="0" algn="ctr">
                        <a:lnSpc>
                          <a:spcPct val="420000"/>
                        </a:lnSpc>
                        <a:buNone/>
                      </a:pPr>
                      <a:r>
                        <a:rPr lang="en-US"/>
                        <a:t>Calculated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rgbClr val="00B050"/>
                          </a:solidFill>
                        </a:rPr>
                        <a:t>1:1</a:t>
                      </a:r>
                      <a:endParaRPr 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rgbClr val="00B050"/>
                          </a:solidFill>
                        </a:rPr>
                        <a:t>99.59%</a:t>
                      </a:r>
                      <a:endParaRPr 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rgbClr val="00B050"/>
                          </a:solidFill>
                        </a:rPr>
                        <a:t>90.65%</a:t>
                      </a:r>
                      <a:endParaRPr 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rgbClr val="00B050"/>
                          </a:solidFill>
                        </a:rPr>
                        <a:t>95.53%</a:t>
                      </a:r>
                      <a:endParaRPr 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465455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1:10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98.80%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70.44%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99.83%</a:t>
                      </a:r>
                      <a:endParaRPr lang="en-US"/>
                    </a:p>
                  </a:txBody>
                  <a:tcPr/>
                </a:tc>
              </a:tr>
              <a:tr h="60325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1:50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98.67%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68.37%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99.83%</a:t>
                      </a:r>
                      <a:endParaRPr lang="en-US"/>
                    </a:p>
                  </a:txBody>
                  <a:tcPr/>
                </a:tc>
              </a:tr>
              <a:tr h="466725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1:100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96.72%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46.62%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100%</a:t>
                      </a:r>
                      <a:endParaRPr lang="en-US"/>
                    </a:p>
                  </a:txBody>
                  <a:tcPr/>
                </a:tc>
              </a:tr>
              <a:tr h="466090">
                <a:tc rowSpan="4">
                  <a:txBody>
                    <a:bodyPr/>
                    <a:p>
                      <a:pPr algn="ctr">
                        <a:lnSpc>
                          <a:spcPct val="420000"/>
                        </a:lnSpc>
                        <a:buNone/>
                      </a:pPr>
                      <a:r>
                        <a:rPr lang="en-US"/>
                        <a:t>Original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rgbClr val="00B050"/>
                          </a:solidFill>
                        </a:rPr>
                        <a:t>1:1</a:t>
                      </a:r>
                      <a:endParaRPr 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rgbClr val="00B050"/>
                          </a:solidFill>
                        </a:rPr>
                        <a:t>99.66%</a:t>
                      </a:r>
                      <a:endParaRPr 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rgbClr val="00B050"/>
                          </a:solidFill>
                        </a:rPr>
                        <a:t>92.08%</a:t>
                      </a:r>
                      <a:endParaRPr 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rgbClr val="00B050"/>
                          </a:solidFill>
                        </a:rPr>
                        <a:t>96.27%</a:t>
                      </a:r>
                      <a:endParaRPr 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466725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accent2"/>
                          </a:solidFill>
                        </a:rPr>
                        <a:t>1:10</a:t>
                      </a:r>
                      <a:endParaRPr lang="en-US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accent2"/>
                          </a:solidFill>
                          <a:sym typeface="+mn-ea"/>
                        </a:rPr>
                        <a:t>99.66%</a:t>
                      </a:r>
                      <a:endParaRPr lang="en-US" sz="1800">
                        <a:solidFill>
                          <a:schemeClr val="accent2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accent2"/>
                          </a:solidFill>
                        </a:rPr>
                        <a:t>90.49%</a:t>
                      </a:r>
                      <a:endParaRPr lang="en-US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accent2"/>
                          </a:solidFill>
                        </a:rPr>
                        <a:t>98.43%</a:t>
                      </a:r>
                      <a:endParaRPr lang="en-US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465455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1:50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98.45%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64.83%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99.83%</a:t>
                      </a:r>
                      <a:endParaRPr lang="en-US"/>
                    </a:p>
                  </a:txBody>
                  <a:tcPr/>
                </a:tc>
              </a:tr>
              <a:tr h="46609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1:100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97.35%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51.87%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99.92%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Table 5"/>
          <p:cNvGraphicFramePr/>
          <p:nvPr/>
        </p:nvGraphicFramePr>
        <p:xfrm>
          <a:off x="1567815" y="-51435"/>
          <a:ext cx="5593080" cy="694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180"/>
                <a:gridCol w="922655"/>
                <a:gridCol w="941705"/>
                <a:gridCol w="932180"/>
                <a:gridCol w="932180"/>
                <a:gridCol w="932180"/>
              </a:tblGrid>
              <a:tr h="7315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sym typeface="+mn-ea"/>
                        </a:rPr>
                        <a:t>Time advanced</a:t>
                      </a:r>
                      <a:endParaRPr lang="en-US" sz="1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sym typeface="+mn-ea"/>
                        </a:rPr>
                        <a:t>Velocity </a:t>
                      </a:r>
                      <a:endParaRPr lang="en-US" sz="1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Weights</a:t>
                      </a:r>
                      <a:endParaRPr lang="en-US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en-US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Precision</a:t>
                      </a:r>
                      <a:endParaRPr lang="en-US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Recall</a:t>
                      </a:r>
                      <a:endParaRPr lang="en-US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5760">
                <a:tc rowSpan="8"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300ms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 rowSpan="4"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sym typeface="+mn-ea"/>
                        </a:rPr>
                        <a:t>Calculated</a:t>
                      </a:r>
                      <a:endParaRPr lang="en-US" sz="1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1:1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99.59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90.65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95.53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576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1:10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98.80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sym typeface="+mn-ea"/>
                        </a:rPr>
                        <a:t>70.44</a:t>
                      </a:r>
                      <a:endParaRPr lang="en-US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sym typeface="+mn-ea"/>
                        </a:rPr>
                        <a:t>99.83</a:t>
                      </a:r>
                      <a:endParaRPr lang="en-US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6576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1:50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98.67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68.37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sym typeface="+mn-ea"/>
                        </a:rPr>
                        <a:t>99.83</a:t>
                      </a:r>
                      <a:endParaRPr lang="en-US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6576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1:100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96.72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46.62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5760">
                <a:tc vMerge="1">
                  <a:tcPr/>
                </a:tc>
                <a:tc rowSpan="4"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Original</a:t>
                      </a:r>
                      <a:endParaRPr 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1:1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99.66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92.08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96.27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576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1:10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sym typeface="+mn-ea"/>
                        </a:rPr>
                        <a:t>99.66</a:t>
                      </a:r>
                      <a:endParaRPr lang="en-US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90.49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98.43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576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1:50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98.45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64.83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sym typeface="+mn-ea"/>
                        </a:rPr>
                        <a:t>99.83</a:t>
                      </a:r>
                      <a:endParaRPr lang="en-US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6576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1:100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97.35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51.87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99.92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5760">
                <a:tc rowSpan="8"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500ms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 rowSpan="4"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sym typeface="+mn-ea"/>
                        </a:rPr>
                        <a:t>Calculated</a:t>
                      </a:r>
                      <a:endParaRPr lang="en-US" sz="1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1:1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97.73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57.92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86.64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</a:tr>
              <a:tr h="36576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1:10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97.19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51.76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95.41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</a:tr>
              <a:tr h="36576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1:50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93.89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32.90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99.18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</a:tr>
              <a:tr h="36576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1:100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92.58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28.75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sym typeface="+mn-ea"/>
                        </a:rPr>
                        <a:t>99.18</a:t>
                      </a:r>
                      <a:endParaRPr lang="en-US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</a:tr>
              <a:tr h="365760">
                <a:tc vMerge="1">
                  <a:tcPr/>
                </a:tc>
                <a:tc rowSpan="4"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sym typeface="+mn-ea"/>
                        </a:rPr>
                        <a:t>Original</a:t>
                      </a:r>
                      <a:endParaRPr lang="en-US" sz="1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1:1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98.46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74.51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74.26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</a:tr>
              <a:tr h="36576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1:10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97.62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56.22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94.84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</a:tr>
              <a:tr h="36576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1:50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96.09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43.28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96.89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</a:tr>
              <a:tr h="36576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1:100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92.04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27.34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99.26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Table 5"/>
          <p:cNvGraphicFramePr/>
          <p:nvPr/>
        </p:nvGraphicFramePr>
        <p:xfrm>
          <a:off x="1567815" y="-51435"/>
          <a:ext cx="6193155" cy="6885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875"/>
                <a:gridCol w="1021715"/>
                <a:gridCol w="1043305"/>
                <a:gridCol w="1031875"/>
                <a:gridCol w="1032510"/>
                <a:gridCol w="1031875"/>
              </a:tblGrid>
              <a:tr h="7531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Time advanced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Velocity 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Weights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Accuracy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Precision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Recall</a:t>
                      </a:r>
                      <a:endParaRPr lang="en-US" sz="1400"/>
                    </a:p>
                  </a:txBody>
                  <a:tcPr/>
                </a:tc>
              </a:tr>
              <a:tr h="382905">
                <a:tc rowSpan="8"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700ms</a:t>
                      </a:r>
                      <a:endParaRPr lang="en-US"/>
                    </a:p>
                  </a:txBody>
                  <a:tcPr anchor="ctr" anchorCtr="0"/>
                </a:tc>
                <a:tc rowSpan="4"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ym typeface="+mn-ea"/>
                        </a:rPr>
                        <a:t>Calculated</a:t>
                      </a:r>
                      <a:endParaRPr lang="en-US" sz="14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rgbClr val="00B050"/>
                          </a:solidFill>
                        </a:rPr>
                        <a:t>1:1</a:t>
                      </a:r>
                      <a:endParaRPr 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rgbClr val="00B050"/>
                          </a:solidFill>
                        </a:rPr>
                        <a:t>96.75</a:t>
                      </a:r>
                      <a:endParaRPr 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rgbClr val="00B050"/>
                          </a:solidFill>
                        </a:rPr>
                        <a:t>45.16</a:t>
                      </a:r>
                      <a:endParaRPr 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rgbClr val="00B050"/>
                          </a:solidFill>
                        </a:rPr>
                        <a:t>12.51</a:t>
                      </a:r>
                      <a:endParaRPr 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8354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1:10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94.23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34.39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84.89</a:t>
                      </a:r>
                      <a:endParaRPr lang="en-US"/>
                    </a:p>
                  </a:txBody>
                  <a:tcPr/>
                </a:tc>
              </a:tr>
              <a:tr h="382905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1:50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83.63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15.77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95.69</a:t>
                      </a:r>
                      <a:endParaRPr lang="en-US"/>
                    </a:p>
                  </a:txBody>
                  <a:tcPr/>
                </a:tc>
              </a:tr>
              <a:tr h="38354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1:100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77.00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11.95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98.05</a:t>
                      </a:r>
                      <a:endParaRPr lang="en-US"/>
                    </a:p>
                  </a:txBody>
                  <a:tcPr/>
                </a:tc>
              </a:tr>
              <a:tr h="382905">
                <a:tc vMerge="1">
                  <a:tcPr/>
                </a:tc>
                <a:tc rowSpan="4"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Original</a:t>
                      </a:r>
                      <a:endParaRPr 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rgbClr val="00B050"/>
                          </a:solidFill>
                        </a:rPr>
                        <a:t>1:1</a:t>
                      </a:r>
                      <a:endParaRPr 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rgbClr val="00B050"/>
                          </a:solidFill>
                        </a:rPr>
                        <a:t>96.91</a:t>
                      </a:r>
                      <a:endParaRPr 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rgbClr val="00B050"/>
                          </a:solidFill>
                        </a:rPr>
                        <a:t>62.50</a:t>
                      </a:r>
                      <a:endParaRPr 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rgbClr val="00B050"/>
                          </a:solidFill>
                        </a:rPr>
                        <a:t>6.90</a:t>
                      </a:r>
                      <a:endParaRPr 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8354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accent2"/>
                          </a:solidFill>
                        </a:rPr>
                        <a:t>1:10</a:t>
                      </a:r>
                      <a:endParaRPr lang="en-US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accent2"/>
                          </a:solidFill>
                          <a:sym typeface="+mn-ea"/>
                        </a:rPr>
                        <a:t>93.13</a:t>
                      </a:r>
                      <a:endParaRPr lang="en-US" sz="1800">
                        <a:solidFill>
                          <a:schemeClr val="accent2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accent2"/>
                          </a:solidFill>
                        </a:rPr>
                        <a:t>29.13</a:t>
                      </a:r>
                      <a:endParaRPr lang="en-US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accent2"/>
                          </a:solidFill>
                        </a:rPr>
                        <a:t>81.15</a:t>
                      </a:r>
                      <a:endParaRPr lang="en-US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82905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1:50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81.65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14.37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96.34</a:t>
                      </a:r>
                      <a:endParaRPr lang="en-US"/>
                    </a:p>
                  </a:txBody>
                  <a:tcPr/>
                </a:tc>
              </a:tr>
              <a:tr h="382905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1:100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78.44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12.69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98.38</a:t>
                      </a:r>
                      <a:endParaRPr lang="en-US"/>
                    </a:p>
                  </a:txBody>
                  <a:tcPr/>
                </a:tc>
              </a:tr>
              <a:tr h="384175">
                <a:tc rowSpan="8"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900ms</a:t>
                      </a:r>
                      <a:endParaRPr lang="en-US"/>
                    </a:p>
                  </a:txBody>
                  <a:tcPr anchor="ctr" anchorCtr="0"/>
                </a:tc>
                <a:tc rowSpan="4"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ym typeface="+mn-ea"/>
                        </a:rPr>
                        <a:t>Calculated</a:t>
                      </a:r>
                      <a:endParaRPr lang="en-US" sz="14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rgbClr val="00B050"/>
                          </a:solidFill>
                        </a:rPr>
                        <a:t>1:1</a:t>
                      </a:r>
                      <a:endParaRPr 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96.74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60.00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4.34</a:t>
                      </a:r>
                      <a:endParaRPr lang="en-US"/>
                    </a:p>
                  </a:txBody>
                  <a:tcPr/>
                </a:tc>
              </a:tr>
              <a:tr h="38354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1:10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90.42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19.17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58.99</a:t>
                      </a:r>
                      <a:endParaRPr lang="en-US"/>
                    </a:p>
                  </a:txBody>
                  <a:tcPr/>
                </a:tc>
              </a:tr>
              <a:tr h="38354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1:50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68.12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8.81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92.53</a:t>
                      </a:r>
                      <a:endParaRPr lang="en-US"/>
                    </a:p>
                  </a:txBody>
                  <a:tcPr/>
                </a:tc>
              </a:tr>
              <a:tr h="382905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1:100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48.17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5.83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96.87</a:t>
                      </a:r>
                      <a:endParaRPr lang="en-US"/>
                    </a:p>
                  </a:txBody>
                  <a:tcPr/>
                </a:tc>
              </a:tr>
              <a:tr h="383540">
                <a:tc vMerge="1">
                  <a:tcPr/>
                </a:tc>
                <a:tc rowSpan="4"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ym typeface="+mn-ea"/>
                        </a:rPr>
                        <a:t>Original</a:t>
                      </a:r>
                      <a:endParaRPr lang="en-US" sz="14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rgbClr val="00B050"/>
                          </a:solidFill>
                        </a:rPr>
                        <a:t>1:1</a:t>
                      </a:r>
                      <a:endParaRPr 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96.74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59.04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3.94</a:t>
                      </a:r>
                      <a:endParaRPr lang="en-US"/>
                    </a:p>
                  </a:txBody>
                  <a:tcPr/>
                </a:tc>
              </a:tr>
              <a:tr h="382905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accent2"/>
                          </a:solidFill>
                        </a:rPr>
                        <a:t>1:10</a:t>
                      </a:r>
                      <a:endParaRPr lang="en-US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89.76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17.83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58.15</a:t>
                      </a:r>
                      <a:endParaRPr lang="en-US"/>
                    </a:p>
                  </a:txBody>
                  <a:tcPr/>
                </a:tc>
              </a:tr>
              <a:tr h="38354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1:50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68.85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8.86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90.76</a:t>
                      </a:r>
                      <a:endParaRPr lang="en-US"/>
                    </a:p>
                  </a:txBody>
                  <a:tcPr/>
                </a:tc>
              </a:tr>
              <a:tr h="382905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1:100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59.44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7.21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94.94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Table 5"/>
          <p:cNvGraphicFramePr/>
          <p:nvPr/>
        </p:nvGraphicFramePr>
        <p:xfrm>
          <a:off x="1567815" y="-51435"/>
          <a:ext cx="5939790" cy="716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965"/>
                <a:gridCol w="979170"/>
                <a:gridCol w="1000760"/>
                <a:gridCol w="989965"/>
                <a:gridCol w="989965"/>
                <a:gridCol w="989965"/>
              </a:tblGrid>
              <a:tr h="9448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sym typeface="+mn-ea"/>
                        </a:rPr>
                        <a:t>Time advanced</a:t>
                      </a:r>
                      <a:endParaRPr lang="en-US" sz="1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sym typeface="+mn-ea"/>
                        </a:rPr>
                        <a:t>Velocity </a:t>
                      </a:r>
                      <a:endParaRPr lang="en-US" sz="14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Weights</a:t>
                      </a:r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Precision</a:t>
                      </a:r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Recall</a:t>
                      </a:r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5760">
                <a:tc rowSpan="8"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1100ms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 rowSpan="4"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sym typeface="+mn-ea"/>
                        </a:rPr>
                        <a:t>Calculated</a:t>
                      </a:r>
                      <a:endParaRPr lang="en-US" sz="14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1:1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96.58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576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1:10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91.86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18.63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41.04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576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1:50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55.91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6.64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91.20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576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1:100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42.10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5.30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94.56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5760">
                <a:tc vMerge="1">
                  <a:tcPr/>
                </a:tc>
                <a:tc rowSpan="4"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Original</a:t>
                      </a:r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1:1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96.58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576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1:10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92.48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20.07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40.32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576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1:50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58.50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6.96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90.16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576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1:100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36.11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4.94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97.04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5760">
                <a:tc rowSpan="8"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1300ms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 rowSpan="4"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sym typeface="+mn-ea"/>
                        </a:rPr>
                        <a:t>Calculated</a:t>
                      </a:r>
                      <a:endParaRPr lang="en-US" sz="14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1:1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96.49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576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1:10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91.57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17.91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39.12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576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1:50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48.44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5.74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88.84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576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1:100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27.11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4.46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96.79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5760">
                <a:tc vMerge="1">
                  <a:tcPr/>
                </a:tc>
                <a:tc rowSpan="4"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sym typeface="+mn-ea"/>
                        </a:rPr>
                        <a:t>Original</a:t>
                      </a:r>
                      <a:endParaRPr lang="en-US" sz="14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1:1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96.49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576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1:10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91.23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17.37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39.92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576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1:50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45.17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5.51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90.60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576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1:100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28.96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4.57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96.87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Table 5"/>
          <p:cNvGraphicFramePr/>
          <p:nvPr/>
        </p:nvGraphicFramePr>
        <p:xfrm>
          <a:off x="1567815" y="-51435"/>
          <a:ext cx="5650865" cy="6891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705"/>
                <a:gridCol w="931545"/>
                <a:gridCol w="952500"/>
                <a:gridCol w="941070"/>
                <a:gridCol w="942340"/>
                <a:gridCol w="941705"/>
              </a:tblGrid>
              <a:tr h="7315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Time advanced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Velocity 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Weights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Accuracy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Precision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Recall</a:t>
                      </a:r>
                      <a:endParaRPr lang="en-US" sz="1400"/>
                    </a:p>
                  </a:txBody>
                  <a:tcPr/>
                </a:tc>
              </a:tr>
              <a:tr h="384810">
                <a:tc rowSpan="8"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1500ms</a:t>
                      </a:r>
                      <a:endParaRPr lang="en-US"/>
                    </a:p>
                  </a:txBody>
                  <a:tcPr anchor="ctr" anchorCtr="0"/>
                </a:tc>
                <a:tc rowSpan="4"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ym typeface="+mn-ea"/>
                        </a:rPr>
                        <a:t>Calculated</a:t>
                      </a:r>
                      <a:endParaRPr lang="en-US" sz="14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rgbClr val="00B050"/>
                          </a:solidFill>
                        </a:rPr>
                        <a:t>1:1</a:t>
                      </a:r>
                      <a:endParaRPr 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96.40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385445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1:10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91.73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18.33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37.49</a:t>
                      </a:r>
                      <a:endParaRPr lang="en-US"/>
                    </a:p>
                  </a:txBody>
                  <a:tcPr/>
                </a:tc>
              </a:tr>
              <a:tr h="38481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1:50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63.49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7.28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77.83</a:t>
                      </a:r>
                      <a:endParaRPr lang="en-US"/>
                    </a:p>
                  </a:txBody>
                  <a:tcPr/>
                </a:tc>
              </a:tr>
              <a:tr h="38481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1:100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28.42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4.57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94.95</a:t>
                      </a:r>
                      <a:endParaRPr lang="en-US"/>
                    </a:p>
                  </a:txBody>
                  <a:tcPr/>
                </a:tc>
              </a:tr>
              <a:tr h="385445">
                <a:tc vMerge="1">
                  <a:tcPr/>
                </a:tc>
                <a:tc rowSpan="4"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Original</a:t>
                      </a:r>
                      <a:endParaRPr 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rgbClr val="00B050"/>
                          </a:solidFill>
                        </a:rPr>
                        <a:t>1:1</a:t>
                      </a:r>
                      <a:endParaRPr 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96.40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38481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accent2"/>
                          </a:solidFill>
                        </a:rPr>
                        <a:t>1:10</a:t>
                      </a:r>
                      <a:endParaRPr lang="en-US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accent2"/>
                          </a:solidFill>
                          <a:sym typeface="+mn-ea"/>
                        </a:rPr>
                        <a:t>90.62</a:t>
                      </a:r>
                      <a:endParaRPr lang="en-US" sz="1800">
                        <a:solidFill>
                          <a:schemeClr val="accent2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accent2"/>
                          </a:solidFill>
                        </a:rPr>
                        <a:t>16.96</a:t>
                      </a:r>
                      <a:endParaRPr lang="en-US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accent2"/>
                          </a:solidFill>
                        </a:rPr>
                        <a:t>41.16</a:t>
                      </a:r>
                      <a:endParaRPr lang="en-US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8481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1:50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52.87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6.15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84.68</a:t>
                      </a:r>
                      <a:endParaRPr lang="en-US"/>
                    </a:p>
                  </a:txBody>
                  <a:tcPr/>
                </a:tc>
              </a:tr>
              <a:tr h="38481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1:100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29.25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4.59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94.13</a:t>
                      </a:r>
                      <a:endParaRPr lang="en-US"/>
                    </a:p>
                  </a:txBody>
                  <a:tcPr/>
                </a:tc>
              </a:tr>
              <a:tr h="385445">
                <a:tc rowSpan="8"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1700ms</a:t>
                      </a:r>
                      <a:endParaRPr lang="en-US"/>
                    </a:p>
                  </a:txBody>
                  <a:tcPr anchor="ctr" anchorCtr="0"/>
                </a:tc>
                <a:tc rowSpan="4"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ym typeface="+mn-ea"/>
                        </a:rPr>
                        <a:t>Calculated</a:t>
                      </a:r>
                      <a:endParaRPr lang="en-US" sz="14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rgbClr val="00B050"/>
                          </a:solidFill>
                        </a:rPr>
                        <a:t>1:1</a:t>
                      </a:r>
                      <a:endParaRPr 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96.39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66.67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0.17</a:t>
                      </a:r>
                      <a:endParaRPr lang="en-US"/>
                    </a:p>
                  </a:txBody>
                  <a:tcPr/>
                </a:tc>
              </a:tr>
              <a:tr h="38481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1:10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89.05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14.71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42.35</a:t>
                      </a:r>
                      <a:endParaRPr lang="en-US"/>
                    </a:p>
                  </a:txBody>
                  <a:tcPr/>
                </a:tc>
              </a:tr>
              <a:tr h="38481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1:50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49.00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5.80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86.13</a:t>
                      </a:r>
                      <a:endParaRPr lang="en-US"/>
                    </a:p>
                  </a:txBody>
                  <a:tcPr/>
                </a:tc>
              </a:tr>
              <a:tr h="385445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1:100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24.73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4.39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95.55</a:t>
                      </a:r>
                      <a:endParaRPr lang="en-US"/>
                    </a:p>
                  </a:txBody>
                  <a:tcPr/>
                </a:tc>
              </a:tr>
              <a:tr h="384810">
                <a:tc vMerge="1">
                  <a:tcPr/>
                </a:tc>
                <a:tc rowSpan="4"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ym typeface="+mn-ea"/>
                        </a:rPr>
                        <a:t>Original</a:t>
                      </a:r>
                      <a:endParaRPr lang="en-US" sz="14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rgbClr val="00B050"/>
                          </a:solidFill>
                        </a:rPr>
                        <a:t>1:1</a:t>
                      </a:r>
                      <a:endParaRPr 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96.39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38481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accent2"/>
                          </a:solidFill>
                        </a:rPr>
                        <a:t>1:10</a:t>
                      </a:r>
                      <a:endParaRPr lang="en-US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89.56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14.65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39.16</a:t>
                      </a:r>
                      <a:endParaRPr lang="en-US"/>
                    </a:p>
                  </a:txBody>
                  <a:tcPr/>
                </a:tc>
              </a:tr>
              <a:tr h="385445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1:50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45.31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5.63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89.66</a:t>
                      </a:r>
                      <a:endParaRPr lang="en-US"/>
                    </a:p>
                  </a:txBody>
                  <a:tcPr/>
                </a:tc>
              </a:tr>
              <a:tr h="38481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1:100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23.66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4.36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96.22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Table 5"/>
          <p:cNvGraphicFramePr/>
          <p:nvPr/>
        </p:nvGraphicFramePr>
        <p:xfrm>
          <a:off x="1567815" y="-51435"/>
          <a:ext cx="5442585" cy="694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415"/>
                <a:gridCol w="897255"/>
                <a:gridCol w="916940"/>
                <a:gridCol w="906780"/>
                <a:gridCol w="906780"/>
                <a:gridCol w="907415"/>
              </a:tblGrid>
              <a:tr h="7315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Time advanced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Velocity 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Weights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Accuracy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Precision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Recall</a:t>
                      </a:r>
                      <a:endParaRPr lang="en-US" sz="1400"/>
                    </a:p>
                  </a:txBody>
                  <a:tcPr/>
                </a:tc>
              </a:tr>
              <a:tr h="365760">
                <a:tc rowSpan="8"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1900ms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 rowSpan="4"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sym typeface="+mn-ea"/>
                        </a:rPr>
                        <a:t>Calculated</a:t>
                      </a:r>
                      <a:endParaRPr lang="en-US" sz="14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1:1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96.35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576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1:10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90.43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16.21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38.92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576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1:50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42.41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5.47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90.81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576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1:100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18.06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4.22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98.80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5760">
                <a:tc vMerge="1">
                  <a:tcPr/>
                </a:tc>
                <a:tc rowSpan="4"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Original</a:t>
                      </a:r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1:1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96.35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576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1:10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sym typeface="+mn-ea"/>
                        </a:rPr>
                        <a:t>90.65</a:t>
                      </a:r>
                      <a:endParaRPr lang="en-US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16.57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38.75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576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1:50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38.21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5.17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91.84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576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1:100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19.04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4.21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97.42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5760">
                <a:tc rowSpan="8"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 anchor="ctr" anchorCtr="0"/>
                </a:tc>
                <a:tc rowSpan="4">
                  <a:txBody>
                    <a:bodyPr/>
                    <a:p>
                      <a:pPr algn="ctr">
                        <a:buNone/>
                      </a:pPr>
                      <a:endParaRPr lang="en-US" sz="14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6576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6576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6576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65760">
                <a:tc vMerge="1">
                  <a:tcPr/>
                </a:tc>
                <a:tc rowSpan="4">
                  <a:txBody>
                    <a:bodyPr/>
                    <a:p>
                      <a:pPr algn="ctr">
                        <a:buNone/>
                      </a:pPr>
                      <a:endParaRPr lang="en-US" sz="14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6576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6576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6576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3589</Words>
  <Application>WPS Presentation</Application>
  <PresentationFormat>Widescreen</PresentationFormat>
  <Paragraphs>1039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SimSun</vt:lpstr>
      <vt:lpstr>Wingdings</vt:lpstr>
      <vt:lpstr>Calibri</vt:lpstr>
      <vt:lpstr>Helvetica Neue</vt:lpstr>
      <vt:lpstr>微软雅黑</vt:lpstr>
      <vt:lpstr>HYQiHeiKW</vt:lpstr>
      <vt:lpstr/>
      <vt:lpstr>Arial Unicode MS</vt:lpstr>
      <vt:lpstr>Calibri Light</vt:lpstr>
      <vt:lpstr>HYShuSongErKW</vt:lpstr>
      <vt:lpstr>PingFang SC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tang jie</dc:creator>
  <cp:lastModifiedBy>tjmask</cp:lastModifiedBy>
  <cp:revision>58</cp:revision>
  <dcterms:created xsi:type="dcterms:W3CDTF">2021-01-06T20:51:42Z</dcterms:created>
  <dcterms:modified xsi:type="dcterms:W3CDTF">2021-01-06T20:51:42Z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1033-1.2.1.1575</vt:lpwstr>
  </property>
</Properties>
</file>