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B5603-943F-4516-847F-F829842B1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5D1C2-B2EA-4CAE-ABE8-BEF967EA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C1705-F473-453F-8845-4DD3E880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01E14-E32D-4C50-83F8-E78A82D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EC0A5-834A-48F0-8E5B-E901EE03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5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1148-D21D-4237-8CFA-0F4E0448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5624C-06CE-4649-9509-ED40C43E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EF635-F6CB-4F75-9B10-67326404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8D57D-792F-4B72-9E66-1F69A655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ADD28-1FD2-4577-9A4D-026A7E77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9FF052-3D7D-45B9-BB08-0305B784C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C913E5-E34B-4A9D-BE39-49D9ACA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0189E-F8D1-4F9D-B9F5-A576DF7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5DCE8-0EF5-4B22-AFCE-F042A81B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C627B-9A9A-4611-A5A6-BB827299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7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D4FDE-048D-40AC-8272-DFF87D00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4F3BF-DDAC-4199-B32D-84109D68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B085-EF68-4C03-8F30-7E17C35E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4E626-90C7-4189-9AE2-08728B44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8014-BFD3-4CDA-B832-651D46E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3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A032-5525-4A6F-B8D6-897E22A6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DFC34-29C5-4BA3-A69A-BC5A3287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6EFBF-1F0C-41EF-8360-9F4E1525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00448-5B6A-41A0-9BAF-E3263A8E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74762-6961-4CEF-9424-3B491DB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04EB9-0BA0-4A86-8C17-001758BD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7F00D-F04A-4E3E-B635-3F28B50BD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347EF-4279-4261-8D96-0E90842EE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2F807-3988-43C6-9AB4-3A9998C0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2D190-BDD9-4D24-B4BB-B88B625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E54C1-2D0E-4E8A-9198-2F99136A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7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56952-EA8B-427D-B9A7-8B8F431F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C28A1-1A7F-4EEB-AD40-2F24B2DC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703193-5D2B-408A-974D-8E13453F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36ABB-5A6D-4E2D-91CF-592D0E53A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205B7D-48EF-46B2-A1BD-5B6B729A2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E325C-392B-4EE1-9B34-6A67813F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352F19-C55B-4C09-A7B7-8C2A7EA6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8898F-0BC1-42A1-84A5-C8BDC95E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51259-F42F-4DC0-ACC3-C0F7D318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E70EE6-7A87-4870-A3F8-E2A4981D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5F0A73-1D24-40A4-9BA8-0FAB6D92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02F38-A4C9-418E-B23F-B0C52023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9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2C81AF-DDDF-46EE-A7B7-DF387CA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A4428-43E4-4B61-B4CB-2AF814B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AB9496-6550-49DC-B42B-74F715DA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9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9DD3-2BC0-41E5-A093-99F7B201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33A5E-E71F-456C-8166-5E84713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65D49-AA22-4980-B43E-BC05F3B3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DF778-7B1D-4A46-8131-9AAD48F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0B7EE-CF06-4092-9296-F944018D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D3099-15CE-4483-9DCB-2906DAF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8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4FE1-37A7-471D-95B7-1041E7DA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5E4418-2242-4B8A-939C-CEE9344C3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3A3E4-5904-4C91-8A36-2997E61E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95440-3340-4CCC-BB2F-6EFAEA1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920D4-3D90-4037-87D8-79EF0F31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25D95-6D93-4248-ABBF-891ED78E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3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BBBA5-FA1E-483F-8D68-243BFBC2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D3A7E-4B00-4965-AFBE-8D00C489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E49B7-10CE-493F-AA9F-6EC31440D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9770F-D339-4DA1-BECD-0CDCE6F81816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522A8-D1AF-40D0-B72A-ACF7AC1A0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4C961-324C-4339-B750-AAC34EA2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F54D-0C16-4C21-B0D9-B4640CDC6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896FF-5AB7-4CEA-A009-3AC7C98C9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게임서버 </a:t>
            </a:r>
            <a:r>
              <a:rPr lang="ko-KR" altLang="en-US" b="1" dirty="0" err="1"/>
              <a:t>텀</a:t>
            </a:r>
            <a:r>
              <a:rPr lang="ko-KR" altLang="en-US" b="1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FD5B54-8185-4408-94DC-131FFD156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2015180006 </a:t>
            </a:r>
            <a:r>
              <a:rPr lang="ko-KR" altLang="en-US" dirty="0"/>
              <a:t>김용민</a:t>
            </a:r>
          </a:p>
        </p:txBody>
      </p:sp>
    </p:spTree>
    <p:extLst>
      <p:ext uri="{BB962C8B-B14F-4D97-AF65-F5344CB8AC3E}">
        <p14:creationId xmlns:p14="http://schemas.microsoft.com/office/powerpoint/2010/main" val="82483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D5E9-A4A3-426F-80D9-EDA4D765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소개</a:t>
            </a:r>
          </a:p>
        </p:txBody>
      </p:sp>
      <p:pic>
        <p:nvPicPr>
          <p:cNvPr id="7" name="그림 6" descr="실외, 앉아있는, 녹색, 여자이(가) 표시된 사진&#10;&#10;자동 생성된 설명">
            <a:extLst>
              <a:ext uri="{FF2B5EF4-FFF2-40B4-BE49-F238E27FC236}">
                <a16:creationId xmlns:a16="http://schemas.microsoft.com/office/drawing/2014/main" id="{BABFDBAD-6033-467B-8B6F-4DF273D7A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60" y="2989115"/>
            <a:ext cx="3942050" cy="879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CF9FB6-51D3-4B6D-98A8-6C4B45764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60" y="4543402"/>
            <a:ext cx="3942050" cy="77847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9DCEA20-85A3-4FA7-84A8-DD3540D9CA8D}"/>
              </a:ext>
            </a:extLst>
          </p:cNvPr>
          <p:cNvSpPr txBox="1">
            <a:spLocks/>
          </p:cNvSpPr>
          <p:nvPr/>
        </p:nvSpPr>
        <p:spPr>
          <a:xfrm>
            <a:off x="6486661" y="2483119"/>
            <a:ext cx="4295556" cy="343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UI – </a:t>
            </a:r>
            <a:r>
              <a:rPr lang="ko-KR" altLang="en-US" sz="2000" dirty="0"/>
              <a:t>플레이어의 </a:t>
            </a:r>
            <a:r>
              <a:rPr lang="en-US" altLang="ko-KR" sz="2000" dirty="0"/>
              <a:t>HP, Level, Exp </a:t>
            </a:r>
            <a:r>
              <a:rPr lang="ko-KR" altLang="en-US" sz="2000" dirty="0"/>
              <a:t>표시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374986B-7963-4A70-B3E9-26A8E6F04800}"/>
              </a:ext>
            </a:extLst>
          </p:cNvPr>
          <p:cNvSpPr txBox="1">
            <a:spLocks/>
          </p:cNvSpPr>
          <p:nvPr/>
        </p:nvSpPr>
        <p:spPr>
          <a:xfrm>
            <a:off x="915827" y="5877742"/>
            <a:ext cx="4295556" cy="343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클라이언트 </a:t>
            </a:r>
            <a:r>
              <a:rPr lang="en-US" altLang="ko-KR" sz="2000" dirty="0"/>
              <a:t>- Simple 2D Client </a:t>
            </a:r>
            <a:r>
              <a:rPr lang="ko-KR" altLang="en-US" sz="2000" dirty="0"/>
              <a:t>사용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4AD2D17-6AE4-4262-BCA7-69C516C3EBEA}"/>
              </a:ext>
            </a:extLst>
          </p:cNvPr>
          <p:cNvSpPr txBox="1">
            <a:spLocks/>
          </p:cNvSpPr>
          <p:nvPr/>
        </p:nvSpPr>
        <p:spPr>
          <a:xfrm>
            <a:off x="6704809" y="4030932"/>
            <a:ext cx="3505751" cy="343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일반 몬스터 </a:t>
            </a:r>
            <a:r>
              <a:rPr lang="en-US" altLang="ko-KR" sz="2000" dirty="0"/>
              <a:t>– </a:t>
            </a:r>
            <a:r>
              <a:rPr lang="ko-KR" altLang="en-US" sz="2000" dirty="0"/>
              <a:t>무작위 움직임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680514B-2846-4CB7-A083-4608747EB7C9}"/>
              </a:ext>
            </a:extLst>
          </p:cNvPr>
          <p:cNvSpPr txBox="1">
            <a:spLocks/>
          </p:cNvSpPr>
          <p:nvPr/>
        </p:nvSpPr>
        <p:spPr>
          <a:xfrm>
            <a:off x="6611872" y="5490395"/>
            <a:ext cx="3598688" cy="343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어그로 몬스터 </a:t>
            </a:r>
            <a:r>
              <a:rPr lang="en-US" altLang="ko-KR" sz="2000" dirty="0"/>
              <a:t>– </a:t>
            </a:r>
            <a:r>
              <a:rPr lang="ko-KR" altLang="en-US" sz="2000" dirty="0"/>
              <a:t>플레이어 추격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A1EF7C-A914-4D55-A723-E3AF915BCFD6}"/>
              </a:ext>
            </a:extLst>
          </p:cNvPr>
          <p:cNvSpPr/>
          <p:nvPr/>
        </p:nvSpPr>
        <p:spPr>
          <a:xfrm>
            <a:off x="7786540" y="3091992"/>
            <a:ext cx="970961" cy="263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66EF04-AB9F-4677-8AC4-4AD3E21787C6}"/>
              </a:ext>
            </a:extLst>
          </p:cNvPr>
          <p:cNvSpPr/>
          <p:nvPr/>
        </p:nvSpPr>
        <p:spPr>
          <a:xfrm>
            <a:off x="7918515" y="4619134"/>
            <a:ext cx="772998" cy="245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BEE136C-088E-41D0-AB70-931786D36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47" y="2055542"/>
            <a:ext cx="5484844" cy="259056"/>
          </a:xfrm>
          <a:prstGeom prst="rect">
            <a:avLst/>
          </a:prstGeom>
        </p:spPr>
      </p:pic>
      <p:pic>
        <p:nvPicPr>
          <p:cNvPr id="34" name="그림 33" descr="실내, 바둑판식, 타일, 보는이(가) 표시된 사진&#10;&#10;자동 생성된 설명">
            <a:extLst>
              <a:ext uri="{FF2B5EF4-FFF2-40B4-BE49-F238E27FC236}">
                <a16:creationId xmlns:a16="http://schemas.microsoft.com/office/drawing/2014/main" id="{1D8EED85-D112-44E2-A532-75484579D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01" y="1690688"/>
            <a:ext cx="3791207" cy="40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6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D5E9-A4A3-426F-80D9-EDA4D765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소개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374986B-7963-4A70-B3E9-26A8E6F04800}"/>
              </a:ext>
            </a:extLst>
          </p:cNvPr>
          <p:cNvSpPr txBox="1">
            <a:spLocks/>
          </p:cNvSpPr>
          <p:nvPr/>
        </p:nvSpPr>
        <p:spPr>
          <a:xfrm>
            <a:off x="2180717" y="5415828"/>
            <a:ext cx="2411835" cy="343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플레이어 간의 채팅</a:t>
            </a:r>
          </a:p>
        </p:txBody>
      </p:sp>
      <p:pic>
        <p:nvPicPr>
          <p:cNvPr id="6" name="그림 5" descr="공, 거리, 음식, 표지판이(가) 표시된 사진&#10;&#10;자동 생성된 설명">
            <a:extLst>
              <a:ext uri="{FF2B5EF4-FFF2-40B4-BE49-F238E27FC236}">
                <a16:creationId xmlns:a16="http://schemas.microsoft.com/office/drawing/2014/main" id="{021BCE83-83A4-4751-8822-BC33A9CF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3871072"/>
            <a:ext cx="3938263" cy="1325563"/>
          </a:xfrm>
          <a:prstGeom prst="rect">
            <a:avLst/>
          </a:prstGeom>
        </p:spPr>
      </p:pic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39BD0307-1D68-4421-A9DB-5D591BDE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5" y="1704957"/>
            <a:ext cx="3603477" cy="1598725"/>
          </a:xfrm>
          <a:prstGeom prst="rect">
            <a:avLst/>
          </a:prstGeom>
        </p:spPr>
      </p:pic>
      <p:pic>
        <p:nvPicPr>
          <p:cNvPr id="13" name="그림 12" descr="건물, 기타, 창문, 바둑판식이(가) 표시된 사진&#10;&#10;자동 생성된 설명">
            <a:extLst>
              <a:ext uri="{FF2B5EF4-FFF2-40B4-BE49-F238E27FC236}">
                <a16:creationId xmlns:a16="http://schemas.microsoft.com/office/drawing/2014/main" id="{EDF0F344-3992-44F2-8720-6ABA2A377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35" y="1690688"/>
            <a:ext cx="4594801" cy="3636457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3B47298-6461-4915-AE0E-24278852AA83}"/>
              </a:ext>
            </a:extLst>
          </p:cNvPr>
          <p:cNvSpPr txBox="1">
            <a:spLocks/>
          </p:cNvSpPr>
          <p:nvPr/>
        </p:nvSpPr>
        <p:spPr>
          <a:xfrm>
            <a:off x="7103783" y="3434192"/>
            <a:ext cx="2411835" cy="3439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몬스터 공격 </a:t>
            </a:r>
            <a:r>
              <a:rPr lang="en-US" altLang="ko-KR" sz="2000" dirty="0"/>
              <a:t>(4</a:t>
            </a:r>
            <a:r>
              <a:rPr lang="ko-KR" altLang="en-US" sz="2000" dirty="0"/>
              <a:t>방향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4226B545-7FD5-4420-9419-3927B59E46CC}"/>
              </a:ext>
            </a:extLst>
          </p:cNvPr>
          <p:cNvSpPr txBox="1">
            <a:spLocks/>
          </p:cNvSpPr>
          <p:nvPr/>
        </p:nvSpPr>
        <p:spPr>
          <a:xfrm>
            <a:off x="7439278" y="5327145"/>
            <a:ext cx="1740847" cy="343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몬스터의 공격</a:t>
            </a:r>
          </a:p>
        </p:txBody>
      </p:sp>
    </p:spTree>
    <p:extLst>
      <p:ext uri="{BB962C8B-B14F-4D97-AF65-F5344CB8AC3E}">
        <p14:creationId xmlns:p14="http://schemas.microsoft.com/office/powerpoint/2010/main" val="412711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59DD-FE51-412C-8719-8FF4AE4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구현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F5F907-B304-4A55-8303-4456D7CDF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71833"/>
              </p:ext>
            </p:extLst>
          </p:nvPr>
        </p:nvGraphicFramePr>
        <p:xfrm>
          <a:off x="1215534" y="1690688"/>
          <a:ext cx="9760932" cy="382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583">
                  <a:extLst>
                    <a:ext uri="{9D8B030D-6E8A-4147-A177-3AD203B41FA5}">
                      <a16:colId xmlns:a16="http://schemas.microsoft.com/office/drawing/2014/main" val="1870841918"/>
                    </a:ext>
                  </a:extLst>
                </a:gridCol>
                <a:gridCol w="7865349">
                  <a:extLst>
                    <a:ext uri="{9D8B030D-6E8A-4147-A177-3AD203B41FA5}">
                      <a16:colId xmlns:a16="http://schemas.microsoft.com/office/drawing/2014/main" val="3329997295"/>
                    </a:ext>
                  </a:extLst>
                </a:gridCol>
              </a:tblGrid>
              <a:tr h="51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구현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698661"/>
                  </a:ext>
                </a:extLst>
              </a:tr>
              <a:tr h="51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레벨업</a:t>
                      </a:r>
                      <a:r>
                        <a:rPr lang="ko-KR" altLang="en-US" dirty="0"/>
                        <a:t> 기능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490442"/>
                  </a:ext>
                </a:extLst>
              </a:tr>
              <a:tr h="512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NPC (</a:t>
                      </a:r>
                      <a:r>
                        <a:rPr lang="ko-KR" altLang="en-US" b="1" dirty="0"/>
                        <a:t>몬스터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 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어그로 몬스터 존재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15575"/>
                  </a:ext>
                </a:extLst>
              </a:tr>
              <a:tr h="1262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접속한 모든 플레이어의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저장 </a:t>
                      </a:r>
                      <a:r>
                        <a:rPr lang="en-US" altLang="ko-KR" dirty="0"/>
                        <a:t>(HP, Level, Exp, </a:t>
                      </a:r>
                      <a:r>
                        <a:rPr lang="ko-KR" altLang="en-US" dirty="0"/>
                        <a:t>좌표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없는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인 경우</a:t>
                      </a:r>
                      <a:r>
                        <a:rPr lang="en-US" altLang="ko-KR" dirty="0"/>
                        <a:t>, DB</a:t>
                      </a:r>
                      <a:r>
                        <a:rPr lang="ko-KR" altLang="en-US" dirty="0"/>
                        <a:t>에 생성 및 저장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서버에 이미 접속한 </a:t>
                      </a:r>
                      <a:r>
                        <a:rPr lang="en-US" altLang="ko-KR" dirty="0"/>
                        <a:t>ID</a:t>
                      </a:r>
                      <a:r>
                        <a:rPr lang="ko-KR" altLang="en-US" dirty="0"/>
                        <a:t>인 경우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접속 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309135"/>
                  </a:ext>
                </a:extLst>
              </a:tr>
              <a:tr h="5122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Script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Lua Script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몬스터가 플레이어에게 공격을 성공했을 때 대사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72605"/>
                  </a:ext>
                </a:extLst>
              </a:tr>
              <a:tr h="512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초 자동 회복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몬스터 사망 시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 후 부활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랜덤 위치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03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CF127-84DC-45C2-A35A-5E45D435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동접</a:t>
            </a:r>
            <a:r>
              <a:rPr lang="ko-KR" altLang="en-US" b="1" dirty="0"/>
              <a:t> 테스트</a:t>
            </a:r>
          </a:p>
        </p:txBody>
      </p:sp>
      <p:pic>
        <p:nvPicPr>
          <p:cNvPr id="5" name="내용 개체 틀 4" descr="비, 사진, 플레이어, 옅은이(가) 표시된 사진&#10;&#10;자동 생성된 설명">
            <a:extLst>
              <a:ext uri="{FF2B5EF4-FFF2-40B4-BE49-F238E27FC236}">
                <a16:creationId xmlns:a16="http://schemas.microsoft.com/office/drawing/2014/main" id="{627EFEC4-E269-438F-BBB2-2E89A1A1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8" y="1690688"/>
            <a:ext cx="5452770" cy="435133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ECF0C2-4ECE-49FD-BC91-DD76E466AA7F}"/>
              </a:ext>
            </a:extLst>
          </p:cNvPr>
          <p:cNvSpPr txBox="1">
            <a:spLocks/>
          </p:cNvSpPr>
          <p:nvPr/>
        </p:nvSpPr>
        <p:spPr>
          <a:xfrm>
            <a:off x="6879647" y="2611257"/>
            <a:ext cx="4206276" cy="1635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/>
              <a:t>Map:</a:t>
            </a:r>
            <a:r>
              <a:rPr lang="en-US" altLang="ko-KR" sz="2000" dirty="0"/>
              <a:t> 800x800</a:t>
            </a:r>
          </a:p>
          <a:p>
            <a:pPr marL="0" indent="0">
              <a:buNone/>
            </a:pPr>
            <a:r>
              <a:rPr lang="en-US" altLang="ko-KR" sz="2000" b="1" dirty="0"/>
              <a:t>NPC:</a:t>
            </a:r>
            <a:r>
              <a:rPr lang="en-US" altLang="ko-KR" sz="2000" dirty="0"/>
              <a:t> 5000</a:t>
            </a:r>
          </a:p>
          <a:p>
            <a:pPr marL="0" indent="0">
              <a:buNone/>
            </a:pPr>
            <a:r>
              <a:rPr lang="ko-KR" altLang="en-US" sz="2000" b="1" dirty="0" err="1"/>
              <a:t>동접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약 </a:t>
            </a:r>
            <a:r>
              <a:rPr lang="en-US" altLang="ko-KR" sz="2000" dirty="0"/>
              <a:t>2000</a:t>
            </a:r>
            <a:r>
              <a:rPr lang="ko-KR" altLang="en-US" sz="2000" dirty="0"/>
              <a:t>명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노트북으로 서버와 동시 실행 </a:t>
            </a:r>
            <a:r>
              <a:rPr lang="en-US" altLang="ko-KR" sz="2000" dirty="0"/>
              <a:t>TEST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070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154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게임서버 텀 프로젝트</vt:lpstr>
      <vt:lpstr>게임 소개</vt:lpstr>
      <vt:lpstr>게임 소개</vt:lpstr>
      <vt:lpstr>구현</vt:lpstr>
      <vt:lpstr>동접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게임서버</dc:title>
  <dc:creator>김용민</dc:creator>
  <cp:lastModifiedBy>김용민</cp:lastModifiedBy>
  <cp:revision>43</cp:revision>
  <dcterms:created xsi:type="dcterms:W3CDTF">2020-06-28T14:34:21Z</dcterms:created>
  <dcterms:modified xsi:type="dcterms:W3CDTF">2020-06-28T17:02:41Z</dcterms:modified>
</cp:coreProperties>
</file>