
<file path=[Content_Types].xml><?xml version="1.0" encoding="utf-8"?>
<Types xmlns="http://schemas.openxmlformats.org/package/2006/content-types">
  <Default Extension="tiff" ContentType="image/tiff"/>
  <Default Extension="emf" ContentType="image/x-em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79" r:id="rId4"/>
    <p:sldMasterId id="2147483705" r:id="rId5"/>
    <p:sldMasterId id="2147483731" r:id="rId6"/>
    <p:sldMasterId id="2147483757" r:id="rId7"/>
    <p:sldMasterId id="2147483783" r:id="rId8"/>
    <p:sldMasterId id="2147483809" r:id="rId9"/>
    <p:sldMasterId id="2147483835" r:id="rId10"/>
    <p:sldMasterId id="2147483861" r:id="rId11"/>
  </p:sldMasterIdLst>
  <p:notesMasterIdLst>
    <p:notesMasterId r:id="rId13"/>
  </p:notesMasterIdLst>
  <p:sldIdLst>
    <p:sldId id="1451" r:id="rId12"/>
    <p:sldId id="1821" r:id="rId14"/>
    <p:sldId id="3699" r:id="rId15"/>
    <p:sldId id="3688" r:id="rId16"/>
    <p:sldId id="1963" r:id="rId17"/>
    <p:sldId id="16142444" r:id="rId18"/>
    <p:sldId id="16142473" r:id="rId19"/>
    <p:sldId id="16142431" r:id="rId20"/>
    <p:sldId id="16142474" r:id="rId21"/>
    <p:sldId id="16142445" r:id="rId22"/>
    <p:sldId id="16142476" r:id="rId23"/>
    <p:sldId id="16142436" r:id="rId24"/>
    <p:sldId id="16142449" r:id="rId25"/>
    <p:sldId id="16142453" r:id="rId26"/>
    <p:sldId id="16142452" r:id="rId27"/>
    <p:sldId id="16142454" r:id="rId28"/>
    <p:sldId id="16142456" r:id="rId29"/>
    <p:sldId id="16142437" r:id="rId30"/>
    <p:sldId id="16142462" r:id="rId31"/>
    <p:sldId id="16142464" r:id="rId32"/>
    <p:sldId id="16142468" r:id="rId33"/>
    <p:sldId id="16142461" r:id="rId34"/>
    <p:sldId id="256" r:id="rId35"/>
    <p:sldId id="1377" r:id="rId36"/>
  </p:sldIdLst>
  <p:sldSz cx="9144000" cy="5143500" type="screen16x9"/>
  <p:notesSz cx="9144000" cy="6858000"/>
  <p:custDataLst>
    <p:tags r:id="rId41"/>
  </p:custDataLst>
  <p:defaultTextStyle>
    <a:defPPr>
      <a:defRPr lang="zh-CN"/>
    </a:defPPr>
    <a:lvl1pPr marL="0" algn="l" defTabSz="502285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1pPr>
    <a:lvl2pPr marL="251460" algn="l" defTabSz="502285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2pPr>
    <a:lvl3pPr marL="502285" algn="l" defTabSz="502285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3pPr>
    <a:lvl4pPr marL="753745" algn="l" defTabSz="502285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4pPr>
    <a:lvl5pPr marL="1005205" algn="l" defTabSz="502285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5pPr>
    <a:lvl6pPr marL="1256665" algn="l" defTabSz="502285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6pPr>
    <a:lvl7pPr marL="1507490" algn="l" defTabSz="502285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7pPr>
    <a:lvl8pPr marL="1758950" algn="l" defTabSz="502285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8pPr>
    <a:lvl9pPr marL="2010410" algn="l" defTabSz="502285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未知用户1" initials="未知用户1" lastIdx="1" clrIdx="0"/>
  <p:cmAuthor id="1" name="未知用户2" initials="未知用户2" lastIdx="1" clrIdx="6"/>
  <p:cmAuthor id="2" name="未知用户3" initials="未知用户3" lastIdx="1" clrIdx="0"/>
  <p:cmAuthor id="31" name="za-jijingting" initials="z" lastIdx="1" clrIdx="30"/>
  <p:cmAuthor id="3" name="未知用户23" initials="未知用户23" lastIdx="1" clrIdx="0"/>
  <p:cmAuthor id="32" name="Sicheng Wang" initials="SW" lastIdx="21" clrIdx="31"/>
  <p:cmAuthor id="4" name="boyi ni" initials="b" lastIdx="1" clrIdx="1"/>
  <p:cmAuthor id="5" name="未知用户35" initials="未知用户35" lastIdx="1" clrIdx="0"/>
  <p:cmAuthor id="6" name="未知用户25" initials="未知用户25" lastIdx="1" clrIdx="6"/>
  <p:cmAuthor id="7" name="未知用户16" initials="未知用户16" lastIdx="1" clrIdx="0"/>
  <p:cmAuthor id="8" name="未知用户11" initials="未知用户11" lastIdx="1" clrIdx="0"/>
  <p:cmAuthor id="9" name="未知用户12" initials="未知用户12" lastIdx="1" clrIdx="1"/>
  <p:cmAuthor id="10" name="Veronica XU" initials="V" lastIdx="1" clrIdx="0"/>
  <p:cmAuthor id="11" name="未知用户6" initials="未知用户6" lastIdx="1" clrIdx="6"/>
  <p:cmAuthor id="12" name="未知用户14" initials="未" lastIdx="1" clrIdx="0"/>
  <p:cmAuthor id="13" name="未知用户7" initials="未知用户7" lastIdx="1" clrIdx="0"/>
  <p:cmAuthor id="14" name="未知用户10" initials="未" lastIdx="1" clrIdx="1"/>
  <p:cmAuthor id="15" name="未知用户8" initials="未知用户8" lastIdx="1" clrIdx="14"/>
  <p:cmAuthor id="16" name="未知用户22" initials="未知用户22" lastIdx="1" clrIdx="0"/>
  <p:cmAuthor id="17" name="Microsoft Office 用户" initials="M" lastIdx="0" clrIdx="6"/>
  <p:cmAuthor id="18" name="LuMeyer" initials="L" lastIdx="2" clrIdx="0"/>
  <p:cmAuthor id="21" name="hanwei" initials="h" lastIdx="1" clrIdx="15"/>
  <p:cmAuthor id="22" name="张 嘉怡" initials="张" lastIdx="1" clrIdx="1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C286"/>
    <a:srgbClr val="78B151"/>
    <a:srgbClr val="70AD47"/>
    <a:srgbClr val="FFFFFF"/>
    <a:srgbClr val="80B65B"/>
    <a:srgbClr val="DBEAD0"/>
    <a:srgbClr val="D6E1F1"/>
    <a:srgbClr val="445F9B"/>
    <a:srgbClr val="A5C2E5"/>
    <a:srgbClr val="C4D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477" autoAdjust="0"/>
  </p:normalViewPr>
  <p:slideViewPr>
    <p:cSldViewPr snapToGrid="0">
      <p:cViewPr>
        <p:scale>
          <a:sx n="173" d="100"/>
          <a:sy n="173" d="100"/>
        </p:scale>
        <p:origin x="632" y="456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1" Type="http://schemas.openxmlformats.org/officeDocument/2006/relationships/tags" Target="tags/tag9.xml"/><Relationship Id="rId40" Type="http://schemas.openxmlformats.org/officeDocument/2006/relationships/commentAuthors" Target="commentAuthors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24.xml"/><Relationship Id="rId35" Type="http://schemas.openxmlformats.org/officeDocument/2006/relationships/slide" Target="slides/slide23.xml"/><Relationship Id="rId34" Type="http://schemas.openxmlformats.org/officeDocument/2006/relationships/slide" Target="slides/slide22.xml"/><Relationship Id="rId33" Type="http://schemas.openxmlformats.org/officeDocument/2006/relationships/slide" Target="slides/slide21.xml"/><Relationship Id="rId32" Type="http://schemas.openxmlformats.org/officeDocument/2006/relationships/slide" Target="slides/slide20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7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F3BD1-1A0F-49EA-9E53-B425EC98B315}" type="doc">
      <dgm:prSet loTypeId="urn:microsoft.com/office/officeart/2009/3/layout/CircleRelationship" loCatId="relationship" qsTypeId="urn:microsoft.com/office/officeart/2005/8/quickstyle/simple3" qsCatId="simple" csTypeId="urn:microsoft.com/office/officeart/2005/8/colors/colorful5" csCatId="accent1" phldr="0"/>
      <dgm:spPr/>
      <dgm:t>
        <a:bodyPr/>
        <a:p>
          <a:endParaRPr lang="zh-CN" altLang="en-US"/>
        </a:p>
      </dgm:t>
    </dgm:pt>
    <dgm:pt modelId="{B8EA585F-0CF4-46F4-AD71-F0DE517CE44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功能</a:t>
          </a:r>
          <a:r>
            <a:rPr lang="zh-CN" altLang="en-US"/>
            <a:t/>
          </a:r>
          <a:endParaRPr lang="zh-CN" altLang="en-US"/>
        </a:p>
      </dgm:t>
    </dgm:pt>
    <dgm:pt modelId="{23770723-4B8E-4078-83DA-EACB3E423A70}" cxnId="{50A5DCC4-B107-4E45-8D48-2B5C6F60A8D2}" type="parTrans">
      <dgm:prSet/>
      <dgm:spPr/>
      <dgm:t>
        <a:bodyPr/>
        <a:p>
          <a:endParaRPr lang="zh-CN" altLang="en-US"/>
        </a:p>
      </dgm:t>
    </dgm:pt>
    <dgm:pt modelId="{BC5C9B55-430E-44A9-A2BB-7234E79CAF0D}" cxnId="{50A5DCC4-B107-4E45-8D48-2B5C6F60A8D2}" type="sibTrans">
      <dgm:prSet/>
      <dgm:spPr/>
      <dgm:t>
        <a:bodyPr/>
        <a:p>
          <a:endParaRPr lang="zh-CN" altLang="en-US"/>
        </a:p>
      </dgm:t>
    </dgm:pt>
    <dgm:pt modelId="{64A54582-3FA1-4FCA-A14E-1EF0022B917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扩展</a:t>
          </a:r>
          <a:r>
            <a:rPr lang="zh-CN" altLang="en-US"/>
            <a:t/>
          </a:r>
          <a:endParaRPr lang="zh-CN" altLang="en-US"/>
        </a:p>
      </dgm:t>
    </dgm:pt>
    <dgm:pt modelId="{B7A3650C-495C-4E56-B917-CE7FC72B5FC5}" cxnId="{B5B0F3CF-E343-4A6E-81F1-5F7520B5E34F}" type="parTrans">
      <dgm:prSet/>
      <dgm:spPr/>
      <dgm:t>
        <a:bodyPr/>
        <a:p>
          <a:endParaRPr lang="zh-CN" altLang="en-US"/>
        </a:p>
      </dgm:t>
    </dgm:pt>
    <dgm:pt modelId="{074A55E2-17CF-49E3-A256-03F66DF230D0}" cxnId="{B5B0F3CF-E343-4A6E-81F1-5F7520B5E34F}" type="sibTrans">
      <dgm:prSet/>
      <dgm:spPr/>
      <dgm:t>
        <a:bodyPr/>
        <a:p>
          <a:endParaRPr lang="zh-CN" altLang="en-US"/>
        </a:p>
      </dgm:t>
    </dgm:pt>
    <dgm:pt modelId="{D1AA0C1C-ED46-412E-873D-C5D86240C09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配</a:t>
          </a:r>
          <a:r>
            <a:rPr lang="zh-CN" altLang="en-US">
              <a:sym typeface="+mn-ea"/>
            </a:rPr>
            <a:t>置</a:t>
          </a:r>
          <a:r>
            <a:rPr lang="zh-CN" altLang="en-US"/>
            <a:t/>
          </a:r>
          <a:endParaRPr lang="zh-CN" altLang="en-US"/>
        </a:p>
      </dgm:t>
    </dgm:pt>
    <dgm:pt modelId="{163AFCDF-A7C8-493D-B43F-6258C1E46BC0}" cxnId="{4537C784-90C6-457E-86A6-F4895C008BB1}" type="parTrans">
      <dgm:prSet/>
      <dgm:spPr/>
      <dgm:t>
        <a:bodyPr/>
        <a:p>
          <a:endParaRPr lang="zh-CN" altLang="en-US"/>
        </a:p>
      </dgm:t>
    </dgm:pt>
    <dgm:pt modelId="{F879B8F4-BFF4-45E3-BE76-2FB037FDAF4D}" cxnId="{4537C784-90C6-457E-86A6-F4895C008BB1}" type="sibTrans">
      <dgm:prSet/>
      <dgm:spPr/>
      <dgm:t>
        <a:bodyPr/>
        <a:p>
          <a:endParaRPr lang="zh-CN" altLang="en-US"/>
        </a:p>
      </dgm:t>
    </dgm:pt>
    <dgm:pt modelId="{255D468B-923A-4E72-93E4-82918F2DECCC}" type="pres">
      <dgm:prSet presAssocID="{B13F3BD1-1A0F-49EA-9E53-B425EC98B315}" presName="Name0" presStyleCnt="0">
        <dgm:presLayoutVars>
          <dgm:chMax val="1"/>
          <dgm:chPref val="1"/>
        </dgm:presLayoutVars>
      </dgm:prSet>
      <dgm:spPr/>
    </dgm:pt>
    <dgm:pt modelId="{947D679E-88D3-447A-AD01-541B011E1F72}" type="pres">
      <dgm:prSet presAssocID="{B8EA585F-0CF4-46F4-AD71-F0DE517CE440}" presName="Parent" presStyleLbl="node0" presStyleIdx="0" presStyleCnt="1">
        <dgm:presLayoutVars>
          <dgm:chMax val="5"/>
          <dgm:chPref val="5"/>
        </dgm:presLayoutVars>
      </dgm:prSet>
      <dgm:spPr/>
    </dgm:pt>
    <dgm:pt modelId="{C497179A-7B2E-4FE0-A157-6BDEA78C7970}" type="pres">
      <dgm:prSet presAssocID="{B8EA585F-0CF4-46F4-AD71-F0DE517CE440}" presName="Accent1" presStyleLbl="node1" presStyleIdx="0" presStyleCnt="13"/>
      <dgm:spPr/>
    </dgm:pt>
    <dgm:pt modelId="{E19AED4C-45CD-408C-8746-684E57E9C288}" type="pres">
      <dgm:prSet presAssocID="{B8EA585F-0CF4-46F4-AD71-F0DE517CE440}" presName="Accent2" presStyleLbl="node1" presStyleIdx="1" presStyleCnt="13"/>
      <dgm:spPr/>
    </dgm:pt>
    <dgm:pt modelId="{EBC9CD74-F4AD-45C0-82DB-C041573DC525}" type="pres">
      <dgm:prSet presAssocID="{B8EA585F-0CF4-46F4-AD71-F0DE517CE440}" presName="Accent3" presStyleLbl="node1" presStyleIdx="2" presStyleCnt="13"/>
      <dgm:spPr/>
    </dgm:pt>
    <dgm:pt modelId="{1EA90AFC-E625-4DE7-B53D-80CEBB6DF6EB}" type="pres">
      <dgm:prSet presAssocID="{B8EA585F-0CF4-46F4-AD71-F0DE517CE440}" presName="Accent4" presStyleLbl="node1" presStyleIdx="3" presStyleCnt="13"/>
      <dgm:spPr/>
    </dgm:pt>
    <dgm:pt modelId="{72B2620A-B0CF-45B1-B3FB-9919CB78EB55}" type="pres">
      <dgm:prSet presAssocID="{B8EA585F-0CF4-46F4-AD71-F0DE517CE440}" presName="Accent5" presStyleLbl="node1" presStyleIdx="4" presStyleCnt="13"/>
      <dgm:spPr/>
    </dgm:pt>
    <dgm:pt modelId="{FEBD8106-0EAD-454B-AB8B-1919894E0DD3}" type="pres">
      <dgm:prSet presAssocID="{B8EA585F-0CF4-46F4-AD71-F0DE517CE440}" presName="Accent6" presStyleLbl="node1" presStyleIdx="5" presStyleCnt="13"/>
      <dgm:spPr/>
    </dgm:pt>
    <dgm:pt modelId="{76B89D64-CE59-492D-837C-B234D1CFDFB4}" type="pres">
      <dgm:prSet presAssocID="{64A54582-3FA1-4FCA-A14E-1EF0022B9172}" presName="Child1" presStyleLbl="node1" presStyleIdx="6" presStyleCnt="13">
        <dgm:presLayoutVars>
          <dgm:chMax val="0"/>
          <dgm:chPref val="0"/>
        </dgm:presLayoutVars>
      </dgm:prSet>
      <dgm:spPr/>
    </dgm:pt>
    <dgm:pt modelId="{B9C88306-75AE-430A-81D3-688FCEEE7CE5}" type="pres">
      <dgm:prSet presAssocID="{64A54582-3FA1-4FCA-A14E-1EF0022B9172}" presName="Accent7" presStyleCnt="0"/>
      <dgm:spPr/>
    </dgm:pt>
    <dgm:pt modelId="{902CFF95-A365-46EA-B1D7-9AD6DABC6102}" type="pres">
      <dgm:prSet presAssocID="{64A54582-3FA1-4FCA-A14E-1EF0022B9172}" presName="AccentHold1" presStyleLbl="node1" presStyleIdx="7" presStyleCnt="13"/>
      <dgm:spPr/>
    </dgm:pt>
    <dgm:pt modelId="{8DEE4AC7-BDF2-4470-8D2B-3DE02331DCEA}" type="pres">
      <dgm:prSet presAssocID="{64A54582-3FA1-4FCA-A14E-1EF0022B9172}" presName="Accent8" presStyleCnt="0"/>
      <dgm:spPr/>
    </dgm:pt>
    <dgm:pt modelId="{17AC6BAD-B08F-4E4B-96C9-58933FF24E84}" type="pres">
      <dgm:prSet presAssocID="{64A54582-3FA1-4FCA-A14E-1EF0022B9172}" presName="AccentHold2" presStyleLbl="node1" presStyleIdx="8" presStyleCnt="13"/>
      <dgm:spPr/>
    </dgm:pt>
    <dgm:pt modelId="{4AC29C2F-300F-4D89-91F7-2E8B8B9FAA74}" type="pres">
      <dgm:prSet presAssocID="{D1AA0C1C-ED46-412E-873D-C5D86240C097}" presName="Child2" presStyleLbl="node1" presStyleIdx="9" presStyleCnt="13">
        <dgm:presLayoutVars>
          <dgm:chMax val="0"/>
          <dgm:chPref val="0"/>
        </dgm:presLayoutVars>
      </dgm:prSet>
      <dgm:spPr/>
    </dgm:pt>
    <dgm:pt modelId="{F9346F9B-8C3F-4280-BCB0-417E739D74DC}" type="pres">
      <dgm:prSet presAssocID="{D1AA0C1C-ED46-412E-873D-C5D86240C097}" presName="Accent9" presStyleCnt="0"/>
      <dgm:spPr/>
    </dgm:pt>
    <dgm:pt modelId="{9CC1427B-966B-417B-B917-5A76EFBC3A30}" type="pres">
      <dgm:prSet presAssocID="{D1AA0C1C-ED46-412E-873D-C5D86240C097}" presName="AccentHold1" presStyleLbl="node1" presStyleIdx="10" presStyleCnt="13"/>
      <dgm:spPr/>
    </dgm:pt>
    <dgm:pt modelId="{DAA619A2-6D43-420B-B124-B6E9D0689F89}" type="pres">
      <dgm:prSet presAssocID="{D1AA0C1C-ED46-412E-873D-C5D86240C097}" presName="Accent10" presStyleCnt="0"/>
      <dgm:spPr/>
    </dgm:pt>
    <dgm:pt modelId="{38C8D130-AAF9-42F6-AB22-1D0EAB3552A0}" type="pres">
      <dgm:prSet presAssocID="{D1AA0C1C-ED46-412E-873D-C5D86240C097}" presName="AccentHold2" presStyleLbl="node1" presStyleIdx="11" presStyleCnt="13"/>
      <dgm:spPr/>
    </dgm:pt>
    <dgm:pt modelId="{949126F2-02CC-49B4-9D25-EF91DE3FE747}" type="pres">
      <dgm:prSet presAssocID="{D1AA0C1C-ED46-412E-873D-C5D86240C097}" presName="Accent11" presStyleCnt="0"/>
      <dgm:spPr/>
    </dgm:pt>
    <dgm:pt modelId="{EE56200D-6140-4BD5-A4C6-DC89C5185A47}" type="pres">
      <dgm:prSet presAssocID="{D1AA0C1C-ED46-412E-873D-C5D86240C097}" presName="AccentHold3" presStyleLbl="node1" presStyleIdx="12" presStyleCnt="13"/>
      <dgm:spPr/>
    </dgm:pt>
  </dgm:ptLst>
  <dgm:cxnLst>
    <dgm:cxn modelId="{50A5DCC4-B107-4E45-8D48-2B5C6F60A8D2}" srcId="{B13F3BD1-1A0F-49EA-9E53-B425EC98B315}" destId="{B8EA585F-0CF4-46F4-AD71-F0DE517CE440}" srcOrd="0" destOrd="0" parTransId="{23770723-4B8E-4078-83DA-EACB3E423A70}" sibTransId="{BC5C9B55-430E-44A9-A2BB-7234E79CAF0D}"/>
    <dgm:cxn modelId="{B5B0F3CF-E343-4A6E-81F1-5F7520B5E34F}" srcId="{B8EA585F-0CF4-46F4-AD71-F0DE517CE440}" destId="{64A54582-3FA1-4FCA-A14E-1EF0022B9172}" srcOrd="0" destOrd="0" parTransId="{B7A3650C-495C-4E56-B917-CE7FC72B5FC5}" sibTransId="{074A55E2-17CF-49E3-A256-03F66DF230D0}"/>
    <dgm:cxn modelId="{4537C784-90C6-457E-86A6-F4895C008BB1}" srcId="{B8EA585F-0CF4-46F4-AD71-F0DE517CE440}" destId="{D1AA0C1C-ED46-412E-873D-C5D86240C097}" srcOrd="1" destOrd="0" parTransId="{163AFCDF-A7C8-493D-B43F-6258C1E46BC0}" sibTransId="{F879B8F4-BFF4-45E3-BE76-2FB037FDAF4D}"/>
    <dgm:cxn modelId="{CFCF1021-D541-47A3-BE4C-A0F5AF99A73D}" type="presOf" srcId="{B13F3BD1-1A0F-49EA-9E53-B425EC98B315}" destId="{255D468B-923A-4E72-93E4-82918F2DECCC}" srcOrd="0" destOrd="0" presId="urn:microsoft.com/office/officeart/2009/3/layout/CircleRelationship"/>
    <dgm:cxn modelId="{B7162E7F-50C1-407E-B250-317BCC721E30}" type="presParOf" srcId="{255D468B-923A-4E72-93E4-82918F2DECCC}" destId="{947D679E-88D3-447A-AD01-541B011E1F72}" srcOrd="0" destOrd="0" presId="urn:microsoft.com/office/officeart/2009/3/layout/CircleRelationship"/>
    <dgm:cxn modelId="{340C96D7-17D2-4AEA-BE1E-A1423F6B893D}" type="presOf" srcId="{B8EA585F-0CF4-46F4-AD71-F0DE517CE440}" destId="{947D679E-88D3-447A-AD01-541B011E1F72}" srcOrd="0" destOrd="0" presId="urn:microsoft.com/office/officeart/2009/3/layout/CircleRelationship"/>
    <dgm:cxn modelId="{424F1708-C93B-450C-9838-F5C4C44D5DB4}" type="presParOf" srcId="{255D468B-923A-4E72-93E4-82918F2DECCC}" destId="{C497179A-7B2E-4FE0-A157-6BDEA78C7970}" srcOrd="1" destOrd="0" presId="urn:microsoft.com/office/officeart/2009/3/layout/CircleRelationship"/>
    <dgm:cxn modelId="{5A091507-4513-4180-B43A-FC6A4459DF63}" type="presParOf" srcId="{255D468B-923A-4E72-93E4-82918F2DECCC}" destId="{E19AED4C-45CD-408C-8746-684E57E9C288}" srcOrd="2" destOrd="0" presId="urn:microsoft.com/office/officeart/2009/3/layout/CircleRelationship"/>
    <dgm:cxn modelId="{78C0CEA4-C417-4583-909B-EAD26D0DFC0C}" type="presParOf" srcId="{255D468B-923A-4E72-93E4-82918F2DECCC}" destId="{EBC9CD74-F4AD-45C0-82DB-C041573DC525}" srcOrd="3" destOrd="0" presId="urn:microsoft.com/office/officeart/2009/3/layout/CircleRelationship"/>
    <dgm:cxn modelId="{4FA04717-0CB3-4441-AF25-6596AA0F4672}" type="presParOf" srcId="{255D468B-923A-4E72-93E4-82918F2DECCC}" destId="{1EA90AFC-E625-4DE7-B53D-80CEBB6DF6EB}" srcOrd="4" destOrd="0" presId="urn:microsoft.com/office/officeart/2009/3/layout/CircleRelationship"/>
    <dgm:cxn modelId="{3632B8E7-A481-4F4B-ACAC-F4B922D902A6}" type="presParOf" srcId="{255D468B-923A-4E72-93E4-82918F2DECCC}" destId="{72B2620A-B0CF-45B1-B3FB-9919CB78EB55}" srcOrd="5" destOrd="0" presId="urn:microsoft.com/office/officeart/2009/3/layout/CircleRelationship"/>
    <dgm:cxn modelId="{EDC33982-3AA4-4B39-83D5-DF98AC1A2348}" type="presParOf" srcId="{255D468B-923A-4E72-93E4-82918F2DECCC}" destId="{FEBD8106-0EAD-454B-AB8B-1919894E0DD3}" srcOrd="6" destOrd="0" presId="urn:microsoft.com/office/officeart/2009/3/layout/CircleRelationship"/>
    <dgm:cxn modelId="{BDFC3DBE-0DF3-44BE-AEC2-7B53FEC9980A}" type="presParOf" srcId="{255D468B-923A-4E72-93E4-82918F2DECCC}" destId="{76B89D64-CE59-492D-837C-B234D1CFDFB4}" srcOrd="7" destOrd="0" presId="urn:microsoft.com/office/officeart/2009/3/layout/CircleRelationship"/>
    <dgm:cxn modelId="{33331D45-1D5D-4DF1-B93D-5647F6142644}" type="presOf" srcId="{64A54582-3FA1-4FCA-A14E-1EF0022B9172}" destId="{76B89D64-CE59-492D-837C-B234D1CFDFB4}" srcOrd="0" destOrd="0" presId="urn:microsoft.com/office/officeart/2009/3/layout/CircleRelationship"/>
    <dgm:cxn modelId="{91F405FC-4D09-4F0C-9A9E-23D03D9CD3F7}" type="presParOf" srcId="{255D468B-923A-4E72-93E4-82918F2DECCC}" destId="{B9C88306-75AE-430A-81D3-688FCEEE7CE5}" srcOrd="8" destOrd="0" presId="urn:microsoft.com/office/officeart/2009/3/layout/CircleRelationship"/>
    <dgm:cxn modelId="{01093384-5201-4129-9FEC-E45473A7D2AC}" type="presParOf" srcId="{B9C88306-75AE-430A-81D3-688FCEEE7CE5}" destId="{902CFF95-A365-46EA-B1D7-9AD6DABC6102}" srcOrd="0" destOrd="8" presId="urn:microsoft.com/office/officeart/2009/3/layout/CircleRelationship"/>
    <dgm:cxn modelId="{07226305-E872-4992-86F8-E3E560665130}" type="presParOf" srcId="{255D468B-923A-4E72-93E4-82918F2DECCC}" destId="{8DEE4AC7-BDF2-4470-8D2B-3DE02331DCEA}" srcOrd="9" destOrd="0" presId="urn:microsoft.com/office/officeart/2009/3/layout/CircleRelationship"/>
    <dgm:cxn modelId="{CFBAA142-EDBD-4AFC-932C-AA5B926A2C3B}" type="presParOf" srcId="{8DEE4AC7-BDF2-4470-8D2B-3DE02331DCEA}" destId="{17AC6BAD-B08F-4E4B-96C9-58933FF24E84}" srcOrd="0" destOrd="9" presId="urn:microsoft.com/office/officeart/2009/3/layout/CircleRelationship"/>
    <dgm:cxn modelId="{77475B18-ECDA-4004-842E-F9DC395F8427}" type="presParOf" srcId="{255D468B-923A-4E72-93E4-82918F2DECCC}" destId="{4AC29C2F-300F-4D89-91F7-2E8B8B9FAA74}" srcOrd="10" destOrd="0" presId="urn:microsoft.com/office/officeart/2009/3/layout/CircleRelationship"/>
    <dgm:cxn modelId="{EC4528B5-B36A-4F50-9A7E-5D12B511F6A7}" type="presOf" srcId="{D1AA0C1C-ED46-412E-873D-C5D86240C097}" destId="{4AC29C2F-300F-4D89-91F7-2E8B8B9FAA74}" srcOrd="0" destOrd="0" presId="urn:microsoft.com/office/officeart/2009/3/layout/CircleRelationship"/>
    <dgm:cxn modelId="{CF3CBE49-2B8E-42B8-8012-AC663DD58F36}" type="presParOf" srcId="{255D468B-923A-4E72-93E4-82918F2DECCC}" destId="{F9346F9B-8C3F-4280-BCB0-417E739D74DC}" srcOrd="11" destOrd="0" presId="urn:microsoft.com/office/officeart/2009/3/layout/CircleRelationship"/>
    <dgm:cxn modelId="{E38BDB52-FBF7-4A6D-898B-5F51C44B4BD4}" type="presParOf" srcId="{F9346F9B-8C3F-4280-BCB0-417E739D74DC}" destId="{9CC1427B-966B-417B-B917-5A76EFBC3A30}" srcOrd="0" destOrd="11" presId="urn:microsoft.com/office/officeart/2009/3/layout/CircleRelationship"/>
    <dgm:cxn modelId="{5D708AEC-11D6-401C-AFB4-725DB12B1C5E}" type="presParOf" srcId="{255D468B-923A-4E72-93E4-82918F2DECCC}" destId="{DAA619A2-6D43-420B-B124-B6E9D0689F89}" srcOrd="12" destOrd="0" presId="urn:microsoft.com/office/officeart/2009/3/layout/CircleRelationship"/>
    <dgm:cxn modelId="{C3C45C0F-F384-412F-8F99-49B2387A1087}" type="presParOf" srcId="{DAA619A2-6D43-420B-B124-B6E9D0689F89}" destId="{38C8D130-AAF9-42F6-AB22-1D0EAB3552A0}" srcOrd="0" destOrd="12" presId="urn:microsoft.com/office/officeart/2009/3/layout/CircleRelationship"/>
    <dgm:cxn modelId="{79C9AD28-6F3D-4E47-9A01-AE948B10A508}" type="presParOf" srcId="{255D468B-923A-4E72-93E4-82918F2DECCC}" destId="{949126F2-02CC-49B4-9D25-EF91DE3FE747}" srcOrd="13" destOrd="0" presId="urn:microsoft.com/office/officeart/2009/3/layout/CircleRelationship"/>
    <dgm:cxn modelId="{B93959D7-A3A7-400B-B672-F7034818BAB0}" type="presParOf" srcId="{949126F2-02CC-49B4-9D25-EF91DE3FE747}" destId="{EE56200D-6140-4BD5-A4C6-DC89C5185A47}" srcOrd="0" destOrd="13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2823500" cy="1773555"/>
        <a:chOff x="0" y="0"/>
        <a:chExt cx="2823500" cy="1773555"/>
      </a:xfrm>
    </dsp:grpSpPr>
    <dsp:sp modelId="{947D679E-88D3-447A-AD01-541B011E1F72}">
      <dsp:nvSpPr>
        <dsp:cNvPr id="3" name="椭圆 2"/>
        <dsp:cNvSpPr/>
      </dsp:nvSpPr>
      <dsp:spPr bwMode="white">
        <a:xfrm>
          <a:off x="877172" y="69169"/>
          <a:ext cx="1518196" cy="1518163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功能</a:t>
          </a:r>
          <a:endParaRPr lang="zh-CN" altLang="en-US"/>
        </a:p>
      </dsp:txBody>
      <dsp:txXfrm>
        <a:off x="877172" y="69169"/>
        <a:ext cx="1518196" cy="1518163"/>
      </dsp:txXfrm>
    </dsp:sp>
    <dsp:sp modelId="{C497179A-7B2E-4FE0-A157-6BDEA78C7970}">
      <dsp:nvSpPr>
        <dsp:cNvPr id="4" name="椭圆 3"/>
        <dsp:cNvSpPr/>
      </dsp:nvSpPr>
      <dsp:spPr bwMode="white">
        <a:xfrm>
          <a:off x="1743422" y="0"/>
          <a:ext cx="168845" cy="168842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1743422" y="0"/>
        <a:ext cx="168845" cy="168842"/>
      </dsp:txXfrm>
    </dsp:sp>
    <dsp:sp modelId="{E19AED4C-45CD-408C-8746-684E57E9C288}">
      <dsp:nvSpPr>
        <dsp:cNvPr id="5" name="椭圆 4"/>
        <dsp:cNvSpPr/>
      </dsp:nvSpPr>
      <dsp:spPr bwMode="white">
        <a:xfrm>
          <a:off x="1343614" y="1474534"/>
          <a:ext cx="122258" cy="122375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-565000"/>
            <a:satOff val="-1437"/>
            <a:lumOff val="-979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1343614" y="1474534"/>
        <a:ext cx="122258" cy="122375"/>
      </dsp:txXfrm>
    </dsp:sp>
    <dsp:sp modelId="{EBC9CD74-F4AD-45C0-82DB-C041573DC525}">
      <dsp:nvSpPr>
        <dsp:cNvPr id="6" name="椭圆 5"/>
        <dsp:cNvSpPr/>
      </dsp:nvSpPr>
      <dsp:spPr bwMode="white">
        <a:xfrm>
          <a:off x="2493061" y="685302"/>
          <a:ext cx="122258" cy="122375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-1130000"/>
            <a:satOff val="-2875"/>
            <a:lumOff val="-196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2493061" y="685302"/>
        <a:ext cx="122258" cy="122375"/>
      </dsp:txXfrm>
    </dsp:sp>
    <dsp:sp modelId="{1EA90AFC-E625-4DE7-B53D-80CEBB6DF6EB}">
      <dsp:nvSpPr>
        <dsp:cNvPr id="7" name="椭圆 6"/>
        <dsp:cNvSpPr/>
      </dsp:nvSpPr>
      <dsp:spPr bwMode="white">
        <a:xfrm>
          <a:off x="1908032" y="1604713"/>
          <a:ext cx="168845" cy="168842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-1695000"/>
            <a:satOff val="-4313"/>
            <a:lumOff val="-294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1908032" y="1604713"/>
        <a:ext cx="168845" cy="168842"/>
      </dsp:txXfrm>
    </dsp:sp>
    <dsp:sp modelId="{72B2620A-B0CF-45B1-B3FB-9919CB78EB55}">
      <dsp:nvSpPr>
        <dsp:cNvPr id="8" name="椭圆 7"/>
        <dsp:cNvSpPr/>
      </dsp:nvSpPr>
      <dsp:spPr bwMode="white">
        <a:xfrm>
          <a:off x="1378343" y="239962"/>
          <a:ext cx="122258" cy="122375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-2260000"/>
            <a:satOff val="-5751"/>
            <a:lumOff val="-3921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1378343" y="239962"/>
        <a:ext cx="122258" cy="122375"/>
      </dsp:txXfrm>
    </dsp:sp>
    <dsp:sp modelId="{FEBD8106-0EAD-454B-AB8B-1919894E0DD3}">
      <dsp:nvSpPr>
        <dsp:cNvPr id="9" name="椭圆 8"/>
        <dsp:cNvSpPr/>
      </dsp:nvSpPr>
      <dsp:spPr bwMode="white">
        <a:xfrm>
          <a:off x="992936" y="939984"/>
          <a:ext cx="122258" cy="122375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-2825000"/>
            <a:satOff val="-7189"/>
            <a:lumOff val="-4901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992936" y="939984"/>
        <a:ext cx="122258" cy="122375"/>
      </dsp:txXfrm>
    </dsp:sp>
    <dsp:sp modelId="{76B89D64-CE59-492D-837C-B234D1CFDFB4}">
      <dsp:nvSpPr>
        <dsp:cNvPr id="10" name="椭圆 9"/>
        <dsp:cNvSpPr/>
      </dsp:nvSpPr>
      <dsp:spPr bwMode="white">
        <a:xfrm>
          <a:off x="402824" y="343183"/>
          <a:ext cx="617217" cy="617020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-3390000"/>
            <a:satOff val="-8626"/>
            <a:lumOff val="-5881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扩展</a:t>
          </a:r>
          <a:endParaRPr lang="zh-CN" altLang="en-US"/>
        </a:p>
      </dsp:txBody>
      <dsp:txXfrm>
        <a:off x="402824" y="343183"/>
        <a:ext cx="617217" cy="617020"/>
      </dsp:txXfrm>
    </dsp:sp>
    <dsp:sp modelId="{902CFF95-A365-46EA-B1D7-9AD6DABC6102}">
      <dsp:nvSpPr>
        <dsp:cNvPr id="11" name="椭圆 10"/>
        <dsp:cNvSpPr/>
      </dsp:nvSpPr>
      <dsp:spPr bwMode="white">
        <a:xfrm>
          <a:off x="1572600" y="245283"/>
          <a:ext cx="168845" cy="168842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-3955000"/>
            <a:satOff val="-10064"/>
            <a:lumOff val="-6862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1572600" y="245283"/>
        <a:ext cx="168845" cy="168842"/>
      </dsp:txXfrm>
    </dsp:sp>
    <dsp:sp modelId="{17AC6BAD-B08F-4E4B-96C9-58933FF24E84}">
      <dsp:nvSpPr>
        <dsp:cNvPr id="12" name="椭圆 11"/>
        <dsp:cNvSpPr/>
      </dsp:nvSpPr>
      <dsp:spPr bwMode="white">
        <a:xfrm>
          <a:off x="460706" y="1141105"/>
          <a:ext cx="305220" cy="305229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-4520000"/>
            <a:satOff val="-11502"/>
            <a:lumOff val="-7842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460706" y="1141105"/>
        <a:ext cx="305220" cy="305229"/>
      </dsp:txXfrm>
    </dsp:sp>
    <dsp:sp modelId="{4AC29C2F-300F-4D89-91F7-2E8B8B9FAA74}">
      <dsp:nvSpPr>
        <dsp:cNvPr id="13" name="椭圆 12"/>
        <dsp:cNvSpPr/>
      </dsp:nvSpPr>
      <dsp:spPr bwMode="white">
        <a:xfrm>
          <a:off x="2550943" y="52852"/>
          <a:ext cx="617217" cy="617020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-5085000"/>
            <a:satOff val="-12940"/>
            <a:lumOff val="-8823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配</a:t>
          </a:r>
          <a:r>
            <a:rPr lang="zh-CN" altLang="en-US">
              <a:sym typeface="+mn-ea"/>
            </a:rPr>
            <a:t>置</a:t>
          </a:r>
          <a:endParaRPr lang="zh-CN" altLang="en-US"/>
        </a:p>
      </dsp:txBody>
      <dsp:txXfrm>
        <a:off x="2550943" y="52852"/>
        <a:ext cx="617217" cy="617020"/>
      </dsp:txXfrm>
    </dsp:sp>
    <dsp:sp modelId="{9CC1427B-966B-417B-B917-5A76EFBC3A30}">
      <dsp:nvSpPr>
        <dsp:cNvPr id="14" name="椭圆 13"/>
        <dsp:cNvSpPr/>
      </dsp:nvSpPr>
      <dsp:spPr bwMode="white">
        <a:xfrm>
          <a:off x="2275652" y="478860"/>
          <a:ext cx="168845" cy="168842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-5650000"/>
            <a:satOff val="-14378"/>
            <a:lumOff val="-9803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2275652" y="478860"/>
        <a:ext cx="168845" cy="168842"/>
      </dsp:txXfrm>
    </dsp:sp>
    <dsp:sp modelId="{38C8D130-AAF9-42F6-AB22-1D0EAB3552A0}">
      <dsp:nvSpPr>
        <dsp:cNvPr id="15" name="椭圆 14"/>
        <dsp:cNvSpPr/>
      </dsp:nvSpPr>
      <dsp:spPr bwMode="white">
        <a:xfrm>
          <a:off x="344660" y="1504329"/>
          <a:ext cx="122258" cy="122375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-6215000"/>
            <a:satOff val="-15816"/>
            <a:lumOff val="-10783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344660" y="1504329"/>
        <a:ext cx="122258" cy="122375"/>
      </dsp:txXfrm>
    </dsp:sp>
    <dsp:sp modelId="{EE56200D-6140-4BD5-A4C6-DC89C5185A47}">
      <dsp:nvSpPr>
        <dsp:cNvPr id="16" name="椭圆 15"/>
        <dsp:cNvSpPr/>
      </dsp:nvSpPr>
      <dsp:spPr bwMode="white">
        <a:xfrm>
          <a:off x="1563847" y="1330166"/>
          <a:ext cx="122258" cy="122375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-6780000"/>
            <a:satOff val="-17254"/>
            <a:lumOff val="-11764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1563847" y="1330166"/>
        <a:ext cx="122258" cy="122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02285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1pPr>
    <a:lvl2pPr marL="251460" algn="l" defTabSz="502285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2pPr>
    <a:lvl3pPr marL="502285" algn="l" defTabSz="502285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3pPr>
    <a:lvl4pPr marL="753745" algn="l" defTabSz="502285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4pPr>
    <a:lvl5pPr marL="1005205" algn="l" defTabSz="502285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5pPr>
    <a:lvl6pPr marL="1256665" algn="l" defTabSz="502285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6pPr>
    <a:lvl7pPr marL="1507490" algn="l" defTabSz="502285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7pPr>
    <a:lvl8pPr marL="1758950" algn="l" defTabSz="502285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8pPr>
    <a:lvl9pPr marL="2010410" algn="l" defTabSz="502285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b="1">
                <a:solidFill>
                  <a:schemeClr val="tx1"/>
                </a:solidFill>
                <a:sym typeface="+mn-ea"/>
              </a:rPr>
              <a:t>支持根据坐标添加一个或多个页眉，页脚；目前仅支持单行文本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水印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502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b="1">
                <a:solidFill>
                  <a:schemeClr val="tx1"/>
                </a:solidFill>
                <a:sym typeface="+mn-ea"/>
              </a:rPr>
              <a:t>支持根据坐标或关键字设置签名或文本域，用于后续填充数据使用</a:t>
            </a:r>
            <a:endParaRPr lang="zh-CN" altLang="en-US" sz="20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502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支持打印的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PDF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模板设置不同页面，输出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PDF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文件前旋转页面</a:t>
            </a:r>
            <a:endParaRPr lang="zh-CN" altLang="en-US" sz="2000" b="1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502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支持打印的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PDF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模板设置不同页面，输出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PDF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文件前旋转页面</a:t>
            </a:r>
            <a:endParaRPr lang="zh-CN" altLang="en-US" sz="2000" b="1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502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支持打印的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PDF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模板设置不同页面，输出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PDF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文件前旋转页面</a:t>
            </a:r>
            <a:endParaRPr lang="zh-CN" altLang="en-US" sz="2000" b="1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502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支持打印的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PDF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模板设置不同页面，输出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PDF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文件前旋转页面</a:t>
            </a:r>
            <a:endParaRPr lang="zh-CN" altLang="en-US" sz="2000" b="1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502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支持打印的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PDF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模板设置不同页面，输出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PDF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文件前旋转页面</a:t>
            </a:r>
            <a:endParaRPr lang="zh-CN" altLang="en-US" sz="2000" b="1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502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支持打印的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PDF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模板设置不同页面，输出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PDF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文件前旋转页面</a:t>
            </a:r>
            <a:endParaRPr lang="zh-CN" altLang="en-US" sz="2000" b="1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502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4D62-070E-4E3B-9737-F61EC10AC0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sz="1800" spc="100">
                <a:uFillTx/>
                <a:latin typeface="+mn-ea"/>
                <a:cs typeface="+mn-ea"/>
                <a:sym typeface="+mn-ea"/>
              </a:rPr>
              <a:t>什么是</a:t>
            </a:r>
            <a:r>
              <a:rPr lang="en-US" altLang="zh-CN" sz="1800" spc="100">
                <a:uFillTx/>
                <a:latin typeface="+mn-ea"/>
                <a:cs typeface="+mn-ea"/>
                <a:sym typeface="+mn-ea"/>
              </a:rPr>
              <a:t>AGPL</a:t>
            </a:r>
            <a:r>
              <a:rPr lang="zh-CN" altLang="en-US" sz="1800" spc="100">
                <a:uFillTx/>
                <a:latin typeface="+mn-ea"/>
                <a:cs typeface="+mn-ea"/>
                <a:sym typeface="+mn-ea"/>
              </a:rPr>
              <a:t>，举个例子，如果某个项目使用了 AGPL 协议的组件来开发，那整个项目相关的代码都必须使用 AGPL的协议，也就是说需要开源项目的源码。如果不想开源源代码，是需要获得原作者的版权授权，该协议一般用于那种找不到替代品的项目。</a:t>
            </a:r>
            <a:endParaRPr lang="zh-CN" altLang="en-US"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1.emf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1.emf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1.emf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8.xml"/></Relationships>
</file>

<file path=ppt/slideLayouts/_rels/slideLayout17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1.emf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1.emf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0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0.xml"/></Relationships>
</file>

<file path=ppt/slideLayouts/_rels/slideLayout2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1.emf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1.emf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1.emf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1.emf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792" y="4767415"/>
            <a:ext cx="2056836" cy="273198"/>
          </a:xfrm>
          <a:prstGeom prst="rect">
            <a:avLst/>
          </a:prstGeom>
        </p:spPr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809" y="4767415"/>
            <a:ext cx="3086382" cy="27319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8374" y="4767415"/>
            <a:ext cx="2056836" cy="273198"/>
          </a:xfrm>
          <a:prstGeom prst="rect">
            <a:avLst/>
          </a:prstGeom>
        </p:spPr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23528" y="339502"/>
            <a:ext cx="6913016" cy="522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09388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5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1CDB412-091F-491A-BBC4-19462DBDE2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白底-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6751" y="286226"/>
            <a:ext cx="7191851" cy="361950"/>
          </a:xfrm>
        </p:spPr>
        <p:txBody>
          <a:bodyPr/>
          <a:lstStyle>
            <a:lvl1pPr>
              <a:defRPr sz="1800" b="1"/>
            </a:lvl1pPr>
          </a:lstStyle>
          <a:p>
            <a:r>
              <a:rPr lang="zh-CN" altLang="en-US" dirty="0"/>
              <a:t>此处标题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email">
            <a:alphaModFix amt="8000"/>
          </a:blip>
          <a:stretch>
            <a:fillRect/>
          </a:stretch>
        </p:blipFill>
        <p:spPr>
          <a:xfrm>
            <a:off x="6371201" y="-614399"/>
            <a:ext cx="3427590" cy="3916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212115" y="85067"/>
            <a:ext cx="1084868" cy="615846"/>
          </a:xfrm>
          <a:prstGeom prst="rect">
            <a:avLst/>
          </a:prstGeom>
        </p:spPr>
      </p:pic>
      <p:pic>
        <p:nvPicPr>
          <p:cNvPr id="229" name="图片 228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70075" y="346179"/>
            <a:ext cx="265690" cy="17300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212115" y="85067"/>
            <a:ext cx="1084868" cy="6158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370075" y="346179"/>
            <a:ext cx="265690" cy="173007"/>
          </a:xfrm>
          <a:prstGeom prst="rect">
            <a:avLst/>
          </a:prstGeom>
        </p:spPr>
      </p:pic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86855" y="4996262"/>
            <a:ext cx="162000" cy="1053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>
                <a:solidFill>
                  <a:schemeClr val="tx1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F2F7A32-C1EA-4F7E-B0A2-7FCB5BFE90DE}" type="slidenum">
              <a:rPr lang="en-AU" smtClean="0"/>
            </a:fld>
            <a:endParaRPr lang="en-AU" dirty="0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334580"/>
            <a:ext cx="7886700" cy="307003"/>
          </a:xfrm>
          <a:prstGeom prst="rect">
            <a:avLst/>
          </a:prstGeom>
          <a:ln w="12700">
            <a:miter lim="400000"/>
          </a:ln>
        </p:spPr>
        <p:txBody>
          <a:bodyPr wrap="square" lIns="28573" tIns="28573" rIns="28573" bIns="28573">
            <a:spAutoFit/>
          </a:bodyPr>
          <a:lstStyle>
            <a:lvl1pPr>
              <a:defRPr lang="zh-CN" altLang="en-US" sz="1800" b="1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lvl="0" defTabSz="502285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0"/>
            <a:ext cx="971600" cy="5462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758" y="150495"/>
            <a:ext cx="6822440" cy="390525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b="1">
                <a:solidFill>
                  <a:srgbClr val="3C90A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0" y="4753451"/>
            <a:ext cx="2674144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74144" y="4753451"/>
            <a:ext cx="5141119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815262" y="4753451"/>
            <a:ext cx="1332548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40383"/>
            <a:ext cx="106052" cy="155543"/>
          </a:xfrm>
          <a:prstGeom prst="rect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45"/>
          </a:p>
        </p:txBody>
      </p:sp>
    </p:spTree>
  </p:cSld>
  <p:clrMapOvr>
    <a:masterClrMapping/>
  </p:clrMapOvr>
  <p:transition spd="med"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/>
          <a:lstStyle/>
          <a:p>
            <a:fld id="{25FD96DB-DECB-FD4B-A6B3-5CB458FE2BAB}" type="datetime1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4493420"/>
            <a:ext cx="595032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r>
              <a:rPr lang="en-US" altLang="zh-CN"/>
              <a:t>/44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22" y="258582"/>
            <a:ext cx="370234" cy="22147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80524" y="207261"/>
            <a:ext cx="7886700" cy="476133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1" kern="1200" dirty="0" smtClean="0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10407" flipH="1" flipV="1">
            <a:off x="295989" y="-1834196"/>
            <a:ext cx="5069455" cy="34108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" name="圆角矩形 9"/>
          <p:cNvSpPr/>
          <p:nvPr/>
        </p:nvSpPr>
        <p:spPr>
          <a:xfrm rot="19003217">
            <a:off x="1826" y="-742598"/>
            <a:ext cx="1279089" cy="1204527"/>
          </a:xfrm>
          <a:prstGeom prst="roundRect">
            <a:avLst>
              <a:gd name="adj" fmla="val 12815"/>
            </a:avLst>
          </a:prstGeom>
          <a:ln w="12700">
            <a:solidFill>
              <a:srgbClr val="00BC70">
                <a:alpha val="24000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62" name="圆角矩形 10"/>
          <p:cNvSpPr/>
          <p:nvPr/>
        </p:nvSpPr>
        <p:spPr>
          <a:xfrm rot="1307051">
            <a:off x="-271451" y="204615"/>
            <a:ext cx="833197" cy="845411"/>
          </a:xfrm>
          <a:prstGeom prst="roundRect">
            <a:avLst>
              <a:gd name="adj" fmla="val 19636"/>
            </a:avLst>
          </a:prstGeom>
          <a:ln w="12700">
            <a:solidFill>
              <a:srgbClr val="54C0E8">
                <a:alpha val="64999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63" name="任意形状 11"/>
          <p:cNvSpPr/>
          <p:nvPr/>
        </p:nvSpPr>
        <p:spPr>
          <a:xfrm>
            <a:off x="-12440" y="-3"/>
            <a:ext cx="424269" cy="628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031" y="0"/>
                </a:lnTo>
                <a:lnTo>
                  <a:pt x="21600" y="1901"/>
                </a:lnTo>
                <a:lnTo>
                  <a:pt x="21600" y="13586"/>
                </a:lnTo>
                <a:cubicBezTo>
                  <a:pt x="21600" y="18012"/>
                  <a:pt x="16281" y="21600"/>
                  <a:pt x="9720" y="2160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BC70"/>
              </a:gs>
              <a:gs pos="100000">
                <a:srgbClr val="54C0E8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580" y="80196"/>
            <a:ext cx="1039528" cy="584449"/>
          </a:xfrm>
          <a:prstGeom prst="rect">
            <a:avLst/>
          </a:prstGeom>
        </p:spPr>
      </p:pic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80524" y="207259"/>
            <a:ext cx="7886701" cy="476137"/>
          </a:xfrm>
          <a:prstGeom prst="rect">
            <a:avLst/>
          </a:prstGeom>
        </p:spPr>
        <p:txBody>
          <a:bodyPr anchor="ctr"/>
          <a:lstStyle>
            <a:lvl1pPr defTabSz="685800">
              <a:defRPr>
                <a:gradFill flip="none" rotWithShape="1"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/>
          <a:lstStyle/>
          <a:p>
            <a:fld id="{25FD96DB-DECB-FD4B-A6B3-5CB458FE2BAB}" type="datetime1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4493420"/>
            <a:ext cx="595032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r>
              <a:rPr lang="en-US" altLang="zh-CN"/>
              <a:t>/44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22" y="258582"/>
            <a:ext cx="370234" cy="22147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23528" y="339502"/>
            <a:ext cx="6913016" cy="522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09388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5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1CDB412-091F-491A-BBC4-19462DBDE2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白底-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6751" y="286226"/>
            <a:ext cx="7191851" cy="361950"/>
          </a:xfrm>
        </p:spPr>
        <p:txBody>
          <a:bodyPr/>
          <a:lstStyle>
            <a:lvl1pPr>
              <a:defRPr sz="1800" b="1"/>
            </a:lvl1pPr>
          </a:lstStyle>
          <a:p>
            <a:r>
              <a:rPr lang="zh-CN" altLang="en-US" dirty="0"/>
              <a:t>此处标题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email">
            <a:alphaModFix amt="8000"/>
          </a:blip>
          <a:stretch>
            <a:fillRect/>
          </a:stretch>
        </p:blipFill>
        <p:spPr>
          <a:xfrm>
            <a:off x="6371201" y="-614399"/>
            <a:ext cx="3427590" cy="3916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212115" y="85067"/>
            <a:ext cx="1084868" cy="615846"/>
          </a:xfrm>
          <a:prstGeom prst="rect">
            <a:avLst/>
          </a:prstGeom>
        </p:spPr>
      </p:pic>
      <p:pic>
        <p:nvPicPr>
          <p:cNvPr id="229" name="图片 228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70075" y="346179"/>
            <a:ext cx="265690" cy="17300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212115" y="85067"/>
            <a:ext cx="1084868" cy="6158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370075" y="346179"/>
            <a:ext cx="265690" cy="173007"/>
          </a:xfrm>
          <a:prstGeom prst="rect">
            <a:avLst/>
          </a:prstGeom>
        </p:spPr>
      </p:pic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86855" y="4996262"/>
            <a:ext cx="162000" cy="1053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>
                <a:solidFill>
                  <a:schemeClr val="tx1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F2F7A32-C1EA-4F7E-B0A2-7FCB5BFE90DE}" type="slidenum">
              <a:rPr lang="en-AU" smtClean="0"/>
            </a:fld>
            <a:endParaRPr lang="en-AU" dirty="0"/>
          </a:p>
        </p:txBody>
      </p:sp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334580"/>
            <a:ext cx="7886700" cy="307003"/>
          </a:xfrm>
          <a:prstGeom prst="rect">
            <a:avLst/>
          </a:prstGeom>
          <a:ln w="12700">
            <a:miter lim="400000"/>
          </a:ln>
        </p:spPr>
        <p:txBody>
          <a:bodyPr wrap="square" lIns="28573" tIns="28573" rIns="28573" bIns="28573">
            <a:spAutoFit/>
          </a:bodyPr>
          <a:lstStyle>
            <a:lvl1pPr>
              <a:defRPr lang="zh-CN" altLang="en-US" sz="1800" b="1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lvl="0" defTabSz="502285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0"/>
            <a:ext cx="971600" cy="5462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758" y="150495"/>
            <a:ext cx="6822440" cy="390525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b="1">
                <a:solidFill>
                  <a:srgbClr val="3C90A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0" y="4753451"/>
            <a:ext cx="2674144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74144" y="4753451"/>
            <a:ext cx="5141119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815262" y="4753451"/>
            <a:ext cx="1332548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40383"/>
            <a:ext cx="106052" cy="155543"/>
          </a:xfrm>
          <a:prstGeom prst="rect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45"/>
          </a:p>
        </p:txBody>
      </p:sp>
    </p:spTree>
  </p:cSld>
  <p:clrMapOvr>
    <a:masterClrMapping/>
  </p:clrMapOvr>
  <p:transition spd="med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/>
          <a:lstStyle/>
          <a:p>
            <a:fld id="{25FD96DB-DECB-FD4B-A6B3-5CB458FE2BAB}" type="datetime1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4493420"/>
            <a:ext cx="595032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r>
              <a:rPr lang="en-US" altLang="zh-CN"/>
              <a:t>/44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22" y="258582"/>
            <a:ext cx="370234" cy="22147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80524" y="207261"/>
            <a:ext cx="7886700" cy="476133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1" kern="1200" dirty="0" smtClean="0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10407" flipH="1" flipV="1">
            <a:off x="295989" y="-1834196"/>
            <a:ext cx="5069455" cy="34108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" name="圆角矩形 9"/>
          <p:cNvSpPr/>
          <p:nvPr/>
        </p:nvSpPr>
        <p:spPr>
          <a:xfrm rot="19003217">
            <a:off x="1826" y="-742598"/>
            <a:ext cx="1279089" cy="1204527"/>
          </a:xfrm>
          <a:prstGeom prst="roundRect">
            <a:avLst>
              <a:gd name="adj" fmla="val 12815"/>
            </a:avLst>
          </a:prstGeom>
          <a:ln w="12700">
            <a:solidFill>
              <a:srgbClr val="00BC70">
                <a:alpha val="24000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62" name="圆角矩形 10"/>
          <p:cNvSpPr/>
          <p:nvPr/>
        </p:nvSpPr>
        <p:spPr>
          <a:xfrm rot="1307051">
            <a:off x="-271451" y="204615"/>
            <a:ext cx="833197" cy="845411"/>
          </a:xfrm>
          <a:prstGeom prst="roundRect">
            <a:avLst>
              <a:gd name="adj" fmla="val 19636"/>
            </a:avLst>
          </a:prstGeom>
          <a:ln w="12700">
            <a:solidFill>
              <a:srgbClr val="54C0E8">
                <a:alpha val="64999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63" name="任意形状 11"/>
          <p:cNvSpPr/>
          <p:nvPr/>
        </p:nvSpPr>
        <p:spPr>
          <a:xfrm>
            <a:off x="-12440" y="-3"/>
            <a:ext cx="424269" cy="628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031" y="0"/>
                </a:lnTo>
                <a:lnTo>
                  <a:pt x="21600" y="1901"/>
                </a:lnTo>
                <a:lnTo>
                  <a:pt x="21600" y="13586"/>
                </a:lnTo>
                <a:cubicBezTo>
                  <a:pt x="21600" y="18012"/>
                  <a:pt x="16281" y="21600"/>
                  <a:pt x="9720" y="2160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BC70"/>
              </a:gs>
              <a:gs pos="100000">
                <a:srgbClr val="54C0E8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580" y="80196"/>
            <a:ext cx="1039528" cy="584449"/>
          </a:xfrm>
          <a:prstGeom prst="rect">
            <a:avLst/>
          </a:prstGeom>
        </p:spPr>
      </p:pic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80524" y="207259"/>
            <a:ext cx="7886701" cy="476137"/>
          </a:xfrm>
          <a:prstGeom prst="rect">
            <a:avLst/>
          </a:prstGeom>
        </p:spPr>
        <p:txBody>
          <a:bodyPr anchor="ctr"/>
          <a:lstStyle>
            <a:lvl1pPr defTabSz="685800">
              <a:defRPr>
                <a:gradFill flip="none" rotWithShape="1"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/>
          <a:lstStyle/>
          <a:p>
            <a:fld id="{25FD96DB-DECB-FD4B-A6B3-5CB458FE2BAB}" type="datetime1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4493420"/>
            <a:ext cx="595032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r>
              <a:rPr lang="en-US" altLang="zh-CN"/>
              <a:t>/44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22" y="258582"/>
            <a:ext cx="370234" cy="22147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23528" y="339502"/>
            <a:ext cx="6913016" cy="522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09388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5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1CDB412-091F-491A-BBC4-19462DBDE2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白底-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6751" y="286226"/>
            <a:ext cx="7191851" cy="361950"/>
          </a:xfrm>
        </p:spPr>
        <p:txBody>
          <a:bodyPr/>
          <a:lstStyle>
            <a:lvl1pPr>
              <a:defRPr sz="1800" b="1"/>
            </a:lvl1pPr>
          </a:lstStyle>
          <a:p>
            <a:r>
              <a:rPr lang="zh-CN" altLang="en-US" dirty="0"/>
              <a:t>此处标题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email">
            <a:alphaModFix amt="8000"/>
          </a:blip>
          <a:stretch>
            <a:fillRect/>
          </a:stretch>
        </p:blipFill>
        <p:spPr>
          <a:xfrm>
            <a:off x="6371201" y="-614399"/>
            <a:ext cx="3427590" cy="3916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212115" y="85067"/>
            <a:ext cx="1084868" cy="615846"/>
          </a:xfrm>
          <a:prstGeom prst="rect">
            <a:avLst/>
          </a:prstGeom>
        </p:spPr>
      </p:pic>
      <p:pic>
        <p:nvPicPr>
          <p:cNvPr id="229" name="图片 228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70075" y="346179"/>
            <a:ext cx="265690" cy="17300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212115" y="85067"/>
            <a:ext cx="1084868" cy="6158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370075" y="346179"/>
            <a:ext cx="265690" cy="173007"/>
          </a:xfrm>
          <a:prstGeom prst="rect">
            <a:avLst/>
          </a:prstGeom>
        </p:spPr>
      </p:pic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86855" y="4996262"/>
            <a:ext cx="162000" cy="1053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>
                <a:solidFill>
                  <a:schemeClr val="tx1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F2F7A32-C1EA-4F7E-B0A2-7FCB5BFE90DE}" type="slidenum">
              <a:rPr lang="en-AU" smtClean="0"/>
            </a:fld>
            <a:endParaRPr lang="en-AU" dirty="0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334580"/>
            <a:ext cx="7886700" cy="307003"/>
          </a:xfrm>
          <a:prstGeom prst="rect">
            <a:avLst/>
          </a:prstGeom>
          <a:ln w="12700">
            <a:miter lim="400000"/>
          </a:ln>
        </p:spPr>
        <p:txBody>
          <a:bodyPr wrap="square" lIns="28573" tIns="28573" rIns="28573" bIns="28573">
            <a:spAutoFit/>
          </a:bodyPr>
          <a:lstStyle>
            <a:lvl1pPr>
              <a:defRPr lang="zh-CN" altLang="en-US" sz="1800" b="1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lvl="0" defTabSz="502285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0"/>
            <a:ext cx="971600" cy="5462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758" y="150495"/>
            <a:ext cx="6822440" cy="390525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b="1">
                <a:solidFill>
                  <a:srgbClr val="3C90A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0" y="4753451"/>
            <a:ext cx="2674144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74144" y="4753451"/>
            <a:ext cx="5141119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815262" y="4753451"/>
            <a:ext cx="1332548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40383"/>
            <a:ext cx="106052" cy="155543"/>
          </a:xfrm>
          <a:prstGeom prst="rect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45"/>
          </a:p>
        </p:txBody>
      </p:sp>
    </p:spTree>
  </p:cSld>
  <p:clrMapOvr>
    <a:masterClrMapping/>
  </p:clrMapOvr>
  <p:transition spd="med"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/>
          <a:lstStyle/>
          <a:p>
            <a:fld id="{25FD96DB-DECB-FD4B-A6B3-5CB458FE2BAB}" type="datetime1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4493420"/>
            <a:ext cx="595032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r>
              <a:rPr lang="en-US" altLang="zh-CN"/>
              <a:t>/44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22" y="258582"/>
            <a:ext cx="370234" cy="22147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80524" y="207261"/>
            <a:ext cx="7886700" cy="476133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1" kern="1200" dirty="0" smtClean="0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0"/>
            <a:ext cx="971600" cy="5462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758" y="150495"/>
            <a:ext cx="6822440" cy="390525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b="1">
                <a:solidFill>
                  <a:srgbClr val="3C90A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0" y="4753451"/>
            <a:ext cx="2674144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74144" y="4753451"/>
            <a:ext cx="5141119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815262" y="4753451"/>
            <a:ext cx="1332548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40383"/>
            <a:ext cx="106052" cy="155543"/>
          </a:xfrm>
          <a:prstGeom prst="rect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45"/>
          </a:p>
        </p:txBody>
      </p:sp>
    </p:spTree>
  </p:cSld>
  <p:clrMapOvr>
    <a:masterClrMapping/>
  </p:clrMapOvr>
  <p:transition spd="med">
    <p:fade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10407" flipH="1" flipV="1">
            <a:off x="295989" y="-1834196"/>
            <a:ext cx="5069455" cy="34108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" name="圆角矩形 9"/>
          <p:cNvSpPr/>
          <p:nvPr/>
        </p:nvSpPr>
        <p:spPr>
          <a:xfrm rot="19003217">
            <a:off x="1826" y="-742598"/>
            <a:ext cx="1279089" cy="1204527"/>
          </a:xfrm>
          <a:prstGeom prst="roundRect">
            <a:avLst>
              <a:gd name="adj" fmla="val 12815"/>
            </a:avLst>
          </a:prstGeom>
          <a:ln w="12700">
            <a:solidFill>
              <a:srgbClr val="00BC70">
                <a:alpha val="24000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62" name="圆角矩形 10"/>
          <p:cNvSpPr/>
          <p:nvPr/>
        </p:nvSpPr>
        <p:spPr>
          <a:xfrm rot="1307051">
            <a:off x="-271451" y="204615"/>
            <a:ext cx="833197" cy="845411"/>
          </a:xfrm>
          <a:prstGeom prst="roundRect">
            <a:avLst>
              <a:gd name="adj" fmla="val 19636"/>
            </a:avLst>
          </a:prstGeom>
          <a:ln w="12700">
            <a:solidFill>
              <a:srgbClr val="54C0E8">
                <a:alpha val="64999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63" name="任意形状 11"/>
          <p:cNvSpPr/>
          <p:nvPr/>
        </p:nvSpPr>
        <p:spPr>
          <a:xfrm>
            <a:off x="-12440" y="-3"/>
            <a:ext cx="424269" cy="628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031" y="0"/>
                </a:lnTo>
                <a:lnTo>
                  <a:pt x="21600" y="1901"/>
                </a:lnTo>
                <a:lnTo>
                  <a:pt x="21600" y="13586"/>
                </a:lnTo>
                <a:cubicBezTo>
                  <a:pt x="21600" y="18012"/>
                  <a:pt x="16281" y="21600"/>
                  <a:pt x="9720" y="2160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BC70"/>
              </a:gs>
              <a:gs pos="100000">
                <a:srgbClr val="54C0E8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580" y="80196"/>
            <a:ext cx="1039528" cy="584449"/>
          </a:xfrm>
          <a:prstGeom prst="rect">
            <a:avLst/>
          </a:prstGeom>
        </p:spPr>
      </p:pic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80524" y="207259"/>
            <a:ext cx="7886701" cy="476137"/>
          </a:xfrm>
          <a:prstGeom prst="rect">
            <a:avLst/>
          </a:prstGeom>
        </p:spPr>
        <p:txBody>
          <a:bodyPr anchor="ctr"/>
          <a:lstStyle>
            <a:lvl1pPr defTabSz="685800">
              <a:defRPr>
                <a:gradFill flip="none" rotWithShape="1"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/>
          <a:lstStyle/>
          <a:p>
            <a:fld id="{25FD96DB-DECB-FD4B-A6B3-5CB458FE2BAB}" type="datetime1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4493420"/>
            <a:ext cx="595032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r>
              <a:rPr lang="en-US" altLang="zh-CN"/>
              <a:t>/44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22" y="258582"/>
            <a:ext cx="370234" cy="22147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23528" y="339502"/>
            <a:ext cx="6913016" cy="522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09388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5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1CDB412-091F-491A-BBC4-19462DBDE2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白底-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6751" y="286226"/>
            <a:ext cx="7191851" cy="361950"/>
          </a:xfrm>
        </p:spPr>
        <p:txBody>
          <a:bodyPr/>
          <a:lstStyle>
            <a:lvl1pPr>
              <a:defRPr sz="1800" b="1"/>
            </a:lvl1pPr>
          </a:lstStyle>
          <a:p>
            <a:r>
              <a:rPr lang="zh-CN" altLang="en-US" dirty="0"/>
              <a:t>此处标题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email">
            <a:alphaModFix amt="8000"/>
          </a:blip>
          <a:stretch>
            <a:fillRect/>
          </a:stretch>
        </p:blipFill>
        <p:spPr>
          <a:xfrm>
            <a:off x="6371201" y="-614399"/>
            <a:ext cx="3427590" cy="3916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212115" y="85067"/>
            <a:ext cx="1084868" cy="615846"/>
          </a:xfrm>
          <a:prstGeom prst="rect">
            <a:avLst/>
          </a:prstGeom>
        </p:spPr>
      </p:pic>
      <p:pic>
        <p:nvPicPr>
          <p:cNvPr id="229" name="图片 228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70075" y="346179"/>
            <a:ext cx="265690" cy="17300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212115" y="85067"/>
            <a:ext cx="1084868" cy="6158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370075" y="346179"/>
            <a:ext cx="265690" cy="173007"/>
          </a:xfrm>
          <a:prstGeom prst="rect">
            <a:avLst/>
          </a:prstGeom>
        </p:spPr>
      </p:pic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86855" y="4996262"/>
            <a:ext cx="162000" cy="1053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>
                <a:solidFill>
                  <a:schemeClr val="tx1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F2F7A32-C1EA-4F7E-B0A2-7FCB5BFE90DE}" type="slidenum">
              <a:rPr lang="en-AU" smtClean="0"/>
            </a:fld>
            <a:endParaRPr lang="en-AU" dirty="0"/>
          </a:p>
        </p:txBody>
      </p:sp>
    </p:spTree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/>
          <a:lstStyle/>
          <a:p>
            <a:fld id="{25FD96DB-DECB-FD4B-A6B3-5CB458FE2BAB}" type="datetime1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4493420"/>
            <a:ext cx="595032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r>
              <a:rPr lang="en-US" altLang="zh-CN"/>
              <a:t>/44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22" y="258582"/>
            <a:ext cx="370234" cy="22147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334580"/>
            <a:ext cx="7886700" cy="307003"/>
          </a:xfrm>
          <a:prstGeom prst="rect">
            <a:avLst/>
          </a:prstGeom>
          <a:ln w="12700">
            <a:miter lim="400000"/>
          </a:ln>
        </p:spPr>
        <p:txBody>
          <a:bodyPr wrap="square" lIns="28573" tIns="28573" rIns="28573" bIns="28573">
            <a:spAutoFit/>
          </a:bodyPr>
          <a:lstStyle>
            <a:lvl1pPr>
              <a:defRPr lang="zh-CN" altLang="en-US" sz="1800" b="1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lvl="0" defTabSz="502285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80524" y="207261"/>
            <a:ext cx="7886700" cy="476133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1" kern="1200" dirty="0" smtClean="0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0"/>
            <a:ext cx="971600" cy="5462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758" y="150495"/>
            <a:ext cx="6822440" cy="390525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b="1">
                <a:solidFill>
                  <a:srgbClr val="3C90A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0" y="4753451"/>
            <a:ext cx="2674144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74144" y="4753451"/>
            <a:ext cx="5141119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815262" y="4753451"/>
            <a:ext cx="1332548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40383"/>
            <a:ext cx="106052" cy="155543"/>
          </a:xfrm>
          <a:prstGeom prst="rect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45"/>
          </a:p>
        </p:txBody>
      </p:sp>
    </p:spTree>
  </p:cSld>
  <p:clrMapOvr>
    <a:masterClrMapping/>
  </p:clrMapOvr>
  <p:transition spd="med">
    <p:fade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/>
          <a:lstStyle/>
          <a:p>
            <a:fld id="{25FD96DB-DECB-FD4B-A6B3-5CB458FE2BAB}" type="datetime1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4493420"/>
            <a:ext cx="595032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r>
              <a:rPr lang="en-US" altLang="zh-CN"/>
              <a:t>/44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22" y="258582"/>
            <a:ext cx="370234" cy="22147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80524" y="207261"/>
            <a:ext cx="7886700" cy="476133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1" kern="1200" dirty="0" smtClean="0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10407" flipH="1" flipV="1">
            <a:off x="295989" y="-1834196"/>
            <a:ext cx="5069455" cy="34108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" name="圆角矩形 9"/>
          <p:cNvSpPr/>
          <p:nvPr/>
        </p:nvSpPr>
        <p:spPr>
          <a:xfrm rot="19003217">
            <a:off x="1826" y="-742598"/>
            <a:ext cx="1279089" cy="1204527"/>
          </a:xfrm>
          <a:prstGeom prst="roundRect">
            <a:avLst>
              <a:gd name="adj" fmla="val 12815"/>
            </a:avLst>
          </a:prstGeom>
          <a:ln w="12700">
            <a:solidFill>
              <a:srgbClr val="00BC70">
                <a:alpha val="24000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62" name="圆角矩形 10"/>
          <p:cNvSpPr/>
          <p:nvPr/>
        </p:nvSpPr>
        <p:spPr>
          <a:xfrm rot="1307051">
            <a:off x="-271451" y="204615"/>
            <a:ext cx="833197" cy="845411"/>
          </a:xfrm>
          <a:prstGeom prst="roundRect">
            <a:avLst>
              <a:gd name="adj" fmla="val 19636"/>
            </a:avLst>
          </a:prstGeom>
          <a:ln w="12700">
            <a:solidFill>
              <a:srgbClr val="54C0E8">
                <a:alpha val="64999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63" name="任意形状 11"/>
          <p:cNvSpPr/>
          <p:nvPr/>
        </p:nvSpPr>
        <p:spPr>
          <a:xfrm>
            <a:off x="-12440" y="-3"/>
            <a:ext cx="424269" cy="628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031" y="0"/>
                </a:lnTo>
                <a:lnTo>
                  <a:pt x="21600" y="1901"/>
                </a:lnTo>
                <a:lnTo>
                  <a:pt x="21600" y="13586"/>
                </a:lnTo>
                <a:cubicBezTo>
                  <a:pt x="21600" y="18012"/>
                  <a:pt x="16281" y="21600"/>
                  <a:pt x="9720" y="2160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BC70"/>
              </a:gs>
              <a:gs pos="100000">
                <a:srgbClr val="54C0E8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580" y="80196"/>
            <a:ext cx="1039528" cy="584449"/>
          </a:xfrm>
          <a:prstGeom prst="rect">
            <a:avLst/>
          </a:prstGeom>
        </p:spPr>
      </p:pic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80524" y="207259"/>
            <a:ext cx="7886701" cy="476137"/>
          </a:xfrm>
          <a:prstGeom prst="rect">
            <a:avLst/>
          </a:prstGeom>
        </p:spPr>
        <p:txBody>
          <a:bodyPr anchor="ctr"/>
          <a:lstStyle>
            <a:lvl1pPr defTabSz="685800">
              <a:defRPr>
                <a:gradFill flip="none" rotWithShape="1"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/>
          <a:lstStyle/>
          <a:p>
            <a:fld id="{25FD96DB-DECB-FD4B-A6B3-5CB458FE2BAB}" type="datetime1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4493420"/>
            <a:ext cx="595032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r>
              <a:rPr lang="en-US" altLang="zh-CN"/>
              <a:t>/44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22" y="258582"/>
            <a:ext cx="370234" cy="22147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10407" flipH="1" flipV="1">
            <a:off x="295989" y="-1834196"/>
            <a:ext cx="5069455" cy="34108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" name="圆角矩形 9"/>
          <p:cNvSpPr/>
          <p:nvPr/>
        </p:nvSpPr>
        <p:spPr>
          <a:xfrm rot="19003217">
            <a:off x="1826" y="-742598"/>
            <a:ext cx="1279089" cy="1204527"/>
          </a:xfrm>
          <a:prstGeom prst="roundRect">
            <a:avLst>
              <a:gd name="adj" fmla="val 12815"/>
            </a:avLst>
          </a:prstGeom>
          <a:ln w="12700">
            <a:solidFill>
              <a:srgbClr val="00BC70">
                <a:alpha val="24000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62" name="圆角矩形 10"/>
          <p:cNvSpPr/>
          <p:nvPr/>
        </p:nvSpPr>
        <p:spPr>
          <a:xfrm rot="1307051">
            <a:off x="-271451" y="204615"/>
            <a:ext cx="833197" cy="845411"/>
          </a:xfrm>
          <a:prstGeom prst="roundRect">
            <a:avLst>
              <a:gd name="adj" fmla="val 19636"/>
            </a:avLst>
          </a:prstGeom>
          <a:ln w="12700">
            <a:solidFill>
              <a:srgbClr val="54C0E8">
                <a:alpha val="64999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63" name="任意形状 11"/>
          <p:cNvSpPr/>
          <p:nvPr/>
        </p:nvSpPr>
        <p:spPr>
          <a:xfrm>
            <a:off x="-12440" y="-3"/>
            <a:ext cx="424269" cy="628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031" y="0"/>
                </a:lnTo>
                <a:lnTo>
                  <a:pt x="21600" y="1901"/>
                </a:lnTo>
                <a:lnTo>
                  <a:pt x="21600" y="13586"/>
                </a:lnTo>
                <a:cubicBezTo>
                  <a:pt x="21600" y="18012"/>
                  <a:pt x="16281" y="21600"/>
                  <a:pt x="9720" y="2160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BC70"/>
              </a:gs>
              <a:gs pos="100000">
                <a:srgbClr val="54C0E8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580" y="80196"/>
            <a:ext cx="1039528" cy="584449"/>
          </a:xfrm>
          <a:prstGeom prst="rect">
            <a:avLst/>
          </a:prstGeom>
        </p:spPr>
      </p:pic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80524" y="207259"/>
            <a:ext cx="7886701" cy="476137"/>
          </a:xfrm>
          <a:prstGeom prst="rect">
            <a:avLst/>
          </a:prstGeom>
        </p:spPr>
        <p:txBody>
          <a:bodyPr anchor="ctr"/>
          <a:lstStyle>
            <a:lvl1pPr defTabSz="685800">
              <a:defRPr>
                <a:gradFill flip="none" rotWithShape="1"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23528" y="339502"/>
            <a:ext cx="6913016" cy="522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09388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5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1CDB412-091F-491A-BBC4-19462DBDE2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白底-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6751" y="286226"/>
            <a:ext cx="7191851" cy="361950"/>
          </a:xfrm>
        </p:spPr>
        <p:txBody>
          <a:bodyPr/>
          <a:lstStyle>
            <a:lvl1pPr>
              <a:defRPr sz="1800" b="1"/>
            </a:lvl1pPr>
          </a:lstStyle>
          <a:p>
            <a:r>
              <a:rPr lang="zh-CN" altLang="en-US" dirty="0"/>
              <a:t>此处标题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email">
            <a:alphaModFix amt="8000"/>
          </a:blip>
          <a:stretch>
            <a:fillRect/>
          </a:stretch>
        </p:blipFill>
        <p:spPr>
          <a:xfrm>
            <a:off x="6371201" y="-614399"/>
            <a:ext cx="3427590" cy="3916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212115" y="85067"/>
            <a:ext cx="1084868" cy="615846"/>
          </a:xfrm>
          <a:prstGeom prst="rect">
            <a:avLst/>
          </a:prstGeom>
        </p:spPr>
      </p:pic>
      <p:pic>
        <p:nvPicPr>
          <p:cNvPr id="229" name="图片 228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70075" y="346179"/>
            <a:ext cx="265690" cy="17300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212115" y="85067"/>
            <a:ext cx="1084868" cy="6158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370075" y="346179"/>
            <a:ext cx="265690" cy="173007"/>
          </a:xfrm>
          <a:prstGeom prst="rect">
            <a:avLst/>
          </a:prstGeom>
        </p:spPr>
      </p:pic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86855" y="4996262"/>
            <a:ext cx="162000" cy="1053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>
                <a:solidFill>
                  <a:schemeClr val="tx1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F2F7A32-C1EA-4F7E-B0A2-7FCB5BFE90DE}" type="slidenum">
              <a:rPr lang="en-AU" smtClean="0"/>
            </a:fld>
            <a:endParaRPr lang="en-AU" dirty="0"/>
          </a:p>
        </p:txBody>
      </p:sp>
    </p:spTree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334580"/>
            <a:ext cx="7886700" cy="307003"/>
          </a:xfrm>
          <a:prstGeom prst="rect">
            <a:avLst/>
          </a:prstGeom>
          <a:ln w="12700">
            <a:miter lim="400000"/>
          </a:ln>
        </p:spPr>
        <p:txBody>
          <a:bodyPr wrap="square" lIns="28573" tIns="28573" rIns="28573" bIns="28573">
            <a:spAutoFit/>
          </a:bodyPr>
          <a:lstStyle>
            <a:lvl1pPr>
              <a:defRPr lang="zh-CN" altLang="en-US" sz="1800" b="1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lvl="0" defTabSz="502285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/>
          <a:lstStyle/>
          <a:p>
            <a:fld id="{25FD96DB-DECB-FD4B-A6B3-5CB458FE2BAB}" type="datetime1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4493420"/>
            <a:ext cx="595032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r>
              <a:rPr lang="en-US" altLang="zh-CN"/>
              <a:t>/44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22" y="258582"/>
            <a:ext cx="370234" cy="22147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0"/>
            <a:ext cx="971600" cy="5462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758" y="150495"/>
            <a:ext cx="6822440" cy="390525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b="1">
                <a:solidFill>
                  <a:srgbClr val="3C90A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0" y="4753451"/>
            <a:ext cx="2674144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74144" y="4753451"/>
            <a:ext cx="5141119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815262" y="4753451"/>
            <a:ext cx="1332548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40383"/>
            <a:ext cx="106052" cy="155543"/>
          </a:xfrm>
          <a:prstGeom prst="rect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45"/>
          </a:p>
        </p:txBody>
      </p:sp>
    </p:spTree>
  </p:cSld>
  <p:clrMapOvr>
    <a:masterClrMapping/>
  </p:clrMapOvr>
  <p:transition spd="med">
    <p:fade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/>
          <a:lstStyle/>
          <a:p>
            <a:fld id="{25FD96DB-DECB-FD4B-A6B3-5CB458FE2BAB}" type="datetime1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4493420"/>
            <a:ext cx="595032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r>
              <a:rPr lang="en-US" altLang="zh-CN"/>
              <a:t>/44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22" y="258582"/>
            <a:ext cx="370234" cy="22147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80524" y="207261"/>
            <a:ext cx="7886700" cy="476133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1" kern="1200" dirty="0" smtClean="0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10407" flipH="1" flipV="1">
            <a:off x="295989" y="-1834196"/>
            <a:ext cx="5069455" cy="34108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" name="圆角矩形 9"/>
          <p:cNvSpPr/>
          <p:nvPr/>
        </p:nvSpPr>
        <p:spPr>
          <a:xfrm rot="19003217">
            <a:off x="1826" y="-742598"/>
            <a:ext cx="1279089" cy="1204527"/>
          </a:xfrm>
          <a:prstGeom prst="roundRect">
            <a:avLst>
              <a:gd name="adj" fmla="val 12815"/>
            </a:avLst>
          </a:prstGeom>
          <a:ln w="12700">
            <a:solidFill>
              <a:srgbClr val="00BC70">
                <a:alpha val="24000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62" name="圆角矩形 10"/>
          <p:cNvSpPr/>
          <p:nvPr/>
        </p:nvSpPr>
        <p:spPr>
          <a:xfrm rot="1307051">
            <a:off x="-271451" y="204615"/>
            <a:ext cx="833197" cy="845411"/>
          </a:xfrm>
          <a:prstGeom prst="roundRect">
            <a:avLst>
              <a:gd name="adj" fmla="val 19636"/>
            </a:avLst>
          </a:prstGeom>
          <a:ln w="12700">
            <a:solidFill>
              <a:srgbClr val="54C0E8">
                <a:alpha val="64999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63" name="任意形状 11"/>
          <p:cNvSpPr/>
          <p:nvPr/>
        </p:nvSpPr>
        <p:spPr>
          <a:xfrm>
            <a:off x="-12440" y="-3"/>
            <a:ext cx="424269" cy="628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031" y="0"/>
                </a:lnTo>
                <a:lnTo>
                  <a:pt x="21600" y="1901"/>
                </a:lnTo>
                <a:lnTo>
                  <a:pt x="21600" y="13586"/>
                </a:lnTo>
                <a:cubicBezTo>
                  <a:pt x="21600" y="18012"/>
                  <a:pt x="16281" y="21600"/>
                  <a:pt x="9720" y="2160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BC70"/>
              </a:gs>
              <a:gs pos="100000">
                <a:srgbClr val="54C0E8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580" y="80196"/>
            <a:ext cx="1039528" cy="584449"/>
          </a:xfrm>
          <a:prstGeom prst="rect">
            <a:avLst/>
          </a:prstGeom>
        </p:spPr>
      </p:pic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80524" y="207259"/>
            <a:ext cx="7886701" cy="476137"/>
          </a:xfrm>
          <a:prstGeom prst="rect">
            <a:avLst/>
          </a:prstGeom>
        </p:spPr>
        <p:txBody>
          <a:bodyPr anchor="ctr"/>
          <a:lstStyle>
            <a:lvl1pPr defTabSz="685800">
              <a:defRPr>
                <a:gradFill flip="none" rotWithShape="1"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/>
          <a:lstStyle/>
          <a:p>
            <a:fld id="{25FD96DB-DECB-FD4B-A6B3-5CB458FE2BAB}" type="datetime1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4493420"/>
            <a:ext cx="595032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r>
              <a:rPr lang="en-US" altLang="zh-CN"/>
              <a:t>/44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22" y="258582"/>
            <a:ext cx="370234" cy="22147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23528" y="339502"/>
            <a:ext cx="6913016" cy="522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09388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5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1CDB412-091F-491A-BBC4-19462DBDE2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白底-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6751" y="286226"/>
            <a:ext cx="7191851" cy="361950"/>
          </a:xfrm>
        </p:spPr>
        <p:txBody>
          <a:bodyPr/>
          <a:lstStyle>
            <a:lvl1pPr>
              <a:defRPr sz="1800" b="1"/>
            </a:lvl1pPr>
          </a:lstStyle>
          <a:p>
            <a:r>
              <a:rPr lang="zh-CN" altLang="en-US" dirty="0"/>
              <a:t>此处标题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email">
            <a:alphaModFix amt="8000"/>
          </a:blip>
          <a:stretch>
            <a:fillRect/>
          </a:stretch>
        </p:blipFill>
        <p:spPr>
          <a:xfrm>
            <a:off x="6371201" y="-614399"/>
            <a:ext cx="3427590" cy="3916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212115" y="85067"/>
            <a:ext cx="1084868" cy="615846"/>
          </a:xfrm>
          <a:prstGeom prst="rect">
            <a:avLst/>
          </a:prstGeom>
        </p:spPr>
      </p:pic>
      <p:pic>
        <p:nvPicPr>
          <p:cNvPr id="229" name="图片 228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70075" y="346179"/>
            <a:ext cx="265690" cy="17300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212115" y="85067"/>
            <a:ext cx="1084868" cy="6158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370075" y="346179"/>
            <a:ext cx="265690" cy="173007"/>
          </a:xfrm>
          <a:prstGeom prst="rect">
            <a:avLst/>
          </a:prstGeom>
        </p:spPr>
      </p:pic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86855" y="4996262"/>
            <a:ext cx="162000" cy="1053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>
                <a:solidFill>
                  <a:schemeClr val="tx1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F2F7A32-C1EA-4F7E-B0A2-7FCB5BFE90DE}" type="slidenum">
              <a:rPr lang="en-AU" smtClean="0"/>
            </a:fld>
            <a:endParaRPr lang="en-AU" dirty="0"/>
          </a:p>
        </p:txBody>
      </p:sp>
    </p:spTree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23528" y="339502"/>
            <a:ext cx="6913016" cy="522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09388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5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1CDB412-091F-491A-BBC4-19462DBDE2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白底-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6751" y="286226"/>
            <a:ext cx="7191851" cy="361950"/>
          </a:xfrm>
        </p:spPr>
        <p:txBody>
          <a:bodyPr/>
          <a:lstStyle>
            <a:lvl1pPr>
              <a:defRPr sz="1800" b="1"/>
            </a:lvl1pPr>
          </a:lstStyle>
          <a:p>
            <a:r>
              <a:rPr lang="zh-CN" altLang="en-US" dirty="0"/>
              <a:t>此处标题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email">
            <a:alphaModFix amt="8000"/>
          </a:blip>
          <a:stretch>
            <a:fillRect/>
          </a:stretch>
        </p:blipFill>
        <p:spPr>
          <a:xfrm>
            <a:off x="6371201" y="-614399"/>
            <a:ext cx="3427590" cy="3916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212115" y="85067"/>
            <a:ext cx="1084868" cy="615846"/>
          </a:xfrm>
          <a:prstGeom prst="rect">
            <a:avLst/>
          </a:prstGeom>
        </p:spPr>
      </p:pic>
      <p:pic>
        <p:nvPicPr>
          <p:cNvPr id="229" name="图片 228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70075" y="346179"/>
            <a:ext cx="265690" cy="17300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212115" y="85067"/>
            <a:ext cx="1084868" cy="6158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370075" y="346179"/>
            <a:ext cx="265690" cy="173007"/>
          </a:xfrm>
          <a:prstGeom prst="rect">
            <a:avLst/>
          </a:prstGeom>
        </p:spPr>
      </p:pic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86855" y="4996262"/>
            <a:ext cx="162000" cy="1053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>
                <a:solidFill>
                  <a:schemeClr val="tx1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F2F7A32-C1EA-4F7E-B0A2-7FCB5BFE90DE}" type="slidenum">
              <a:rPr lang="en-AU" smtClean="0"/>
            </a:fld>
            <a:endParaRPr lang="en-AU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334580"/>
            <a:ext cx="7886700" cy="307003"/>
          </a:xfrm>
          <a:prstGeom prst="rect">
            <a:avLst/>
          </a:prstGeom>
          <a:ln w="12700">
            <a:miter lim="400000"/>
          </a:ln>
        </p:spPr>
        <p:txBody>
          <a:bodyPr wrap="square" lIns="28573" tIns="28573" rIns="28573" bIns="28573">
            <a:spAutoFit/>
          </a:bodyPr>
          <a:lstStyle>
            <a:lvl1pPr>
              <a:defRPr lang="zh-CN" altLang="en-US" sz="1800" b="1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lvl="0" defTabSz="502285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10407" flipH="1" flipV="1">
            <a:off x="295989" y="-1834196"/>
            <a:ext cx="5069455" cy="34108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" name="圆角矩形 9"/>
          <p:cNvSpPr/>
          <p:nvPr/>
        </p:nvSpPr>
        <p:spPr>
          <a:xfrm rot="19003217">
            <a:off x="1826" y="-742598"/>
            <a:ext cx="1279089" cy="1204527"/>
          </a:xfrm>
          <a:prstGeom prst="roundRect">
            <a:avLst>
              <a:gd name="adj" fmla="val 12815"/>
            </a:avLst>
          </a:prstGeom>
          <a:ln w="12700">
            <a:solidFill>
              <a:srgbClr val="00BC70">
                <a:alpha val="24000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62" name="圆角矩形 10"/>
          <p:cNvSpPr/>
          <p:nvPr/>
        </p:nvSpPr>
        <p:spPr>
          <a:xfrm rot="1307051">
            <a:off x="-271451" y="204615"/>
            <a:ext cx="833197" cy="845411"/>
          </a:xfrm>
          <a:prstGeom prst="roundRect">
            <a:avLst>
              <a:gd name="adj" fmla="val 19636"/>
            </a:avLst>
          </a:prstGeom>
          <a:ln w="12700">
            <a:solidFill>
              <a:srgbClr val="54C0E8">
                <a:alpha val="64999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63" name="任意形状 11"/>
          <p:cNvSpPr/>
          <p:nvPr/>
        </p:nvSpPr>
        <p:spPr>
          <a:xfrm>
            <a:off x="-12440" y="-3"/>
            <a:ext cx="424269" cy="628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031" y="0"/>
                </a:lnTo>
                <a:lnTo>
                  <a:pt x="21600" y="1901"/>
                </a:lnTo>
                <a:lnTo>
                  <a:pt x="21600" y="13586"/>
                </a:lnTo>
                <a:cubicBezTo>
                  <a:pt x="21600" y="18012"/>
                  <a:pt x="16281" y="21600"/>
                  <a:pt x="9720" y="2160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BC70"/>
              </a:gs>
              <a:gs pos="100000">
                <a:srgbClr val="54C0E8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580" y="80196"/>
            <a:ext cx="1039528" cy="584449"/>
          </a:xfrm>
          <a:prstGeom prst="rect">
            <a:avLst/>
          </a:prstGeom>
        </p:spPr>
      </p:pic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80524" y="207259"/>
            <a:ext cx="7886701" cy="476137"/>
          </a:xfrm>
          <a:prstGeom prst="rect">
            <a:avLst/>
          </a:prstGeom>
        </p:spPr>
        <p:txBody>
          <a:bodyPr anchor="ctr"/>
          <a:lstStyle>
            <a:lvl1pPr defTabSz="685800">
              <a:defRPr>
                <a:gradFill flip="none" rotWithShape="1"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0"/>
            <a:ext cx="971600" cy="5462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758" y="150495"/>
            <a:ext cx="6822440" cy="390525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b="1">
                <a:solidFill>
                  <a:srgbClr val="3C90A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0" y="4753451"/>
            <a:ext cx="2674144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74144" y="4753451"/>
            <a:ext cx="5141119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815262" y="4753451"/>
            <a:ext cx="1332548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40383"/>
            <a:ext cx="106052" cy="155543"/>
          </a:xfrm>
          <a:prstGeom prst="rect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45"/>
          </a:p>
        </p:txBody>
      </p:sp>
    </p:spTree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/>
          <a:lstStyle/>
          <a:p>
            <a:fld id="{25FD96DB-DECB-FD4B-A6B3-5CB458FE2BAB}" type="datetime1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4493420"/>
            <a:ext cx="595032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r>
              <a:rPr lang="en-US" altLang="zh-CN"/>
              <a:t>/44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22" y="258582"/>
            <a:ext cx="370234" cy="22147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80524" y="207261"/>
            <a:ext cx="7886700" cy="476133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1" kern="1200" dirty="0" smtClean="0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10407" flipH="1" flipV="1">
            <a:off x="295989" y="-1834196"/>
            <a:ext cx="5069455" cy="34108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" name="圆角矩形 9"/>
          <p:cNvSpPr/>
          <p:nvPr/>
        </p:nvSpPr>
        <p:spPr>
          <a:xfrm rot="19003217">
            <a:off x="1826" y="-742598"/>
            <a:ext cx="1279089" cy="1204527"/>
          </a:xfrm>
          <a:prstGeom prst="roundRect">
            <a:avLst>
              <a:gd name="adj" fmla="val 12815"/>
            </a:avLst>
          </a:prstGeom>
          <a:ln w="12700">
            <a:solidFill>
              <a:srgbClr val="00BC70">
                <a:alpha val="24000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62" name="圆角矩形 10"/>
          <p:cNvSpPr/>
          <p:nvPr/>
        </p:nvSpPr>
        <p:spPr>
          <a:xfrm rot="1307051">
            <a:off x="-271451" y="204615"/>
            <a:ext cx="833197" cy="845411"/>
          </a:xfrm>
          <a:prstGeom prst="roundRect">
            <a:avLst>
              <a:gd name="adj" fmla="val 19636"/>
            </a:avLst>
          </a:prstGeom>
          <a:ln w="12700">
            <a:solidFill>
              <a:srgbClr val="54C0E8">
                <a:alpha val="64999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63" name="任意形状 11"/>
          <p:cNvSpPr/>
          <p:nvPr/>
        </p:nvSpPr>
        <p:spPr>
          <a:xfrm>
            <a:off x="-12440" y="-3"/>
            <a:ext cx="424269" cy="628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031" y="0"/>
                </a:lnTo>
                <a:lnTo>
                  <a:pt x="21600" y="1901"/>
                </a:lnTo>
                <a:lnTo>
                  <a:pt x="21600" y="13586"/>
                </a:lnTo>
                <a:cubicBezTo>
                  <a:pt x="21600" y="18012"/>
                  <a:pt x="16281" y="21600"/>
                  <a:pt x="9720" y="2160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BC70"/>
              </a:gs>
              <a:gs pos="100000">
                <a:srgbClr val="54C0E8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580" y="80196"/>
            <a:ext cx="1039528" cy="584449"/>
          </a:xfrm>
          <a:prstGeom prst="rect">
            <a:avLst/>
          </a:prstGeom>
        </p:spPr>
      </p:pic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80524" y="207259"/>
            <a:ext cx="7886701" cy="476137"/>
          </a:xfrm>
          <a:prstGeom prst="rect">
            <a:avLst/>
          </a:prstGeom>
        </p:spPr>
        <p:txBody>
          <a:bodyPr anchor="ctr"/>
          <a:lstStyle>
            <a:lvl1pPr defTabSz="685800">
              <a:defRPr>
                <a:gradFill flip="none" rotWithShape="1"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/>
          <a:lstStyle/>
          <a:p>
            <a:fld id="{25FD96DB-DECB-FD4B-A6B3-5CB458FE2BAB}" type="datetime1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4493420"/>
            <a:ext cx="595032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r>
              <a:rPr lang="en-US" altLang="zh-CN"/>
              <a:t>/44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22" y="258582"/>
            <a:ext cx="370234" cy="22147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23528" y="339502"/>
            <a:ext cx="6913016" cy="522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09388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5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1CDB412-091F-491A-BBC4-19462DBDE2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白底-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6751" y="286226"/>
            <a:ext cx="7191851" cy="361950"/>
          </a:xfrm>
        </p:spPr>
        <p:txBody>
          <a:bodyPr/>
          <a:lstStyle>
            <a:lvl1pPr>
              <a:defRPr sz="1800" b="1"/>
            </a:lvl1pPr>
          </a:lstStyle>
          <a:p>
            <a:r>
              <a:rPr lang="zh-CN" altLang="en-US" dirty="0"/>
              <a:t>此处标题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email">
            <a:alphaModFix amt="8000"/>
          </a:blip>
          <a:stretch>
            <a:fillRect/>
          </a:stretch>
        </p:blipFill>
        <p:spPr>
          <a:xfrm>
            <a:off x="6371201" y="-614399"/>
            <a:ext cx="3427590" cy="3916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212115" y="85067"/>
            <a:ext cx="1084868" cy="615846"/>
          </a:xfrm>
          <a:prstGeom prst="rect">
            <a:avLst/>
          </a:prstGeom>
        </p:spPr>
      </p:pic>
      <p:pic>
        <p:nvPicPr>
          <p:cNvPr id="229" name="图片 228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70075" y="346179"/>
            <a:ext cx="265690" cy="17300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212115" y="85067"/>
            <a:ext cx="1084868" cy="6158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370075" y="346179"/>
            <a:ext cx="265690" cy="173007"/>
          </a:xfrm>
          <a:prstGeom prst="rect">
            <a:avLst/>
          </a:prstGeom>
        </p:spPr>
      </p:pic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86855" y="4996262"/>
            <a:ext cx="162000" cy="1053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>
                <a:solidFill>
                  <a:schemeClr val="tx1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F2F7A32-C1EA-4F7E-B0A2-7FCB5BFE90DE}" type="slidenum">
              <a:rPr lang="en-AU" smtClean="0"/>
            </a:fld>
            <a:endParaRPr lang="en-AU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334580"/>
            <a:ext cx="7886700" cy="307003"/>
          </a:xfrm>
          <a:prstGeom prst="rect">
            <a:avLst/>
          </a:prstGeom>
          <a:ln w="12700">
            <a:miter lim="400000"/>
          </a:ln>
        </p:spPr>
        <p:txBody>
          <a:bodyPr wrap="square" lIns="28573" tIns="28573" rIns="28573" bIns="28573">
            <a:spAutoFit/>
          </a:bodyPr>
          <a:lstStyle>
            <a:lvl1pPr>
              <a:defRPr lang="zh-CN" altLang="en-US" sz="1800" b="1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lvl="0" defTabSz="502285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334580"/>
            <a:ext cx="7886700" cy="307003"/>
          </a:xfrm>
          <a:prstGeom prst="rect">
            <a:avLst/>
          </a:prstGeom>
          <a:ln w="12700">
            <a:miter lim="400000"/>
          </a:ln>
        </p:spPr>
        <p:txBody>
          <a:bodyPr wrap="square" lIns="28573" tIns="28573" rIns="28573" bIns="28573">
            <a:spAutoFit/>
          </a:bodyPr>
          <a:lstStyle>
            <a:lvl1pPr>
              <a:defRPr lang="zh-CN" altLang="en-US" sz="1800" b="1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lvl="0" defTabSz="502285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0"/>
            <a:ext cx="971600" cy="5462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758" y="150495"/>
            <a:ext cx="6822440" cy="390525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b="1">
                <a:solidFill>
                  <a:srgbClr val="3C90A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0" y="4753451"/>
            <a:ext cx="2674144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74144" y="4753451"/>
            <a:ext cx="5141119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815262" y="4753451"/>
            <a:ext cx="1332548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40383"/>
            <a:ext cx="106052" cy="155543"/>
          </a:xfrm>
          <a:prstGeom prst="rect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45"/>
          </a:p>
        </p:txBody>
      </p:sp>
    </p:spTree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/>
          <a:lstStyle/>
          <a:p>
            <a:fld id="{25FD96DB-DECB-FD4B-A6B3-5CB458FE2BAB}" type="datetime1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4493420"/>
            <a:ext cx="595032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r>
              <a:rPr lang="en-US" altLang="zh-CN"/>
              <a:t>/44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22" y="258582"/>
            <a:ext cx="370234" cy="22147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80524" y="207261"/>
            <a:ext cx="7886700" cy="476133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1" kern="1200" dirty="0" smtClean="0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10407" flipH="1" flipV="1">
            <a:off x="295989" y="-1834196"/>
            <a:ext cx="5069455" cy="34108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" name="圆角矩形 9"/>
          <p:cNvSpPr/>
          <p:nvPr/>
        </p:nvSpPr>
        <p:spPr>
          <a:xfrm rot="19003217">
            <a:off x="1826" y="-742598"/>
            <a:ext cx="1279089" cy="1204527"/>
          </a:xfrm>
          <a:prstGeom prst="roundRect">
            <a:avLst>
              <a:gd name="adj" fmla="val 12815"/>
            </a:avLst>
          </a:prstGeom>
          <a:ln w="12700">
            <a:solidFill>
              <a:srgbClr val="00BC70">
                <a:alpha val="24000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62" name="圆角矩形 10"/>
          <p:cNvSpPr/>
          <p:nvPr/>
        </p:nvSpPr>
        <p:spPr>
          <a:xfrm rot="1307051">
            <a:off x="-271451" y="204615"/>
            <a:ext cx="833197" cy="845411"/>
          </a:xfrm>
          <a:prstGeom prst="roundRect">
            <a:avLst>
              <a:gd name="adj" fmla="val 19636"/>
            </a:avLst>
          </a:prstGeom>
          <a:ln w="12700">
            <a:solidFill>
              <a:srgbClr val="54C0E8">
                <a:alpha val="64999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63" name="任意形状 11"/>
          <p:cNvSpPr/>
          <p:nvPr/>
        </p:nvSpPr>
        <p:spPr>
          <a:xfrm>
            <a:off x="-12440" y="-3"/>
            <a:ext cx="424269" cy="628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031" y="0"/>
                </a:lnTo>
                <a:lnTo>
                  <a:pt x="21600" y="1901"/>
                </a:lnTo>
                <a:lnTo>
                  <a:pt x="21600" y="13586"/>
                </a:lnTo>
                <a:cubicBezTo>
                  <a:pt x="21600" y="18012"/>
                  <a:pt x="16281" y="21600"/>
                  <a:pt x="9720" y="2160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BC70"/>
              </a:gs>
              <a:gs pos="100000">
                <a:srgbClr val="54C0E8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580" y="80196"/>
            <a:ext cx="1039528" cy="584449"/>
          </a:xfrm>
          <a:prstGeom prst="rect">
            <a:avLst/>
          </a:prstGeom>
        </p:spPr>
      </p:pic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80524" y="207259"/>
            <a:ext cx="7886701" cy="476137"/>
          </a:xfrm>
          <a:prstGeom prst="rect">
            <a:avLst/>
          </a:prstGeom>
        </p:spPr>
        <p:txBody>
          <a:bodyPr anchor="ctr"/>
          <a:lstStyle>
            <a:lvl1pPr defTabSz="685800">
              <a:defRPr>
                <a:gradFill flip="none" rotWithShape="1"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/>
          <a:lstStyle/>
          <a:p>
            <a:fld id="{25FD96DB-DECB-FD4B-A6B3-5CB458FE2BAB}" type="datetime1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4493420"/>
            <a:ext cx="595032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r>
              <a:rPr lang="en-US" altLang="zh-CN"/>
              <a:t>/44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22" y="258582"/>
            <a:ext cx="370234" cy="22147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23528" y="339502"/>
            <a:ext cx="6913016" cy="522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09388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4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5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1CDB412-091F-491A-BBC4-19462DBDE2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白底-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6751" y="286226"/>
            <a:ext cx="7191851" cy="361950"/>
          </a:xfrm>
        </p:spPr>
        <p:txBody>
          <a:bodyPr/>
          <a:lstStyle>
            <a:lvl1pPr>
              <a:defRPr sz="1800" b="1"/>
            </a:lvl1pPr>
          </a:lstStyle>
          <a:p>
            <a:r>
              <a:rPr lang="zh-CN" altLang="en-US" dirty="0"/>
              <a:t>此处标题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email">
            <a:alphaModFix amt="8000"/>
          </a:blip>
          <a:stretch>
            <a:fillRect/>
          </a:stretch>
        </p:blipFill>
        <p:spPr>
          <a:xfrm>
            <a:off x="6371201" y="-614399"/>
            <a:ext cx="3427590" cy="3916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212115" y="85067"/>
            <a:ext cx="1084868" cy="615846"/>
          </a:xfrm>
          <a:prstGeom prst="rect">
            <a:avLst/>
          </a:prstGeom>
        </p:spPr>
      </p:pic>
      <p:pic>
        <p:nvPicPr>
          <p:cNvPr id="229" name="图片 228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70075" y="346179"/>
            <a:ext cx="265690" cy="17300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212115" y="85067"/>
            <a:ext cx="1084868" cy="6158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370075" y="346179"/>
            <a:ext cx="265690" cy="173007"/>
          </a:xfrm>
          <a:prstGeom prst="rect">
            <a:avLst/>
          </a:prstGeom>
        </p:spPr>
      </p:pic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86855" y="4996262"/>
            <a:ext cx="162000" cy="1053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>
                <a:solidFill>
                  <a:schemeClr val="tx1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F2F7A32-C1EA-4F7E-B0A2-7FCB5BFE90DE}" type="slidenum">
              <a:rPr lang="en-AU" smtClean="0"/>
            </a:fld>
            <a:endParaRPr lang="en-AU" dirty="0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334580"/>
            <a:ext cx="7886700" cy="307003"/>
          </a:xfrm>
          <a:prstGeom prst="rect">
            <a:avLst/>
          </a:prstGeom>
          <a:ln w="12700">
            <a:miter lim="400000"/>
          </a:ln>
        </p:spPr>
        <p:txBody>
          <a:bodyPr wrap="square" lIns="28573" tIns="28573" rIns="28573" bIns="28573">
            <a:spAutoFit/>
          </a:bodyPr>
          <a:lstStyle>
            <a:lvl1pPr>
              <a:defRPr lang="zh-CN" altLang="en-US" sz="1800" b="1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lvl="0" defTabSz="502285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0"/>
            <a:ext cx="971600" cy="5462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758" y="150495"/>
            <a:ext cx="6822440" cy="390525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b="1">
                <a:solidFill>
                  <a:srgbClr val="3C90A8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0" y="4753451"/>
            <a:ext cx="2674144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74144" y="4753451"/>
            <a:ext cx="5141119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815262" y="4753451"/>
            <a:ext cx="1332548" cy="393383"/>
          </a:xfrm>
        </p:spPr>
        <p:txBody>
          <a:bodyPr anchor="ctr" anchorCtr="0"/>
          <a:lstStyle>
            <a:lvl1pPr>
              <a:defRPr sz="900"/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40383"/>
            <a:ext cx="106052" cy="155543"/>
          </a:xfrm>
          <a:prstGeom prst="rect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45"/>
          </a:p>
        </p:txBody>
      </p:sp>
    </p:spTree>
  </p:cSld>
  <p:clrMapOvr>
    <a:masterClrMapping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/>
          <a:lstStyle/>
          <a:p>
            <a:fld id="{25FD96DB-DECB-FD4B-A6B3-5CB458FE2BAB}" type="datetime1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4493420"/>
            <a:ext cx="595032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r>
              <a:rPr lang="en-US" altLang="zh-CN"/>
              <a:t>/44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22" y="258582"/>
            <a:ext cx="370234" cy="22147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80524" y="207261"/>
            <a:ext cx="7886700" cy="476133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1" kern="1200" dirty="0" smtClean="0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10407" flipH="1" flipV="1">
            <a:off x="295989" y="-1834196"/>
            <a:ext cx="5069455" cy="34108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" name="圆角矩形 9"/>
          <p:cNvSpPr/>
          <p:nvPr/>
        </p:nvSpPr>
        <p:spPr>
          <a:xfrm rot="19003217">
            <a:off x="1826" y="-742598"/>
            <a:ext cx="1279089" cy="1204527"/>
          </a:xfrm>
          <a:prstGeom prst="roundRect">
            <a:avLst>
              <a:gd name="adj" fmla="val 12815"/>
            </a:avLst>
          </a:prstGeom>
          <a:ln w="12700">
            <a:solidFill>
              <a:srgbClr val="00BC70">
                <a:alpha val="24000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62" name="圆角矩形 10"/>
          <p:cNvSpPr/>
          <p:nvPr/>
        </p:nvSpPr>
        <p:spPr>
          <a:xfrm rot="1307051">
            <a:off x="-271451" y="204615"/>
            <a:ext cx="833197" cy="845411"/>
          </a:xfrm>
          <a:prstGeom prst="roundRect">
            <a:avLst>
              <a:gd name="adj" fmla="val 19636"/>
            </a:avLst>
          </a:prstGeom>
          <a:ln w="12700">
            <a:solidFill>
              <a:srgbClr val="54C0E8">
                <a:alpha val="64999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63" name="任意形状 11"/>
          <p:cNvSpPr/>
          <p:nvPr/>
        </p:nvSpPr>
        <p:spPr>
          <a:xfrm>
            <a:off x="-12440" y="-3"/>
            <a:ext cx="424269" cy="628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031" y="0"/>
                </a:lnTo>
                <a:lnTo>
                  <a:pt x="21600" y="1901"/>
                </a:lnTo>
                <a:lnTo>
                  <a:pt x="21600" y="13586"/>
                </a:lnTo>
                <a:cubicBezTo>
                  <a:pt x="21600" y="18012"/>
                  <a:pt x="16281" y="21600"/>
                  <a:pt x="9720" y="2160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BC70"/>
              </a:gs>
              <a:gs pos="100000">
                <a:srgbClr val="54C0E8"/>
              </a:gs>
            </a:gsLst>
            <a:lin ang="27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580" y="80196"/>
            <a:ext cx="1039528" cy="584449"/>
          </a:xfrm>
          <a:prstGeom prst="rect">
            <a:avLst/>
          </a:prstGeom>
        </p:spPr>
      </p:pic>
      <p:sp>
        <p:nvSpPr>
          <p:cNvPr id="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80524" y="207259"/>
            <a:ext cx="7886701" cy="476137"/>
          </a:xfrm>
          <a:prstGeom prst="rect">
            <a:avLst/>
          </a:prstGeom>
        </p:spPr>
        <p:txBody>
          <a:bodyPr anchor="ctr"/>
          <a:lstStyle>
            <a:lvl1pPr defTabSz="685800">
              <a:defRPr>
                <a:gradFill flip="none" rotWithShape="1"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/>
          <a:lstStyle/>
          <a:p>
            <a:fld id="{25FD96DB-DECB-FD4B-A6B3-5CB458FE2BAB}" type="datetime1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4493420"/>
            <a:ext cx="595032" cy="273844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r>
              <a:rPr lang="en-US" altLang="zh-CN"/>
              <a:t>/44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22" y="258582"/>
            <a:ext cx="370234" cy="22147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485" y="370918"/>
            <a:ext cx="7886700" cy="4129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defTabSz="501650" fontAlgn="auto" hangingPunct="0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07" y="245983"/>
            <a:ext cx="1010654" cy="183755"/>
          </a:xfrm>
          <a:prstGeom prst="rect">
            <a:avLst/>
          </a:prstGeom>
        </p:spPr>
      </p:pic>
      <p:sp>
        <p:nvSpPr>
          <p:cNvPr id="5" name="矩形 3"/>
          <p:cNvSpPr/>
          <p:nvPr userDrawn="1"/>
        </p:nvSpPr>
        <p:spPr>
          <a:xfrm>
            <a:off x="415344" y="415745"/>
            <a:ext cx="280116" cy="280116"/>
          </a:xfrm>
          <a:prstGeom prst="rect">
            <a:avLst/>
          </a:prstGeom>
          <a:solidFill>
            <a:srgbClr val="00BC70"/>
          </a:solidFill>
          <a:ln w="12700">
            <a:noFill/>
            <a:miter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745"/>
          </a:p>
        </p:txBody>
      </p:sp>
      <p:sp>
        <p:nvSpPr>
          <p:cNvPr id="10" name="矩形 9"/>
          <p:cNvSpPr/>
          <p:nvPr userDrawn="1"/>
        </p:nvSpPr>
        <p:spPr>
          <a:xfrm>
            <a:off x="7981950" y="4855846"/>
            <a:ext cx="1030129" cy="138499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3.xml"/><Relationship Id="rId8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1.xml"/><Relationship Id="rId6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208.xml"/><Relationship Id="rId3" Type="http://schemas.openxmlformats.org/officeDocument/2006/relationships/slideLayout" Target="../slideLayouts/slideLayout207.xml"/><Relationship Id="rId28" Type="http://schemas.openxmlformats.org/officeDocument/2006/relationships/theme" Target="../theme/theme10.xml"/><Relationship Id="rId27" Type="http://schemas.openxmlformats.org/officeDocument/2006/relationships/image" Target="../media/image1.tiff"/><Relationship Id="rId26" Type="http://schemas.openxmlformats.org/officeDocument/2006/relationships/image" Target="../media/image12.emf"/><Relationship Id="rId25" Type="http://schemas.openxmlformats.org/officeDocument/2006/relationships/slideLayout" Target="../slideLayouts/slideLayout229.xml"/><Relationship Id="rId24" Type="http://schemas.openxmlformats.org/officeDocument/2006/relationships/slideLayout" Target="../slideLayouts/slideLayout228.xml"/><Relationship Id="rId23" Type="http://schemas.openxmlformats.org/officeDocument/2006/relationships/slideLayout" Target="../slideLayouts/slideLayout227.xml"/><Relationship Id="rId22" Type="http://schemas.openxmlformats.org/officeDocument/2006/relationships/slideLayout" Target="../slideLayouts/slideLayout226.xml"/><Relationship Id="rId21" Type="http://schemas.openxmlformats.org/officeDocument/2006/relationships/slideLayout" Target="../slideLayouts/slideLayout225.xml"/><Relationship Id="rId20" Type="http://schemas.openxmlformats.org/officeDocument/2006/relationships/slideLayout" Target="../slideLayouts/slideLayout224.xml"/><Relationship Id="rId2" Type="http://schemas.openxmlformats.org/officeDocument/2006/relationships/slideLayout" Target="../slideLayouts/slideLayout206.xml"/><Relationship Id="rId19" Type="http://schemas.openxmlformats.org/officeDocument/2006/relationships/slideLayout" Target="../slideLayouts/slideLayout223.xml"/><Relationship Id="rId18" Type="http://schemas.openxmlformats.org/officeDocument/2006/relationships/slideLayout" Target="../slideLayouts/slideLayout222.xml"/><Relationship Id="rId17" Type="http://schemas.openxmlformats.org/officeDocument/2006/relationships/slideLayout" Target="../slideLayouts/slideLayout221.xml"/><Relationship Id="rId16" Type="http://schemas.openxmlformats.org/officeDocument/2006/relationships/slideLayout" Target="../slideLayouts/slideLayout220.xml"/><Relationship Id="rId15" Type="http://schemas.openxmlformats.org/officeDocument/2006/relationships/slideLayout" Target="../slideLayouts/slideLayout219.xml"/><Relationship Id="rId14" Type="http://schemas.openxmlformats.org/officeDocument/2006/relationships/slideLayout" Target="../slideLayouts/slideLayout218.xml"/><Relationship Id="rId13" Type="http://schemas.openxmlformats.org/officeDocument/2006/relationships/slideLayout" Target="../slideLayouts/slideLayout217.xml"/><Relationship Id="rId12" Type="http://schemas.openxmlformats.org/officeDocument/2006/relationships/slideLayout" Target="../slideLayouts/slideLayout216.xml"/><Relationship Id="rId11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20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8" Type="http://schemas.openxmlformats.org/officeDocument/2006/relationships/theme" Target="../theme/theme2.xml"/><Relationship Id="rId27" Type="http://schemas.openxmlformats.org/officeDocument/2006/relationships/image" Target="../media/image1.tiff"/><Relationship Id="rId26" Type="http://schemas.openxmlformats.org/officeDocument/2006/relationships/image" Target="../media/image12.emf"/><Relationship Id="rId25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4.xml"/><Relationship Id="rId2" Type="http://schemas.openxmlformats.org/officeDocument/2006/relationships/slideLayout" Target="../slideLayouts/slideLayout6.xml"/><Relationship Id="rId19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8" Type="http://schemas.openxmlformats.org/officeDocument/2006/relationships/theme" Target="../theme/theme3.xml"/><Relationship Id="rId27" Type="http://schemas.openxmlformats.org/officeDocument/2006/relationships/image" Target="../media/image1.tiff"/><Relationship Id="rId26" Type="http://schemas.openxmlformats.org/officeDocument/2006/relationships/image" Target="../media/image12.emf"/><Relationship Id="rId25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7.xml"/><Relationship Id="rId28" Type="http://schemas.openxmlformats.org/officeDocument/2006/relationships/theme" Target="../theme/theme4.xml"/><Relationship Id="rId27" Type="http://schemas.openxmlformats.org/officeDocument/2006/relationships/image" Target="../media/image1.tiff"/><Relationship Id="rId26" Type="http://schemas.openxmlformats.org/officeDocument/2006/relationships/image" Target="../media/image12.emf"/><Relationship Id="rId25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78.xml"/><Relationship Id="rId23" Type="http://schemas.openxmlformats.org/officeDocument/2006/relationships/slideLayout" Target="../slideLayouts/slideLayout77.xml"/><Relationship Id="rId22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4.xml"/><Relationship Id="rId4" Type="http://schemas.openxmlformats.org/officeDocument/2006/relationships/slideLayout" Target="../slideLayouts/slideLayout83.xml"/><Relationship Id="rId3" Type="http://schemas.openxmlformats.org/officeDocument/2006/relationships/slideLayout" Target="../slideLayouts/slideLayout82.xml"/><Relationship Id="rId28" Type="http://schemas.openxmlformats.org/officeDocument/2006/relationships/theme" Target="../theme/theme5.xml"/><Relationship Id="rId27" Type="http://schemas.openxmlformats.org/officeDocument/2006/relationships/image" Target="../media/image1.tiff"/><Relationship Id="rId26" Type="http://schemas.openxmlformats.org/officeDocument/2006/relationships/image" Target="../media/image12.emf"/><Relationship Id="rId25" Type="http://schemas.openxmlformats.org/officeDocument/2006/relationships/slideLayout" Target="../slideLayouts/slideLayout104.xml"/><Relationship Id="rId24" Type="http://schemas.openxmlformats.org/officeDocument/2006/relationships/slideLayout" Target="../slideLayouts/slideLayout103.xml"/><Relationship Id="rId23" Type="http://schemas.openxmlformats.org/officeDocument/2006/relationships/slideLayout" Target="../slideLayouts/slideLayout102.xml"/><Relationship Id="rId22" Type="http://schemas.openxmlformats.org/officeDocument/2006/relationships/slideLayout" Target="../slideLayouts/slideLayout101.xml"/><Relationship Id="rId21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98.xml"/><Relationship Id="rId18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7.xml"/><Relationship Id="rId28" Type="http://schemas.openxmlformats.org/officeDocument/2006/relationships/theme" Target="../theme/theme6.xml"/><Relationship Id="rId27" Type="http://schemas.openxmlformats.org/officeDocument/2006/relationships/image" Target="../media/image1.tiff"/><Relationship Id="rId26" Type="http://schemas.openxmlformats.org/officeDocument/2006/relationships/image" Target="../media/image12.emf"/><Relationship Id="rId25" Type="http://schemas.openxmlformats.org/officeDocument/2006/relationships/slideLayout" Target="../slideLayouts/slideLayout129.xml"/><Relationship Id="rId24" Type="http://schemas.openxmlformats.org/officeDocument/2006/relationships/slideLayout" Target="../slideLayouts/slideLayout128.xml"/><Relationship Id="rId23" Type="http://schemas.openxmlformats.org/officeDocument/2006/relationships/slideLayout" Target="../slideLayouts/slideLayout127.xml"/><Relationship Id="rId22" Type="http://schemas.openxmlformats.org/officeDocument/2006/relationships/slideLayout" Target="../slideLayouts/slideLayout126.xml"/><Relationship Id="rId21" Type="http://schemas.openxmlformats.org/officeDocument/2006/relationships/slideLayout" Target="../slideLayouts/slideLayout125.xml"/><Relationship Id="rId20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06.xml"/><Relationship Id="rId19" Type="http://schemas.openxmlformats.org/officeDocument/2006/relationships/slideLayout" Target="../slideLayouts/slideLayout123.xml"/><Relationship Id="rId18" Type="http://schemas.openxmlformats.org/officeDocument/2006/relationships/slideLayout" Target="../slideLayouts/slideLayout122.xml"/><Relationship Id="rId17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05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2.xml"/><Relationship Id="rId28" Type="http://schemas.openxmlformats.org/officeDocument/2006/relationships/theme" Target="../theme/theme7.xml"/><Relationship Id="rId27" Type="http://schemas.openxmlformats.org/officeDocument/2006/relationships/image" Target="../media/image1.tiff"/><Relationship Id="rId26" Type="http://schemas.openxmlformats.org/officeDocument/2006/relationships/image" Target="../media/image12.emf"/><Relationship Id="rId25" Type="http://schemas.openxmlformats.org/officeDocument/2006/relationships/slideLayout" Target="../slideLayouts/slideLayout154.xml"/><Relationship Id="rId24" Type="http://schemas.openxmlformats.org/officeDocument/2006/relationships/slideLayout" Target="../slideLayouts/slideLayout153.xml"/><Relationship Id="rId23" Type="http://schemas.openxmlformats.org/officeDocument/2006/relationships/slideLayout" Target="../slideLayouts/slideLayout152.xml"/><Relationship Id="rId22" Type="http://schemas.openxmlformats.org/officeDocument/2006/relationships/slideLayout" Target="../slideLayouts/slideLayout151.xml"/><Relationship Id="rId21" Type="http://schemas.openxmlformats.org/officeDocument/2006/relationships/slideLayout" Target="../slideLayouts/slideLayout150.xml"/><Relationship Id="rId20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31.xml"/><Relationship Id="rId19" Type="http://schemas.openxmlformats.org/officeDocument/2006/relationships/slideLayout" Target="../slideLayouts/slideLayout148.xml"/><Relationship Id="rId18" Type="http://schemas.openxmlformats.org/officeDocument/2006/relationships/slideLayout" Target="../slideLayouts/slideLayout147.xml"/><Relationship Id="rId17" Type="http://schemas.openxmlformats.org/officeDocument/2006/relationships/slideLayout" Target="../slideLayouts/slideLayout146.xml"/><Relationship Id="rId16" Type="http://schemas.openxmlformats.org/officeDocument/2006/relationships/slideLayout" Target="../slideLayouts/slideLayout145.xml"/><Relationship Id="rId15" Type="http://schemas.openxmlformats.org/officeDocument/2006/relationships/slideLayout" Target="../slideLayouts/slideLayout144.xml"/><Relationship Id="rId14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0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8" Type="http://schemas.openxmlformats.org/officeDocument/2006/relationships/theme" Target="../theme/theme8.xml"/><Relationship Id="rId27" Type="http://schemas.openxmlformats.org/officeDocument/2006/relationships/image" Target="../media/image1.tiff"/><Relationship Id="rId26" Type="http://schemas.openxmlformats.org/officeDocument/2006/relationships/image" Target="../media/image12.emf"/><Relationship Id="rId25" Type="http://schemas.openxmlformats.org/officeDocument/2006/relationships/slideLayout" Target="../slideLayouts/slideLayout179.xml"/><Relationship Id="rId24" Type="http://schemas.openxmlformats.org/officeDocument/2006/relationships/slideLayout" Target="../slideLayouts/slideLayout178.xml"/><Relationship Id="rId23" Type="http://schemas.openxmlformats.org/officeDocument/2006/relationships/slideLayout" Target="../slideLayouts/slideLayout177.xml"/><Relationship Id="rId22" Type="http://schemas.openxmlformats.org/officeDocument/2006/relationships/slideLayout" Target="../slideLayouts/slideLayout176.xml"/><Relationship Id="rId21" Type="http://schemas.openxmlformats.org/officeDocument/2006/relationships/slideLayout" Target="../slideLayouts/slideLayout175.xml"/><Relationship Id="rId20" Type="http://schemas.openxmlformats.org/officeDocument/2006/relationships/slideLayout" Target="../slideLayouts/slideLayout174.xml"/><Relationship Id="rId2" Type="http://schemas.openxmlformats.org/officeDocument/2006/relationships/slideLayout" Target="../slideLayouts/slideLayout156.xml"/><Relationship Id="rId19" Type="http://schemas.openxmlformats.org/officeDocument/2006/relationships/slideLayout" Target="../slideLayouts/slideLayout173.xml"/><Relationship Id="rId18" Type="http://schemas.openxmlformats.org/officeDocument/2006/relationships/slideLayout" Target="../slideLayouts/slideLayout172.xml"/><Relationship Id="rId17" Type="http://schemas.openxmlformats.org/officeDocument/2006/relationships/slideLayout" Target="../slideLayouts/slideLayout171.xml"/><Relationship Id="rId16" Type="http://schemas.openxmlformats.org/officeDocument/2006/relationships/slideLayout" Target="../slideLayouts/slideLayout170.xml"/><Relationship Id="rId15" Type="http://schemas.openxmlformats.org/officeDocument/2006/relationships/slideLayout" Target="../slideLayouts/slideLayout169.xml"/><Relationship Id="rId14" Type="http://schemas.openxmlformats.org/officeDocument/2006/relationships/slideLayout" Target="../slideLayouts/slideLayout168.xml"/><Relationship Id="rId13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8.xml"/><Relationship Id="rId8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83.xml"/><Relationship Id="rId3" Type="http://schemas.openxmlformats.org/officeDocument/2006/relationships/slideLayout" Target="../slideLayouts/slideLayout182.xml"/><Relationship Id="rId28" Type="http://schemas.openxmlformats.org/officeDocument/2006/relationships/theme" Target="../theme/theme9.xml"/><Relationship Id="rId27" Type="http://schemas.openxmlformats.org/officeDocument/2006/relationships/image" Target="../media/image1.tiff"/><Relationship Id="rId26" Type="http://schemas.openxmlformats.org/officeDocument/2006/relationships/image" Target="../media/image12.emf"/><Relationship Id="rId25" Type="http://schemas.openxmlformats.org/officeDocument/2006/relationships/slideLayout" Target="../slideLayouts/slideLayout204.xml"/><Relationship Id="rId24" Type="http://schemas.openxmlformats.org/officeDocument/2006/relationships/slideLayout" Target="../slideLayouts/slideLayout203.xml"/><Relationship Id="rId23" Type="http://schemas.openxmlformats.org/officeDocument/2006/relationships/slideLayout" Target="../slideLayouts/slideLayout202.xml"/><Relationship Id="rId22" Type="http://schemas.openxmlformats.org/officeDocument/2006/relationships/slideLayout" Target="../slideLayouts/slideLayout201.xml"/><Relationship Id="rId21" Type="http://schemas.openxmlformats.org/officeDocument/2006/relationships/slideLayout" Target="../slideLayouts/slideLayout200.xml"/><Relationship Id="rId20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181.xml"/><Relationship Id="rId19" Type="http://schemas.openxmlformats.org/officeDocument/2006/relationships/slideLayout" Target="../slideLayouts/slideLayout198.xml"/><Relationship Id="rId18" Type="http://schemas.openxmlformats.org/officeDocument/2006/relationships/slideLayout" Target="../slideLayouts/slideLayout197.xml"/><Relationship Id="rId17" Type="http://schemas.openxmlformats.org/officeDocument/2006/relationships/slideLayout" Target="../slideLayouts/slideLayout196.xml"/><Relationship Id="rId16" Type="http://schemas.openxmlformats.org/officeDocument/2006/relationships/slideLayout" Target="../slideLayouts/slideLayout195.xml"/><Relationship Id="rId15" Type="http://schemas.openxmlformats.org/officeDocument/2006/relationships/slideLayout" Target="../slideLayouts/slideLayout194.xml"/><Relationship Id="rId14" Type="http://schemas.openxmlformats.org/officeDocument/2006/relationships/slideLayout" Target="../slideLayouts/slideLayout193.xml"/><Relationship Id="rId13" Type="http://schemas.openxmlformats.org/officeDocument/2006/relationships/slideLayout" Target="../slideLayouts/slideLayout192.xml"/><Relationship Id="rId12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/>
  <p:txStyles>
    <p:titleStyle>
      <a:lvl1pPr algn="l" defTabSz="541655" rtl="0" eaLnBrk="1" latinLnBrk="0" hangingPunct="1">
        <a:lnSpc>
          <a:spcPct val="90000"/>
        </a:lnSpc>
        <a:spcBef>
          <a:spcPct val="0"/>
        </a:spcBef>
        <a:buNone/>
        <a:defRPr sz="26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255" indent="-135255" algn="l" defTabSz="541655" rtl="0" eaLnBrk="1" latinLnBrk="0" hangingPunct="1">
        <a:lnSpc>
          <a:spcPct val="90000"/>
        </a:lnSpc>
        <a:spcBef>
          <a:spcPct val="242000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0" indent="-135255" algn="l" defTabSz="541655" rtl="0" eaLnBrk="1" latinLnBrk="0" hangingPunct="1">
        <a:lnSpc>
          <a:spcPct val="90000"/>
        </a:lnSpc>
        <a:spcBef>
          <a:spcPct val="121000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2pPr>
      <a:lvl3pPr marL="676910" indent="-135255" algn="l" defTabSz="541655" rtl="0" eaLnBrk="1" latinLnBrk="0" hangingPunct="1">
        <a:lnSpc>
          <a:spcPct val="90000"/>
        </a:lnSpc>
        <a:spcBef>
          <a:spcPct val="121000"/>
        </a:spcBef>
        <a:buFont typeface="Arial" panose="020B0604020202020204" pitchFamily="34" charset="0"/>
        <a:buChar char="•"/>
        <a:defRPr sz="1185" kern="1200">
          <a:solidFill>
            <a:schemeClr val="tx1"/>
          </a:solidFill>
          <a:latin typeface="+mn-lt"/>
          <a:ea typeface="+mn-ea"/>
          <a:cs typeface="+mn-cs"/>
        </a:defRPr>
      </a:lvl3pPr>
      <a:lvl4pPr marL="948055" indent="-135255" algn="l" defTabSz="541655" rtl="0" eaLnBrk="1" latinLnBrk="0" hangingPunct="1">
        <a:lnSpc>
          <a:spcPct val="90000"/>
        </a:lnSpc>
        <a:spcBef>
          <a:spcPct val="121000"/>
        </a:spcBef>
        <a:buFont typeface="Arial" panose="020B0604020202020204" pitchFamily="34" charset="0"/>
        <a:buChar char="•"/>
        <a:defRPr sz="1065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indent="-135255" algn="l" defTabSz="541655" rtl="0" eaLnBrk="1" latinLnBrk="0" hangingPunct="1">
        <a:lnSpc>
          <a:spcPct val="90000"/>
        </a:lnSpc>
        <a:spcBef>
          <a:spcPct val="121000"/>
        </a:spcBef>
        <a:buFont typeface="Arial" panose="020B0604020202020204" pitchFamily="34" charset="0"/>
        <a:buChar char="•"/>
        <a:defRPr sz="1065" kern="1200">
          <a:solidFill>
            <a:schemeClr val="tx1"/>
          </a:solidFill>
          <a:latin typeface="+mn-lt"/>
          <a:ea typeface="+mn-ea"/>
          <a:cs typeface="+mn-cs"/>
        </a:defRPr>
      </a:lvl5pPr>
      <a:lvl6pPr marL="1489710" indent="-135255" algn="l" defTabSz="541655" rtl="0" eaLnBrk="1" latinLnBrk="0" hangingPunct="1">
        <a:lnSpc>
          <a:spcPct val="90000"/>
        </a:lnSpc>
        <a:spcBef>
          <a:spcPct val="121000"/>
        </a:spcBef>
        <a:buFont typeface="Arial" panose="020B0604020202020204" pitchFamily="34" charset="0"/>
        <a:buChar char="•"/>
        <a:defRPr sz="1065" kern="1200">
          <a:solidFill>
            <a:schemeClr val="tx1"/>
          </a:solidFill>
          <a:latin typeface="+mn-lt"/>
          <a:ea typeface="+mn-ea"/>
          <a:cs typeface="+mn-cs"/>
        </a:defRPr>
      </a:lvl6pPr>
      <a:lvl7pPr marL="1760855" indent="-135255" algn="l" defTabSz="541655" rtl="0" eaLnBrk="1" latinLnBrk="0" hangingPunct="1">
        <a:lnSpc>
          <a:spcPct val="90000"/>
        </a:lnSpc>
        <a:spcBef>
          <a:spcPct val="121000"/>
        </a:spcBef>
        <a:buFont typeface="Arial" panose="020B0604020202020204" pitchFamily="34" charset="0"/>
        <a:buChar char="•"/>
        <a:defRPr sz="1065" kern="1200">
          <a:solidFill>
            <a:schemeClr val="tx1"/>
          </a:solidFill>
          <a:latin typeface="+mn-lt"/>
          <a:ea typeface="+mn-ea"/>
          <a:cs typeface="+mn-cs"/>
        </a:defRPr>
      </a:lvl7pPr>
      <a:lvl8pPr marL="2032000" indent="-135255" algn="l" defTabSz="541655" rtl="0" eaLnBrk="1" latinLnBrk="0" hangingPunct="1">
        <a:lnSpc>
          <a:spcPct val="90000"/>
        </a:lnSpc>
        <a:spcBef>
          <a:spcPct val="121000"/>
        </a:spcBef>
        <a:buFont typeface="Arial" panose="020B0604020202020204" pitchFamily="34" charset="0"/>
        <a:buChar char="•"/>
        <a:defRPr sz="1065" kern="1200">
          <a:solidFill>
            <a:schemeClr val="tx1"/>
          </a:solidFill>
          <a:latin typeface="+mn-lt"/>
          <a:ea typeface="+mn-ea"/>
          <a:cs typeface="+mn-cs"/>
        </a:defRPr>
      </a:lvl8pPr>
      <a:lvl9pPr marL="2303145" indent="-135255" algn="l" defTabSz="541655" rtl="0" eaLnBrk="1" latinLnBrk="0" hangingPunct="1">
        <a:lnSpc>
          <a:spcPct val="90000"/>
        </a:lnSpc>
        <a:spcBef>
          <a:spcPct val="121000"/>
        </a:spcBef>
        <a:buFont typeface="Arial" panose="020B0604020202020204" pitchFamily="34" charset="0"/>
        <a:buChar char="•"/>
        <a:defRPr sz="10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41655" rtl="0" eaLnBrk="1" latinLnBrk="0" hangingPunct="1">
        <a:defRPr sz="1065" kern="1200">
          <a:solidFill>
            <a:schemeClr val="tx1"/>
          </a:solidFill>
          <a:latin typeface="+mn-lt"/>
          <a:ea typeface="+mn-ea"/>
          <a:cs typeface="+mn-cs"/>
        </a:defRPr>
      </a:lvl1pPr>
      <a:lvl2pPr marL="271145" algn="l" defTabSz="541655" rtl="0" eaLnBrk="1" latinLnBrk="0" hangingPunct="1">
        <a:defRPr sz="1065" kern="1200">
          <a:solidFill>
            <a:schemeClr val="tx1"/>
          </a:solidFill>
          <a:latin typeface="+mn-lt"/>
          <a:ea typeface="+mn-ea"/>
          <a:cs typeface="+mn-cs"/>
        </a:defRPr>
      </a:lvl2pPr>
      <a:lvl3pPr marL="541655" algn="l" defTabSz="541655" rtl="0" eaLnBrk="1" latinLnBrk="0" hangingPunct="1">
        <a:defRPr sz="1065" kern="1200">
          <a:solidFill>
            <a:schemeClr val="tx1"/>
          </a:solidFill>
          <a:latin typeface="+mn-lt"/>
          <a:ea typeface="+mn-ea"/>
          <a:cs typeface="+mn-cs"/>
        </a:defRPr>
      </a:lvl3pPr>
      <a:lvl4pPr marL="812800" algn="l" defTabSz="541655" rtl="0" eaLnBrk="1" latinLnBrk="0" hangingPunct="1">
        <a:defRPr sz="1065" kern="1200">
          <a:solidFill>
            <a:schemeClr val="tx1"/>
          </a:solidFill>
          <a:latin typeface="+mn-lt"/>
          <a:ea typeface="+mn-ea"/>
          <a:cs typeface="+mn-cs"/>
        </a:defRPr>
      </a:lvl4pPr>
      <a:lvl5pPr marL="1083945" algn="l" defTabSz="541655" rtl="0" eaLnBrk="1" latinLnBrk="0" hangingPunct="1">
        <a:defRPr sz="1065" kern="1200">
          <a:solidFill>
            <a:schemeClr val="tx1"/>
          </a:solidFill>
          <a:latin typeface="+mn-lt"/>
          <a:ea typeface="+mn-ea"/>
          <a:cs typeface="+mn-cs"/>
        </a:defRPr>
      </a:lvl5pPr>
      <a:lvl6pPr marL="1354455" algn="l" defTabSz="541655" rtl="0" eaLnBrk="1" latinLnBrk="0" hangingPunct="1">
        <a:defRPr sz="1065" kern="1200">
          <a:solidFill>
            <a:schemeClr val="tx1"/>
          </a:solidFill>
          <a:latin typeface="+mn-lt"/>
          <a:ea typeface="+mn-ea"/>
          <a:cs typeface="+mn-cs"/>
        </a:defRPr>
      </a:lvl6pPr>
      <a:lvl7pPr marL="1625600" algn="l" defTabSz="541655" rtl="0" eaLnBrk="1" latinLnBrk="0" hangingPunct="1">
        <a:defRPr sz="1065" kern="1200">
          <a:solidFill>
            <a:schemeClr val="tx1"/>
          </a:solidFill>
          <a:latin typeface="+mn-lt"/>
          <a:ea typeface="+mn-ea"/>
          <a:cs typeface="+mn-cs"/>
        </a:defRPr>
      </a:lvl7pPr>
      <a:lvl8pPr marL="1896745" algn="l" defTabSz="541655" rtl="0" eaLnBrk="1" latinLnBrk="0" hangingPunct="1">
        <a:defRPr sz="1065" kern="1200">
          <a:solidFill>
            <a:schemeClr val="tx1"/>
          </a:solidFill>
          <a:latin typeface="+mn-lt"/>
          <a:ea typeface="+mn-ea"/>
          <a:cs typeface="+mn-cs"/>
        </a:defRPr>
      </a:lvl8pPr>
      <a:lvl9pPr marL="2167255" algn="l" defTabSz="541655" rtl="0" eaLnBrk="1" latinLnBrk="0" hangingPunct="1">
        <a:defRPr sz="10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8249265" y="332153"/>
            <a:ext cx="530942" cy="317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7">
            <a:alphaModFix amt="85000"/>
          </a:blip>
          <a:stretch>
            <a:fillRect/>
          </a:stretch>
        </p:blipFill>
        <p:spPr>
          <a:xfrm rot="710407" flipH="1" flipV="1">
            <a:off x="295989" y="-1834196"/>
            <a:ext cx="5069454" cy="3410813"/>
          </a:xfrm>
          <a:prstGeom prst="rect">
            <a:avLst/>
          </a:prstGeom>
        </p:spPr>
      </p:pic>
      <p:sp>
        <p:nvSpPr>
          <p:cNvPr id="10" name="圆角矩形 9"/>
          <p:cNvSpPr/>
          <p:nvPr userDrawn="1"/>
        </p:nvSpPr>
        <p:spPr>
          <a:xfrm rot="19003216">
            <a:off x="1826" y="-742597"/>
            <a:ext cx="1279088" cy="1204525"/>
          </a:xfrm>
          <a:prstGeom prst="roundRect">
            <a:avLst>
              <a:gd name="adj" fmla="val 12815"/>
            </a:avLst>
          </a:prstGeom>
          <a:noFill/>
          <a:ln>
            <a:solidFill>
              <a:srgbClr val="00BC70">
                <a:alpha val="2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 userDrawn="1"/>
        </p:nvSpPr>
        <p:spPr>
          <a:xfrm rot="1307051">
            <a:off x="-271449" y="204615"/>
            <a:ext cx="833193" cy="845410"/>
          </a:xfrm>
          <a:prstGeom prst="roundRect">
            <a:avLst>
              <a:gd name="adj" fmla="val 19636"/>
            </a:avLst>
          </a:prstGeom>
          <a:noFill/>
          <a:ln>
            <a:solidFill>
              <a:srgbClr val="54C0E8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任意形状 11"/>
          <p:cNvSpPr/>
          <p:nvPr userDrawn="1"/>
        </p:nvSpPr>
        <p:spPr>
          <a:xfrm>
            <a:off x="-12437" y="0"/>
            <a:ext cx="424263" cy="628958"/>
          </a:xfrm>
          <a:custGeom>
            <a:avLst/>
            <a:gdLst>
              <a:gd name="connsiteX0" fmla="*/ 0 w 424263"/>
              <a:gd name="connsiteY0" fmla="*/ 0 h 628958"/>
              <a:gd name="connsiteX1" fmla="*/ 413086 w 424263"/>
              <a:gd name="connsiteY1" fmla="*/ 0 h 628958"/>
              <a:gd name="connsiteX2" fmla="*/ 424263 w 424263"/>
              <a:gd name="connsiteY2" fmla="*/ 55363 h 628958"/>
              <a:gd name="connsiteX3" fmla="*/ 424263 w 424263"/>
              <a:gd name="connsiteY3" fmla="*/ 395604 h 628958"/>
              <a:gd name="connsiteX4" fmla="*/ 190909 w 424263"/>
              <a:gd name="connsiteY4" fmla="*/ 628958 h 628958"/>
              <a:gd name="connsiteX5" fmla="*/ 0 w 424263"/>
              <a:gd name="connsiteY5" fmla="*/ 628958 h 62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63" h="628958">
                <a:moveTo>
                  <a:pt x="0" y="0"/>
                </a:moveTo>
                <a:lnTo>
                  <a:pt x="413086" y="0"/>
                </a:lnTo>
                <a:lnTo>
                  <a:pt x="424263" y="55363"/>
                </a:lnTo>
                <a:lnTo>
                  <a:pt x="424263" y="395604"/>
                </a:lnTo>
                <a:cubicBezTo>
                  <a:pt x="424263" y="524482"/>
                  <a:pt x="319787" y="628958"/>
                  <a:pt x="190909" y="628958"/>
                </a:cubicBezTo>
                <a:lnTo>
                  <a:pt x="0" y="628958"/>
                </a:lnTo>
                <a:close/>
              </a:path>
            </a:pathLst>
          </a:custGeom>
          <a:gradFill>
            <a:gsLst>
              <a:gs pos="0">
                <a:srgbClr val="00BC70"/>
              </a:gs>
              <a:gs pos="100000">
                <a:srgbClr val="54C0E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  <p:sldLayoutId id="2147483880" r:id="rId19"/>
    <p:sldLayoutId id="2147483881" r:id="rId20"/>
    <p:sldLayoutId id="2147483882" r:id="rId21"/>
    <p:sldLayoutId id="2147483883" r:id="rId22"/>
    <p:sldLayoutId id="2147483884" r:id="rId23"/>
    <p:sldLayoutId id="2147483885" r:id="rId24"/>
    <p:sldLayoutId id="2147483886" r:id="rId25"/>
  </p:sldLayoutIdLst>
  <p:transition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8249265" y="332153"/>
            <a:ext cx="530942" cy="317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7">
            <a:alphaModFix amt="85000"/>
          </a:blip>
          <a:stretch>
            <a:fillRect/>
          </a:stretch>
        </p:blipFill>
        <p:spPr>
          <a:xfrm rot="710407" flipH="1" flipV="1">
            <a:off x="295989" y="-1834196"/>
            <a:ext cx="5069454" cy="3410813"/>
          </a:xfrm>
          <a:prstGeom prst="rect">
            <a:avLst/>
          </a:prstGeom>
        </p:spPr>
      </p:pic>
      <p:sp>
        <p:nvSpPr>
          <p:cNvPr id="10" name="圆角矩形 9"/>
          <p:cNvSpPr/>
          <p:nvPr userDrawn="1"/>
        </p:nvSpPr>
        <p:spPr>
          <a:xfrm rot="19003216">
            <a:off x="1826" y="-742597"/>
            <a:ext cx="1279088" cy="1204525"/>
          </a:xfrm>
          <a:prstGeom prst="roundRect">
            <a:avLst>
              <a:gd name="adj" fmla="val 12815"/>
            </a:avLst>
          </a:prstGeom>
          <a:noFill/>
          <a:ln>
            <a:solidFill>
              <a:srgbClr val="00BC70">
                <a:alpha val="2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 userDrawn="1"/>
        </p:nvSpPr>
        <p:spPr>
          <a:xfrm rot="1307051">
            <a:off x="-271449" y="204615"/>
            <a:ext cx="833193" cy="845410"/>
          </a:xfrm>
          <a:prstGeom prst="roundRect">
            <a:avLst>
              <a:gd name="adj" fmla="val 19636"/>
            </a:avLst>
          </a:prstGeom>
          <a:noFill/>
          <a:ln>
            <a:solidFill>
              <a:srgbClr val="54C0E8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任意形状 11"/>
          <p:cNvSpPr/>
          <p:nvPr userDrawn="1"/>
        </p:nvSpPr>
        <p:spPr>
          <a:xfrm>
            <a:off x="-12437" y="0"/>
            <a:ext cx="424263" cy="628958"/>
          </a:xfrm>
          <a:custGeom>
            <a:avLst/>
            <a:gdLst>
              <a:gd name="connsiteX0" fmla="*/ 0 w 424263"/>
              <a:gd name="connsiteY0" fmla="*/ 0 h 628958"/>
              <a:gd name="connsiteX1" fmla="*/ 413086 w 424263"/>
              <a:gd name="connsiteY1" fmla="*/ 0 h 628958"/>
              <a:gd name="connsiteX2" fmla="*/ 424263 w 424263"/>
              <a:gd name="connsiteY2" fmla="*/ 55363 h 628958"/>
              <a:gd name="connsiteX3" fmla="*/ 424263 w 424263"/>
              <a:gd name="connsiteY3" fmla="*/ 395604 h 628958"/>
              <a:gd name="connsiteX4" fmla="*/ 190909 w 424263"/>
              <a:gd name="connsiteY4" fmla="*/ 628958 h 628958"/>
              <a:gd name="connsiteX5" fmla="*/ 0 w 424263"/>
              <a:gd name="connsiteY5" fmla="*/ 628958 h 62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63" h="628958">
                <a:moveTo>
                  <a:pt x="0" y="0"/>
                </a:moveTo>
                <a:lnTo>
                  <a:pt x="413086" y="0"/>
                </a:lnTo>
                <a:lnTo>
                  <a:pt x="424263" y="55363"/>
                </a:lnTo>
                <a:lnTo>
                  <a:pt x="424263" y="395604"/>
                </a:lnTo>
                <a:cubicBezTo>
                  <a:pt x="424263" y="524482"/>
                  <a:pt x="319787" y="628958"/>
                  <a:pt x="190909" y="628958"/>
                </a:cubicBezTo>
                <a:lnTo>
                  <a:pt x="0" y="628958"/>
                </a:lnTo>
                <a:close/>
              </a:path>
            </a:pathLst>
          </a:custGeom>
          <a:gradFill>
            <a:gsLst>
              <a:gs pos="0">
                <a:srgbClr val="00BC70"/>
              </a:gs>
              <a:gs pos="100000">
                <a:srgbClr val="54C0E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</p:sldLayoutIdLst>
  <p:transition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8249265" y="332153"/>
            <a:ext cx="530942" cy="317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7">
            <a:alphaModFix amt="85000"/>
          </a:blip>
          <a:stretch>
            <a:fillRect/>
          </a:stretch>
        </p:blipFill>
        <p:spPr>
          <a:xfrm rot="710407" flipH="1" flipV="1">
            <a:off x="295989" y="-1834196"/>
            <a:ext cx="5069454" cy="3410813"/>
          </a:xfrm>
          <a:prstGeom prst="rect">
            <a:avLst/>
          </a:prstGeom>
        </p:spPr>
      </p:pic>
      <p:sp>
        <p:nvSpPr>
          <p:cNvPr id="10" name="圆角矩形 9"/>
          <p:cNvSpPr/>
          <p:nvPr userDrawn="1"/>
        </p:nvSpPr>
        <p:spPr>
          <a:xfrm rot="19003216">
            <a:off x="1826" y="-742597"/>
            <a:ext cx="1279088" cy="1204525"/>
          </a:xfrm>
          <a:prstGeom prst="roundRect">
            <a:avLst>
              <a:gd name="adj" fmla="val 12815"/>
            </a:avLst>
          </a:prstGeom>
          <a:noFill/>
          <a:ln>
            <a:solidFill>
              <a:srgbClr val="00BC70">
                <a:alpha val="2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 userDrawn="1"/>
        </p:nvSpPr>
        <p:spPr>
          <a:xfrm rot="1307051">
            <a:off x="-271449" y="204615"/>
            <a:ext cx="833193" cy="845410"/>
          </a:xfrm>
          <a:prstGeom prst="roundRect">
            <a:avLst>
              <a:gd name="adj" fmla="val 19636"/>
            </a:avLst>
          </a:prstGeom>
          <a:noFill/>
          <a:ln>
            <a:solidFill>
              <a:srgbClr val="54C0E8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任意形状 11"/>
          <p:cNvSpPr/>
          <p:nvPr userDrawn="1"/>
        </p:nvSpPr>
        <p:spPr>
          <a:xfrm>
            <a:off x="-12437" y="0"/>
            <a:ext cx="424263" cy="628958"/>
          </a:xfrm>
          <a:custGeom>
            <a:avLst/>
            <a:gdLst>
              <a:gd name="connsiteX0" fmla="*/ 0 w 424263"/>
              <a:gd name="connsiteY0" fmla="*/ 0 h 628958"/>
              <a:gd name="connsiteX1" fmla="*/ 413086 w 424263"/>
              <a:gd name="connsiteY1" fmla="*/ 0 h 628958"/>
              <a:gd name="connsiteX2" fmla="*/ 424263 w 424263"/>
              <a:gd name="connsiteY2" fmla="*/ 55363 h 628958"/>
              <a:gd name="connsiteX3" fmla="*/ 424263 w 424263"/>
              <a:gd name="connsiteY3" fmla="*/ 395604 h 628958"/>
              <a:gd name="connsiteX4" fmla="*/ 190909 w 424263"/>
              <a:gd name="connsiteY4" fmla="*/ 628958 h 628958"/>
              <a:gd name="connsiteX5" fmla="*/ 0 w 424263"/>
              <a:gd name="connsiteY5" fmla="*/ 628958 h 62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63" h="628958">
                <a:moveTo>
                  <a:pt x="0" y="0"/>
                </a:moveTo>
                <a:lnTo>
                  <a:pt x="413086" y="0"/>
                </a:lnTo>
                <a:lnTo>
                  <a:pt x="424263" y="55363"/>
                </a:lnTo>
                <a:lnTo>
                  <a:pt x="424263" y="395604"/>
                </a:lnTo>
                <a:cubicBezTo>
                  <a:pt x="424263" y="524482"/>
                  <a:pt x="319787" y="628958"/>
                  <a:pt x="190909" y="628958"/>
                </a:cubicBezTo>
                <a:lnTo>
                  <a:pt x="0" y="628958"/>
                </a:lnTo>
                <a:close/>
              </a:path>
            </a:pathLst>
          </a:custGeom>
          <a:gradFill>
            <a:gsLst>
              <a:gs pos="0">
                <a:srgbClr val="00BC70"/>
              </a:gs>
              <a:gs pos="100000">
                <a:srgbClr val="54C0E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</p:sldLayoutIdLst>
  <p:transition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8249265" y="332153"/>
            <a:ext cx="530942" cy="317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7">
            <a:alphaModFix amt="85000"/>
          </a:blip>
          <a:stretch>
            <a:fillRect/>
          </a:stretch>
        </p:blipFill>
        <p:spPr>
          <a:xfrm rot="710407" flipH="1" flipV="1">
            <a:off x="295989" y="-1834196"/>
            <a:ext cx="5069454" cy="3410813"/>
          </a:xfrm>
          <a:prstGeom prst="rect">
            <a:avLst/>
          </a:prstGeom>
        </p:spPr>
      </p:pic>
      <p:sp>
        <p:nvSpPr>
          <p:cNvPr id="10" name="圆角矩形 9"/>
          <p:cNvSpPr/>
          <p:nvPr userDrawn="1"/>
        </p:nvSpPr>
        <p:spPr>
          <a:xfrm rot="19003216">
            <a:off x="1826" y="-742597"/>
            <a:ext cx="1279088" cy="1204525"/>
          </a:xfrm>
          <a:prstGeom prst="roundRect">
            <a:avLst>
              <a:gd name="adj" fmla="val 12815"/>
            </a:avLst>
          </a:prstGeom>
          <a:noFill/>
          <a:ln>
            <a:solidFill>
              <a:srgbClr val="00BC70">
                <a:alpha val="2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 userDrawn="1"/>
        </p:nvSpPr>
        <p:spPr>
          <a:xfrm rot="1307051">
            <a:off x="-271449" y="204615"/>
            <a:ext cx="833193" cy="845410"/>
          </a:xfrm>
          <a:prstGeom prst="roundRect">
            <a:avLst>
              <a:gd name="adj" fmla="val 19636"/>
            </a:avLst>
          </a:prstGeom>
          <a:noFill/>
          <a:ln>
            <a:solidFill>
              <a:srgbClr val="54C0E8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任意形状 11"/>
          <p:cNvSpPr/>
          <p:nvPr userDrawn="1"/>
        </p:nvSpPr>
        <p:spPr>
          <a:xfrm>
            <a:off x="-12437" y="0"/>
            <a:ext cx="424263" cy="628958"/>
          </a:xfrm>
          <a:custGeom>
            <a:avLst/>
            <a:gdLst>
              <a:gd name="connsiteX0" fmla="*/ 0 w 424263"/>
              <a:gd name="connsiteY0" fmla="*/ 0 h 628958"/>
              <a:gd name="connsiteX1" fmla="*/ 413086 w 424263"/>
              <a:gd name="connsiteY1" fmla="*/ 0 h 628958"/>
              <a:gd name="connsiteX2" fmla="*/ 424263 w 424263"/>
              <a:gd name="connsiteY2" fmla="*/ 55363 h 628958"/>
              <a:gd name="connsiteX3" fmla="*/ 424263 w 424263"/>
              <a:gd name="connsiteY3" fmla="*/ 395604 h 628958"/>
              <a:gd name="connsiteX4" fmla="*/ 190909 w 424263"/>
              <a:gd name="connsiteY4" fmla="*/ 628958 h 628958"/>
              <a:gd name="connsiteX5" fmla="*/ 0 w 424263"/>
              <a:gd name="connsiteY5" fmla="*/ 628958 h 62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63" h="628958">
                <a:moveTo>
                  <a:pt x="0" y="0"/>
                </a:moveTo>
                <a:lnTo>
                  <a:pt x="413086" y="0"/>
                </a:lnTo>
                <a:lnTo>
                  <a:pt x="424263" y="55363"/>
                </a:lnTo>
                <a:lnTo>
                  <a:pt x="424263" y="395604"/>
                </a:lnTo>
                <a:cubicBezTo>
                  <a:pt x="424263" y="524482"/>
                  <a:pt x="319787" y="628958"/>
                  <a:pt x="190909" y="628958"/>
                </a:cubicBezTo>
                <a:lnTo>
                  <a:pt x="0" y="628958"/>
                </a:lnTo>
                <a:close/>
              </a:path>
            </a:pathLst>
          </a:custGeom>
          <a:gradFill>
            <a:gsLst>
              <a:gs pos="0">
                <a:srgbClr val="00BC70"/>
              </a:gs>
              <a:gs pos="100000">
                <a:srgbClr val="54C0E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  <p:sldLayoutId id="2147483729" r:id="rId24"/>
    <p:sldLayoutId id="2147483730" r:id="rId25"/>
  </p:sldLayoutIdLst>
  <p:transition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8249265" y="332153"/>
            <a:ext cx="530942" cy="317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7">
            <a:alphaModFix amt="85000"/>
          </a:blip>
          <a:stretch>
            <a:fillRect/>
          </a:stretch>
        </p:blipFill>
        <p:spPr>
          <a:xfrm rot="710407" flipH="1" flipV="1">
            <a:off x="295989" y="-1834196"/>
            <a:ext cx="5069454" cy="3410813"/>
          </a:xfrm>
          <a:prstGeom prst="rect">
            <a:avLst/>
          </a:prstGeom>
        </p:spPr>
      </p:pic>
      <p:sp>
        <p:nvSpPr>
          <p:cNvPr id="10" name="圆角矩形 9"/>
          <p:cNvSpPr/>
          <p:nvPr userDrawn="1"/>
        </p:nvSpPr>
        <p:spPr>
          <a:xfrm rot="19003216">
            <a:off x="1826" y="-742597"/>
            <a:ext cx="1279088" cy="1204525"/>
          </a:xfrm>
          <a:prstGeom prst="roundRect">
            <a:avLst>
              <a:gd name="adj" fmla="val 12815"/>
            </a:avLst>
          </a:prstGeom>
          <a:noFill/>
          <a:ln>
            <a:solidFill>
              <a:srgbClr val="00BC70">
                <a:alpha val="2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 userDrawn="1"/>
        </p:nvSpPr>
        <p:spPr>
          <a:xfrm rot="1307051">
            <a:off x="-271449" y="204615"/>
            <a:ext cx="833193" cy="845410"/>
          </a:xfrm>
          <a:prstGeom prst="roundRect">
            <a:avLst>
              <a:gd name="adj" fmla="val 19636"/>
            </a:avLst>
          </a:prstGeom>
          <a:noFill/>
          <a:ln>
            <a:solidFill>
              <a:srgbClr val="54C0E8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任意形状 11"/>
          <p:cNvSpPr/>
          <p:nvPr userDrawn="1"/>
        </p:nvSpPr>
        <p:spPr>
          <a:xfrm>
            <a:off x="-12437" y="0"/>
            <a:ext cx="424263" cy="628958"/>
          </a:xfrm>
          <a:custGeom>
            <a:avLst/>
            <a:gdLst>
              <a:gd name="connsiteX0" fmla="*/ 0 w 424263"/>
              <a:gd name="connsiteY0" fmla="*/ 0 h 628958"/>
              <a:gd name="connsiteX1" fmla="*/ 413086 w 424263"/>
              <a:gd name="connsiteY1" fmla="*/ 0 h 628958"/>
              <a:gd name="connsiteX2" fmla="*/ 424263 w 424263"/>
              <a:gd name="connsiteY2" fmla="*/ 55363 h 628958"/>
              <a:gd name="connsiteX3" fmla="*/ 424263 w 424263"/>
              <a:gd name="connsiteY3" fmla="*/ 395604 h 628958"/>
              <a:gd name="connsiteX4" fmla="*/ 190909 w 424263"/>
              <a:gd name="connsiteY4" fmla="*/ 628958 h 628958"/>
              <a:gd name="connsiteX5" fmla="*/ 0 w 424263"/>
              <a:gd name="connsiteY5" fmla="*/ 628958 h 62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63" h="628958">
                <a:moveTo>
                  <a:pt x="0" y="0"/>
                </a:moveTo>
                <a:lnTo>
                  <a:pt x="413086" y="0"/>
                </a:lnTo>
                <a:lnTo>
                  <a:pt x="424263" y="55363"/>
                </a:lnTo>
                <a:lnTo>
                  <a:pt x="424263" y="395604"/>
                </a:lnTo>
                <a:cubicBezTo>
                  <a:pt x="424263" y="524482"/>
                  <a:pt x="319787" y="628958"/>
                  <a:pt x="190909" y="628958"/>
                </a:cubicBezTo>
                <a:lnTo>
                  <a:pt x="0" y="628958"/>
                </a:lnTo>
                <a:close/>
              </a:path>
            </a:pathLst>
          </a:custGeom>
          <a:gradFill>
            <a:gsLst>
              <a:gs pos="0">
                <a:srgbClr val="00BC70"/>
              </a:gs>
              <a:gs pos="100000">
                <a:srgbClr val="54C0E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  <p:sldLayoutId id="2147483752" r:id="rId21"/>
    <p:sldLayoutId id="2147483753" r:id="rId22"/>
    <p:sldLayoutId id="2147483754" r:id="rId23"/>
    <p:sldLayoutId id="2147483755" r:id="rId24"/>
    <p:sldLayoutId id="2147483756" r:id="rId25"/>
  </p:sldLayoutIdLst>
  <p:transition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8249265" y="332153"/>
            <a:ext cx="530942" cy="317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7">
            <a:alphaModFix amt="85000"/>
          </a:blip>
          <a:stretch>
            <a:fillRect/>
          </a:stretch>
        </p:blipFill>
        <p:spPr>
          <a:xfrm rot="710407" flipH="1" flipV="1">
            <a:off x="295989" y="-1834196"/>
            <a:ext cx="5069454" cy="3410813"/>
          </a:xfrm>
          <a:prstGeom prst="rect">
            <a:avLst/>
          </a:prstGeom>
        </p:spPr>
      </p:pic>
      <p:sp>
        <p:nvSpPr>
          <p:cNvPr id="10" name="圆角矩形 9"/>
          <p:cNvSpPr/>
          <p:nvPr userDrawn="1"/>
        </p:nvSpPr>
        <p:spPr>
          <a:xfrm rot="19003216">
            <a:off x="1826" y="-742597"/>
            <a:ext cx="1279088" cy="1204525"/>
          </a:xfrm>
          <a:prstGeom prst="roundRect">
            <a:avLst>
              <a:gd name="adj" fmla="val 12815"/>
            </a:avLst>
          </a:prstGeom>
          <a:noFill/>
          <a:ln>
            <a:solidFill>
              <a:srgbClr val="00BC70">
                <a:alpha val="2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 userDrawn="1"/>
        </p:nvSpPr>
        <p:spPr>
          <a:xfrm rot="1307051">
            <a:off x="-271449" y="204615"/>
            <a:ext cx="833193" cy="845410"/>
          </a:xfrm>
          <a:prstGeom prst="roundRect">
            <a:avLst>
              <a:gd name="adj" fmla="val 19636"/>
            </a:avLst>
          </a:prstGeom>
          <a:noFill/>
          <a:ln>
            <a:solidFill>
              <a:srgbClr val="54C0E8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任意形状 11"/>
          <p:cNvSpPr/>
          <p:nvPr userDrawn="1"/>
        </p:nvSpPr>
        <p:spPr>
          <a:xfrm>
            <a:off x="-12437" y="0"/>
            <a:ext cx="424263" cy="628958"/>
          </a:xfrm>
          <a:custGeom>
            <a:avLst/>
            <a:gdLst>
              <a:gd name="connsiteX0" fmla="*/ 0 w 424263"/>
              <a:gd name="connsiteY0" fmla="*/ 0 h 628958"/>
              <a:gd name="connsiteX1" fmla="*/ 413086 w 424263"/>
              <a:gd name="connsiteY1" fmla="*/ 0 h 628958"/>
              <a:gd name="connsiteX2" fmla="*/ 424263 w 424263"/>
              <a:gd name="connsiteY2" fmla="*/ 55363 h 628958"/>
              <a:gd name="connsiteX3" fmla="*/ 424263 w 424263"/>
              <a:gd name="connsiteY3" fmla="*/ 395604 h 628958"/>
              <a:gd name="connsiteX4" fmla="*/ 190909 w 424263"/>
              <a:gd name="connsiteY4" fmla="*/ 628958 h 628958"/>
              <a:gd name="connsiteX5" fmla="*/ 0 w 424263"/>
              <a:gd name="connsiteY5" fmla="*/ 628958 h 62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63" h="628958">
                <a:moveTo>
                  <a:pt x="0" y="0"/>
                </a:moveTo>
                <a:lnTo>
                  <a:pt x="413086" y="0"/>
                </a:lnTo>
                <a:lnTo>
                  <a:pt x="424263" y="55363"/>
                </a:lnTo>
                <a:lnTo>
                  <a:pt x="424263" y="395604"/>
                </a:lnTo>
                <a:cubicBezTo>
                  <a:pt x="424263" y="524482"/>
                  <a:pt x="319787" y="628958"/>
                  <a:pt x="190909" y="628958"/>
                </a:cubicBezTo>
                <a:lnTo>
                  <a:pt x="0" y="628958"/>
                </a:lnTo>
                <a:close/>
              </a:path>
            </a:pathLst>
          </a:custGeom>
          <a:gradFill>
            <a:gsLst>
              <a:gs pos="0">
                <a:srgbClr val="00BC70"/>
              </a:gs>
              <a:gs pos="100000">
                <a:srgbClr val="54C0E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77" r:id="rId20"/>
    <p:sldLayoutId id="2147483778" r:id="rId21"/>
    <p:sldLayoutId id="2147483779" r:id="rId22"/>
    <p:sldLayoutId id="2147483780" r:id="rId23"/>
    <p:sldLayoutId id="2147483781" r:id="rId24"/>
    <p:sldLayoutId id="2147483782" r:id="rId25"/>
  </p:sldLayoutIdLst>
  <p:transition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8249265" y="332153"/>
            <a:ext cx="530942" cy="317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7">
            <a:alphaModFix amt="85000"/>
          </a:blip>
          <a:stretch>
            <a:fillRect/>
          </a:stretch>
        </p:blipFill>
        <p:spPr>
          <a:xfrm rot="710407" flipH="1" flipV="1">
            <a:off x="295989" y="-1834196"/>
            <a:ext cx="5069454" cy="3410813"/>
          </a:xfrm>
          <a:prstGeom prst="rect">
            <a:avLst/>
          </a:prstGeom>
        </p:spPr>
      </p:pic>
      <p:sp>
        <p:nvSpPr>
          <p:cNvPr id="10" name="圆角矩形 9"/>
          <p:cNvSpPr/>
          <p:nvPr userDrawn="1"/>
        </p:nvSpPr>
        <p:spPr>
          <a:xfrm rot="19003216">
            <a:off x="1826" y="-742597"/>
            <a:ext cx="1279088" cy="1204525"/>
          </a:xfrm>
          <a:prstGeom prst="roundRect">
            <a:avLst>
              <a:gd name="adj" fmla="val 12815"/>
            </a:avLst>
          </a:prstGeom>
          <a:noFill/>
          <a:ln>
            <a:solidFill>
              <a:srgbClr val="00BC70">
                <a:alpha val="2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 userDrawn="1"/>
        </p:nvSpPr>
        <p:spPr>
          <a:xfrm rot="1307051">
            <a:off x="-271449" y="204615"/>
            <a:ext cx="833193" cy="845410"/>
          </a:xfrm>
          <a:prstGeom prst="roundRect">
            <a:avLst>
              <a:gd name="adj" fmla="val 19636"/>
            </a:avLst>
          </a:prstGeom>
          <a:noFill/>
          <a:ln>
            <a:solidFill>
              <a:srgbClr val="54C0E8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任意形状 11"/>
          <p:cNvSpPr/>
          <p:nvPr userDrawn="1"/>
        </p:nvSpPr>
        <p:spPr>
          <a:xfrm>
            <a:off x="-12437" y="0"/>
            <a:ext cx="424263" cy="628958"/>
          </a:xfrm>
          <a:custGeom>
            <a:avLst/>
            <a:gdLst>
              <a:gd name="connsiteX0" fmla="*/ 0 w 424263"/>
              <a:gd name="connsiteY0" fmla="*/ 0 h 628958"/>
              <a:gd name="connsiteX1" fmla="*/ 413086 w 424263"/>
              <a:gd name="connsiteY1" fmla="*/ 0 h 628958"/>
              <a:gd name="connsiteX2" fmla="*/ 424263 w 424263"/>
              <a:gd name="connsiteY2" fmla="*/ 55363 h 628958"/>
              <a:gd name="connsiteX3" fmla="*/ 424263 w 424263"/>
              <a:gd name="connsiteY3" fmla="*/ 395604 h 628958"/>
              <a:gd name="connsiteX4" fmla="*/ 190909 w 424263"/>
              <a:gd name="connsiteY4" fmla="*/ 628958 h 628958"/>
              <a:gd name="connsiteX5" fmla="*/ 0 w 424263"/>
              <a:gd name="connsiteY5" fmla="*/ 628958 h 62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63" h="628958">
                <a:moveTo>
                  <a:pt x="0" y="0"/>
                </a:moveTo>
                <a:lnTo>
                  <a:pt x="413086" y="0"/>
                </a:lnTo>
                <a:lnTo>
                  <a:pt x="424263" y="55363"/>
                </a:lnTo>
                <a:lnTo>
                  <a:pt x="424263" y="395604"/>
                </a:lnTo>
                <a:cubicBezTo>
                  <a:pt x="424263" y="524482"/>
                  <a:pt x="319787" y="628958"/>
                  <a:pt x="190909" y="628958"/>
                </a:cubicBezTo>
                <a:lnTo>
                  <a:pt x="0" y="628958"/>
                </a:lnTo>
                <a:close/>
              </a:path>
            </a:pathLst>
          </a:custGeom>
          <a:gradFill>
            <a:gsLst>
              <a:gs pos="0">
                <a:srgbClr val="00BC70"/>
              </a:gs>
              <a:gs pos="100000">
                <a:srgbClr val="54C0E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</p:sldLayoutIdLst>
  <p:transition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8249265" y="332153"/>
            <a:ext cx="530942" cy="317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7">
            <a:alphaModFix amt="85000"/>
          </a:blip>
          <a:stretch>
            <a:fillRect/>
          </a:stretch>
        </p:blipFill>
        <p:spPr>
          <a:xfrm rot="710407" flipH="1" flipV="1">
            <a:off x="295989" y="-1834196"/>
            <a:ext cx="5069454" cy="3410813"/>
          </a:xfrm>
          <a:prstGeom prst="rect">
            <a:avLst/>
          </a:prstGeom>
        </p:spPr>
      </p:pic>
      <p:sp>
        <p:nvSpPr>
          <p:cNvPr id="10" name="圆角矩形 9"/>
          <p:cNvSpPr/>
          <p:nvPr userDrawn="1"/>
        </p:nvSpPr>
        <p:spPr>
          <a:xfrm rot="19003216">
            <a:off x="1826" y="-742597"/>
            <a:ext cx="1279088" cy="1204525"/>
          </a:xfrm>
          <a:prstGeom prst="roundRect">
            <a:avLst>
              <a:gd name="adj" fmla="val 12815"/>
            </a:avLst>
          </a:prstGeom>
          <a:noFill/>
          <a:ln>
            <a:solidFill>
              <a:srgbClr val="00BC70">
                <a:alpha val="2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 userDrawn="1"/>
        </p:nvSpPr>
        <p:spPr>
          <a:xfrm rot="1307051">
            <a:off x="-271449" y="204615"/>
            <a:ext cx="833193" cy="845410"/>
          </a:xfrm>
          <a:prstGeom prst="roundRect">
            <a:avLst>
              <a:gd name="adj" fmla="val 19636"/>
            </a:avLst>
          </a:prstGeom>
          <a:noFill/>
          <a:ln>
            <a:solidFill>
              <a:srgbClr val="54C0E8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任意形状 11"/>
          <p:cNvSpPr/>
          <p:nvPr userDrawn="1"/>
        </p:nvSpPr>
        <p:spPr>
          <a:xfrm>
            <a:off x="-12437" y="0"/>
            <a:ext cx="424263" cy="628958"/>
          </a:xfrm>
          <a:custGeom>
            <a:avLst/>
            <a:gdLst>
              <a:gd name="connsiteX0" fmla="*/ 0 w 424263"/>
              <a:gd name="connsiteY0" fmla="*/ 0 h 628958"/>
              <a:gd name="connsiteX1" fmla="*/ 413086 w 424263"/>
              <a:gd name="connsiteY1" fmla="*/ 0 h 628958"/>
              <a:gd name="connsiteX2" fmla="*/ 424263 w 424263"/>
              <a:gd name="connsiteY2" fmla="*/ 55363 h 628958"/>
              <a:gd name="connsiteX3" fmla="*/ 424263 w 424263"/>
              <a:gd name="connsiteY3" fmla="*/ 395604 h 628958"/>
              <a:gd name="connsiteX4" fmla="*/ 190909 w 424263"/>
              <a:gd name="connsiteY4" fmla="*/ 628958 h 628958"/>
              <a:gd name="connsiteX5" fmla="*/ 0 w 424263"/>
              <a:gd name="connsiteY5" fmla="*/ 628958 h 62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63" h="628958">
                <a:moveTo>
                  <a:pt x="0" y="0"/>
                </a:moveTo>
                <a:lnTo>
                  <a:pt x="413086" y="0"/>
                </a:lnTo>
                <a:lnTo>
                  <a:pt x="424263" y="55363"/>
                </a:lnTo>
                <a:lnTo>
                  <a:pt x="424263" y="395604"/>
                </a:lnTo>
                <a:cubicBezTo>
                  <a:pt x="424263" y="524482"/>
                  <a:pt x="319787" y="628958"/>
                  <a:pt x="190909" y="628958"/>
                </a:cubicBezTo>
                <a:lnTo>
                  <a:pt x="0" y="628958"/>
                </a:lnTo>
                <a:close/>
              </a:path>
            </a:pathLst>
          </a:custGeom>
          <a:gradFill>
            <a:gsLst>
              <a:gs pos="0">
                <a:srgbClr val="00BC70"/>
              </a:gs>
              <a:gs pos="100000">
                <a:srgbClr val="54C0E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  <p:sldLayoutId id="2147483827" r:id="rId18"/>
    <p:sldLayoutId id="2147483828" r:id="rId19"/>
    <p:sldLayoutId id="2147483829" r:id="rId20"/>
    <p:sldLayoutId id="2147483830" r:id="rId21"/>
    <p:sldLayoutId id="2147483831" r:id="rId22"/>
    <p:sldLayoutId id="2147483832" r:id="rId23"/>
    <p:sldLayoutId id="2147483833" r:id="rId24"/>
    <p:sldLayoutId id="2147483834" r:id="rId25"/>
  </p:sldLayoutIdLst>
  <p:transition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8249265" y="332153"/>
            <a:ext cx="530942" cy="317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7">
            <a:alphaModFix amt="85000"/>
          </a:blip>
          <a:stretch>
            <a:fillRect/>
          </a:stretch>
        </p:blipFill>
        <p:spPr>
          <a:xfrm rot="710407" flipH="1" flipV="1">
            <a:off x="295989" y="-1834196"/>
            <a:ext cx="5069454" cy="3410813"/>
          </a:xfrm>
          <a:prstGeom prst="rect">
            <a:avLst/>
          </a:prstGeom>
        </p:spPr>
      </p:pic>
      <p:sp>
        <p:nvSpPr>
          <p:cNvPr id="10" name="圆角矩形 9"/>
          <p:cNvSpPr/>
          <p:nvPr userDrawn="1"/>
        </p:nvSpPr>
        <p:spPr>
          <a:xfrm rot="19003216">
            <a:off x="1826" y="-742597"/>
            <a:ext cx="1279088" cy="1204525"/>
          </a:xfrm>
          <a:prstGeom prst="roundRect">
            <a:avLst>
              <a:gd name="adj" fmla="val 12815"/>
            </a:avLst>
          </a:prstGeom>
          <a:noFill/>
          <a:ln>
            <a:solidFill>
              <a:srgbClr val="00BC70">
                <a:alpha val="2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 userDrawn="1"/>
        </p:nvSpPr>
        <p:spPr>
          <a:xfrm rot="1307051">
            <a:off x="-271449" y="204615"/>
            <a:ext cx="833193" cy="845410"/>
          </a:xfrm>
          <a:prstGeom prst="roundRect">
            <a:avLst>
              <a:gd name="adj" fmla="val 19636"/>
            </a:avLst>
          </a:prstGeom>
          <a:noFill/>
          <a:ln>
            <a:solidFill>
              <a:srgbClr val="54C0E8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任意形状 11"/>
          <p:cNvSpPr/>
          <p:nvPr userDrawn="1"/>
        </p:nvSpPr>
        <p:spPr>
          <a:xfrm>
            <a:off x="-12437" y="0"/>
            <a:ext cx="424263" cy="628958"/>
          </a:xfrm>
          <a:custGeom>
            <a:avLst/>
            <a:gdLst>
              <a:gd name="connsiteX0" fmla="*/ 0 w 424263"/>
              <a:gd name="connsiteY0" fmla="*/ 0 h 628958"/>
              <a:gd name="connsiteX1" fmla="*/ 413086 w 424263"/>
              <a:gd name="connsiteY1" fmla="*/ 0 h 628958"/>
              <a:gd name="connsiteX2" fmla="*/ 424263 w 424263"/>
              <a:gd name="connsiteY2" fmla="*/ 55363 h 628958"/>
              <a:gd name="connsiteX3" fmla="*/ 424263 w 424263"/>
              <a:gd name="connsiteY3" fmla="*/ 395604 h 628958"/>
              <a:gd name="connsiteX4" fmla="*/ 190909 w 424263"/>
              <a:gd name="connsiteY4" fmla="*/ 628958 h 628958"/>
              <a:gd name="connsiteX5" fmla="*/ 0 w 424263"/>
              <a:gd name="connsiteY5" fmla="*/ 628958 h 62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63" h="628958">
                <a:moveTo>
                  <a:pt x="0" y="0"/>
                </a:moveTo>
                <a:lnTo>
                  <a:pt x="413086" y="0"/>
                </a:lnTo>
                <a:lnTo>
                  <a:pt x="424263" y="55363"/>
                </a:lnTo>
                <a:lnTo>
                  <a:pt x="424263" y="395604"/>
                </a:lnTo>
                <a:cubicBezTo>
                  <a:pt x="424263" y="524482"/>
                  <a:pt x="319787" y="628958"/>
                  <a:pt x="190909" y="628958"/>
                </a:cubicBezTo>
                <a:lnTo>
                  <a:pt x="0" y="628958"/>
                </a:lnTo>
                <a:close/>
              </a:path>
            </a:pathLst>
          </a:custGeom>
          <a:gradFill>
            <a:gsLst>
              <a:gs pos="0">
                <a:srgbClr val="00BC70"/>
              </a:gs>
              <a:gs pos="100000">
                <a:srgbClr val="54C0E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  <p:sldLayoutId id="2147483853" r:id="rId18"/>
    <p:sldLayoutId id="2147483854" r:id="rId19"/>
    <p:sldLayoutId id="2147483855" r:id="rId20"/>
    <p:sldLayoutId id="2147483856" r:id="rId21"/>
    <p:sldLayoutId id="2147483857" r:id="rId22"/>
    <p:sldLayoutId id="2147483858" r:id="rId23"/>
    <p:sldLayoutId id="2147483859" r:id="rId24"/>
    <p:sldLayoutId id="2147483860" r:id="rId25"/>
  </p:sldLayoutIdLst>
  <p:transition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53.xml"/><Relationship Id="rId4" Type="http://schemas.openxmlformats.org/officeDocument/2006/relationships/tags" Target="../tags/tag1.xml"/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03.xml"/><Relationship Id="rId4" Type="http://schemas.openxmlformats.org/officeDocument/2006/relationships/tags" Target="../tags/tag2.xml"/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8.xml"/><Relationship Id="rId5" Type="http://schemas.openxmlformats.org/officeDocument/2006/relationships/tags" Target="../tags/tag3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28.xml"/><Relationship Id="rId4" Type="http://schemas.openxmlformats.org/officeDocument/2006/relationships/tags" Target="../tags/tag4.xml"/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53.xml"/><Relationship Id="rId5" Type="http://schemas.openxmlformats.org/officeDocument/2006/relationships/tags" Target="../tags/tag5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78.xml"/><Relationship Id="rId2" Type="http://schemas.openxmlformats.org/officeDocument/2006/relationships/tags" Target="../tags/tag6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03.xml"/><Relationship Id="rId2" Type="http://schemas.openxmlformats.org/officeDocument/2006/relationships/tags" Target="../tags/tag7.xml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28.xml"/><Relationship Id="rId4" Type="http://schemas.openxmlformats.org/officeDocument/2006/relationships/tags" Target="../tags/tag8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29.xml"/><Relationship Id="rId6" Type="http://schemas.openxmlformats.org/officeDocument/2006/relationships/image" Target="../media/image36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7.jpe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373" y="1359433"/>
            <a:ext cx="7767847" cy="422553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625259" y="3910051"/>
            <a:ext cx="1001979" cy="1001979"/>
          </a:xfrm>
          <a:prstGeom prst="ellipse">
            <a:avLst/>
          </a:prstGeom>
          <a:noFill/>
          <a:ln w="190500">
            <a:gradFill>
              <a:gsLst>
                <a:gs pos="0">
                  <a:schemeClr val="bg1">
                    <a:lumMod val="85000"/>
                    <a:alpha val="19000"/>
                  </a:schemeClr>
                </a:gs>
                <a:gs pos="100000">
                  <a:schemeClr val="bg1">
                    <a:lumMod val="85000"/>
                    <a:alpha val="12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-813179" y="-860134"/>
            <a:ext cx="1610646" cy="1610646"/>
          </a:xfrm>
          <a:prstGeom prst="ellipse">
            <a:avLst/>
          </a:prstGeom>
          <a:noFill/>
          <a:ln w="381000">
            <a:gradFill>
              <a:gsLst>
                <a:gs pos="0">
                  <a:srgbClr val="54C0E8"/>
                </a:gs>
                <a:gs pos="100000">
                  <a:srgbClr val="00BC70">
                    <a:alpha val="0"/>
                  </a:srgbClr>
                </a:gs>
              </a:gsLst>
              <a:lin ang="81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 rot="18054227">
            <a:off x="5626459" y="-1004891"/>
            <a:ext cx="1418417" cy="1349377"/>
          </a:xfrm>
          <a:prstGeom prst="roundRect">
            <a:avLst/>
          </a:prstGeom>
          <a:noFill/>
          <a:ln w="381000">
            <a:solidFill>
              <a:schemeClr val="bg1">
                <a:lumMod val="85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6973" y="1309748"/>
            <a:ext cx="806349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3200" b="1" spc="-150" dirty="0">
                <a:gradFill>
                  <a:gsLst>
                    <a:gs pos="0">
                      <a:srgbClr val="54C0E8"/>
                    </a:gs>
                    <a:gs pos="100000">
                      <a:srgbClr val="00BC70"/>
                    </a:gs>
                  </a:gsLst>
                  <a:lin ang="8100000" scaled="0"/>
                </a:gradFill>
                <a:latin typeface="微软雅黑" panose="020B0503020204020204" charset="-122"/>
                <a:ea typeface="微软雅黑" panose="020B0503020204020204" charset="-122"/>
              </a:rPr>
              <a:t>枚举的妙用</a:t>
            </a:r>
            <a:endParaRPr kumimoji="1" lang="zh-CN" altLang="en-US" sz="3200" b="1" spc="-150" dirty="0">
              <a:gradFill>
                <a:gsLst>
                  <a:gs pos="0">
                    <a:srgbClr val="54C0E8"/>
                  </a:gs>
                  <a:gs pos="100000">
                    <a:srgbClr val="00BC70"/>
                  </a:gs>
                </a:gsLst>
                <a:lin ang="8100000"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endParaRPr kumimoji="1" lang="zh-CN" altLang="en-US" sz="3200" b="1" spc="-150" dirty="0">
              <a:gradFill>
                <a:gsLst>
                  <a:gs pos="0">
                    <a:srgbClr val="54C0E8"/>
                  </a:gs>
                  <a:gs pos="100000">
                    <a:srgbClr val="00BC70"/>
                  </a:gs>
                </a:gsLst>
                <a:lin ang="8100000"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51" y="2996039"/>
            <a:ext cx="1703119" cy="30965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17651" y="3438597"/>
            <a:ext cx="195942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於永楠      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2023.01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22"/>
          <p:cNvGrpSpPr/>
          <p:nvPr/>
        </p:nvGrpSpPr>
        <p:grpSpPr>
          <a:xfrm>
            <a:off x="977370" y="172489"/>
            <a:ext cx="4371976" cy="483692"/>
            <a:chOff x="958441" y="1611363"/>
            <a:chExt cx="3210824" cy="483692"/>
          </a:xfrm>
        </p:grpSpPr>
        <p:sp>
          <p:nvSpPr>
            <p:cNvPr id="8" name="矩形 7"/>
            <p:cNvSpPr/>
            <p:nvPr/>
          </p:nvSpPr>
          <p:spPr>
            <a:xfrm>
              <a:off x="958441" y="1611363"/>
              <a:ext cx="3020706" cy="483692"/>
            </a:xfrm>
            <a:prstGeom prst="rect">
              <a:avLst/>
            </a:prstGeom>
            <a:solidFill>
              <a:srgbClr val="12C28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02285" hangingPunct="0"/>
              <a:endParaRPr lang="zh-CN" altLang="en-US" sz="1400" b="1" dirty="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9" name="文本框 40"/>
            <p:cNvSpPr txBox="1"/>
            <p:nvPr/>
          </p:nvSpPr>
          <p:spPr>
            <a:xfrm>
              <a:off x="1901402" y="1689468"/>
              <a:ext cx="2267863" cy="337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600" b="1">
                  <a:gradFill>
                    <a:gsLst>
                      <a:gs pos="100000">
                        <a:srgbClr val="00BC70"/>
                      </a:gs>
                      <a:gs pos="0">
                        <a:srgbClr val="54C0E8"/>
                      </a:gs>
                    </a:gsLst>
                    <a:lin ang="2700000" scaled="0"/>
                  </a:gradFill>
                  <a:latin typeface="微软雅黑" panose="020B0503020204020204" charset="-122"/>
                  <a:ea typeface="微软雅黑" panose="020B0503020204020204" charset="-122"/>
                  <a:cs typeface="+mn-ea"/>
                </a:defRPr>
              </a:lvl1pPr>
            </a:lstStyle>
            <a:p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技术框架</a:t>
              </a:r>
              <a:endParaRPr lang="zh-CN" altLang="en-US" sz="1600" dirty="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0" name="直接连接符 43"/>
            <p:cNvCxnSpPr/>
            <p:nvPr/>
          </p:nvCxnSpPr>
          <p:spPr>
            <a:xfrm>
              <a:off x="1271263" y="1674293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44"/>
            <p:cNvSpPr txBox="1"/>
            <p:nvPr/>
          </p:nvSpPr>
          <p:spPr>
            <a:xfrm>
              <a:off x="1401974" y="1719982"/>
              <a:ext cx="49950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Agency FB" panose="020B0503020202020204" pitchFamily="34" charset="0"/>
                  <a:ea typeface="宋体" panose="02010600030101010101" pitchFamily="2" charset="-122"/>
                </a:rPr>
                <a:t>03-02</a:t>
              </a:r>
              <a:endParaRPr lang="en-US" altLang="zh-CN" sz="1600" b="1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1033780" y="1143635"/>
            <a:ext cx="1317625" cy="1050925"/>
          </a:xfrm>
          <a:prstGeom prst="roundRect">
            <a:avLst/>
          </a:prstGeom>
          <a:ln>
            <a:solidFill>
              <a:srgbClr val="12C28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800" b="1"/>
              <a:t>模板数据动态填充</a:t>
            </a:r>
            <a:endParaRPr lang="zh-CN" altLang="en-US" sz="1800" b="1"/>
          </a:p>
        </p:txBody>
      </p:sp>
      <p:sp>
        <p:nvSpPr>
          <p:cNvPr id="5" name="圆角矩形 4"/>
          <p:cNvSpPr/>
          <p:nvPr/>
        </p:nvSpPr>
        <p:spPr>
          <a:xfrm>
            <a:off x="2542540" y="2400935"/>
            <a:ext cx="1317625" cy="1050925"/>
          </a:xfrm>
          <a:prstGeom prst="roundRect">
            <a:avLst/>
          </a:prstGeom>
          <a:ln>
            <a:solidFill>
              <a:srgbClr val="12C28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b="1"/>
              <a:t>打印</a:t>
            </a:r>
            <a:r>
              <a:rPr lang="en-US" altLang="zh-CN" sz="1600" b="1"/>
              <a:t>PDF</a:t>
            </a:r>
            <a:endParaRPr lang="en-US" altLang="zh-CN" sz="1600" b="1"/>
          </a:p>
        </p:txBody>
      </p:sp>
      <p:sp>
        <p:nvSpPr>
          <p:cNvPr id="6" name="圆角矩形 5"/>
          <p:cNvSpPr/>
          <p:nvPr/>
        </p:nvSpPr>
        <p:spPr>
          <a:xfrm>
            <a:off x="4230370" y="3605530"/>
            <a:ext cx="1317625" cy="1050925"/>
          </a:xfrm>
          <a:prstGeom prst="roundRect">
            <a:avLst/>
          </a:prstGeom>
          <a:ln>
            <a:solidFill>
              <a:srgbClr val="12C28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b="1"/>
              <a:t>二次开发</a:t>
            </a:r>
            <a:r>
              <a:rPr lang="en-US" altLang="zh-CN" sz="1600" b="1"/>
              <a:t>PDF</a:t>
            </a:r>
            <a:endParaRPr lang="en-US" altLang="zh-CN" sz="1600" b="1"/>
          </a:p>
        </p:txBody>
      </p:sp>
      <p:sp>
        <p:nvSpPr>
          <p:cNvPr id="12" name="直角上箭头 11"/>
          <p:cNvSpPr/>
          <p:nvPr/>
        </p:nvSpPr>
        <p:spPr>
          <a:xfrm rot="5400000">
            <a:off x="1468120" y="2285365"/>
            <a:ext cx="767715" cy="998855"/>
          </a:xfrm>
          <a:prstGeom prst="bentUpArrow">
            <a:avLst/>
          </a:prstGeom>
          <a:ln>
            <a:solidFill>
              <a:srgbClr val="12C28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直角上箭头 19"/>
          <p:cNvSpPr/>
          <p:nvPr/>
        </p:nvSpPr>
        <p:spPr>
          <a:xfrm rot="5400000">
            <a:off x="3204210" y="3489325"/>
            <a:ext cx="767715" cy="998855"/>
          </a:xfrm>
          <a:prstGeom prst="bentUpArrow">
            <a:avLst/>
          </a:prstGeom>
          <a:ln>
            <a:solidFill>
              <a:srgbClr val="12C28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542540" y="1470025"/>
            <a:ext cx="4269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l"/>
            </a:pPr>
            <a:r>
              <a:rPr lang="en-US" altLang="zh-CN" sz="2000" b="1"/>
              <a:t> </a:t>
            </a:r>
            <a:r>
              <a:rPr lang="en-US" altLang="zh-CN" sz="2000" b="1">
                <a:latin typeface="+mn-ea"/>
              </a:rPr>
              <a:t>Freemaker+</a:t>
            </a:r>
            <a:r>
              <a:rPr lang="zh-CN" altLang="en-US" sz="2000" b="1">
                <a:latin typeface="+mn-ea"/>
                <a:sym typeface="+mn-ea"/>
              </a:rPr>
              <a:t>Thymeleaf</a:t>
            </a:r>
            <a:r>
              <a:rPr lang="zh-CN" altLang="en-US" sz="2000" b="1">
                <a:sym typeface="+mn-ea"/>
              </a:rPr>
              <a:t> </a:t>
            </a:r>
            <a:endParaRPr lang="en-US" altLang="zh-CN" sz="2000" b="1"/>
          </a:p>
        </p:txBody>
      </p:sp>
      <p:sp>
        <p:nvSpPr>
          <p:cNvPr id="23" name="文本框 22"/>
          <p:cNvSpPr txBox="1"/>
          <p:nvPr/>
        </p:nvSpPr>
        <p:spPr>
          <a:xfrm>
            <a:off x="4087495" y="2639695"/>
            <a:ext cx="4269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l"/>
            </a:pPr>
            <a:r>
              <a:rPr lang="en-US" altLang="zh-CN" sz="2000" b="1"/>
              <a:t> </a:t>
            </a:r>
            <a:r>
              <a:rPr lang="en-US" altLang="zh-CN" sz="2000" b="1">
                <a:latin typeface="+mn-ea"/>
              </a:rPr>
              <a:t>openhtmltopdf</a:t>
            </a:r>
            <a:r>
              <a:rPr lang="zh-CN" altLang="en-US" sz="2000" b="1">
                <a:latin typeface="+mn-ea"/>
                <a:sym typeface="+mn-ea"/>
              </a:rPr>
              <a:t> </a:t>
            </a:r>
            <a:endParaRPr lang="en-US" altLang="zh-CN" sz="2000" b="1"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66435" y="3931285"/>
            <a:ext cx="4269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l"/>
            </a:pPr>
            <a:r>
              <a:rPr lang="en-US" altLang="zh-CN" sz="2000" b="1"/>
              <a:t> </a:t>
            </a:r>
            <a:r>
              <a:rPr lang="en-US" altLang="zh-CN" sz="2000" b="1">
                <a:latin typeface="+mn-ea"/>
                <a:sym typeface="+mn-ea"/>
              </a:rPr>
              <a:t>Apache PDFBox</a:t>
            </a:r>
            <a:endParaRPr lang="en-US" altLang="zh-CN" sz="2000" b="1">
              <a:latin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 descr="左括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4286885" y="918845"/>
            <a:ext cx="2143125" cy="3950970"/>
          </a:xfrm>
          <a:prstGeom prst="rect">
            <a:avLst/>
          </a:prstGeom>
        </p:spPr>
      </p:pic>
      <p:pic>
        <p:nvPicPr>
          <p:cNvPr id="34" name="图片 33" descr="左括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7035" y="918845"/>
            <a:ext cx="2143125" cy="3950970"/>
          </a:xfrm>
          <a:prstGeom prst="rect">
            <a:avLst/>
          </a:prstGeom>
        </p:spPr>
      </p:pic>
      <p:grpSp>
        <p:nvGrpSpPr>
          <p:cNvPr id="7" name="组合 22"/>
          <p:cNvGrpSpPr/>
          <p:nvPr/>
        </p:nvGrpSpPr>
        <p:grpSpPr>
          <a:xfrm>
            <a:off x="977370" y="172489"/>
            <a:ext cx="4371976" cy="483692"/>
            <a:chOff x="958441" y="1611363"/>
            <a:chExt cx="3210824" cy="483692"/>
          </a:xfrm>
        </p:grpSpPr>
        <p:sp>
          <p:nvSpPr>
            <p:cNvPr id="8" name="矩形 7"/>
            <p:cNvSpPr/>
            <p:nvPr/>
          </p:nvSpPr>
          <p:spPr>
            <a:xfrm>
              <a:off x="958441" y="1611363"/>
              <a:ext cx="3020706" cy="483692"/>
            </a:xfrm>
            <a:prstGeom prst="rect">
              <a:avLst/>
            </a:prstGeom>
            <a:solidFill>
              <a:srgbClr val="12C28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02285" hangingPunct="0"/>
              <a:endParaRPr lang="zh-CN" altLang="en-US" sz="1400" b="1" dirty="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9" name="文本框 40"/>
            <p:cNvSpPr txBox="1"/>
            <p:nvPr/>
          </p:nvSpPr>
          <p:spPr>
            <a:xfrm>
              <a:off x="1901402" y="1689468"/>
              <a:ext cx="2267863" cy="337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600" b="1">
                  <a:gradFill>
                    <a:gsLst>
                      <a:gs pos="100000">
                        <a:srgbClr val="00BC70"/>
                      </a:gs>
                      <a:gs pos="0">
                        <a:srgbClr val="54C0E8"/>
                      </a:gs>
                    </a:gsLst>
                    <a:lin ang="2700000" scaled="0"/>
                  </a:gradFill>
                  <a:latin typeface="微软雅黑" panose="020B0503020204020204" charset="-122"/>
                  <a:ea typeface="微软雅黑" panose="020B0503020204020204" charset="-122"/>
                  <a:cs typeface="+mn-ea"/>
                </a:defRPr>
              </a:lvl1pPr>
            </a:lstStyle>
            <a:p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应用依赖和模块</a:t>
              </a:r>
              <a:endParaRPr lang="zh-CN" altLang="en-US" sz="1600" dirty="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0" name="直接连接符 43"/>
            <p:cNvCxnSpPr/>
            <p:nvPr/>
          </p:nvCxnSpPr>
          <p:spPr>
            <a:xfrm>
              <a:off x="1271263" y="1674293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44"/>
            <p:cNvSpPr txBox="1"/>
            <p:nvPr/>
          </p:nvSpPr>
          <p:spPr>
            <a:xfrm>
              <a:off x="1401974" y="1719982"/>
              <a:ext cx="49950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Agency FB" panose="020B0503020202020204" pitchFamily="34" charset="0"/>
                  <a:ea typeface="宋体" panose="02010600030101010101" pitchFamily="2" charset="-122"/>
                </a:rPr>
                <a:t>03-02</a:t>
              </a:r>
              <a:endParaRPr lang="en-US" altLang="zh-CN" sz="1600" b="1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" name="流程图: 可选过程 21"/>
          <p:cNvSpPr/>
          <p:nvPr/>
        </p:nvSpPr>
        <p:spPr>
          <a:xfrm>
            <a:off x="6260700" y="656220"/>
            <a:ext cx="1692000" cy="5760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 b="1"/>
              <a:t>zat-pdf-base</a:t>
            </a:r>
            <a:endParaRPr lang="en-US" altLang="zh-CN" sz="1000" b="1"/>
          </a:p>
          <a:p>
            <a:pPr algn="ctr"/>
            <a:r>
              <a:rPr lang="zh-CN" altLang="en-US" sz="1000" b="1"/>
              <a:t>基础模块：包含工具类，枚举类，字体等</a:t>
            </a:r>
            <a:endParaRPr lang="zh-CN" altLang="en-US" sz="1000" b="1"/>
          </a:p>
        </p:txBody>
      </p:sp>
      <p:sp>
        <p:nvSpPr>
          <p:cNvPr id="23" name="流程图: 可选过程 22"/>
          <p:cNvSpPr/>
          <p:nvPr/>
        </p:nvSpPr>
        <p:spPr>
          <a:xfrm>
            <a:off x="6268320" y="1634120"/>
            <a:ext cx="1692000" cy="5760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/>
              <a:t>zat-pdf-print</a:t>
            </a:r>
            <a:endParaRPr lang="zh-CN" altLang="en-US" sz="1000" b="1"/>
          </a:p>
          <a:p>
            <a:pPr algn="ctr"/>
            <a:r>
              <a:rPr lang="zh-CN" altLang="en-US" sz="1000" b="1"/>
              <a:t>打印模块：打印功能的实现模块</a:t>
            </a:r>
            <a:endParaRPr lang="zh-CN" altLang="en-US" sz="1000" b="1"/>
          </a:p>
        </p:txBody>
      </p:sp>
      <p:sp>
        <p:nvSpPr>
          <p:cNvPr id="24" name="流程图: 可选过程 23"/>
          <p:cNvSpPr/>
          <p:nvPr/>
        </p:nvSpPr>
        <p:spPr>
          <a:xfrm>
            <a:off x="6268320" y="2536455"/>
            <a:ext cx="1692000" cy="5760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/>
              <a:t>zat-pdf-spring-boot-starter</a:t>
            </a:r>
            <a:endParaRPr lang="zh-CN" altLang="en-US" sz="1000" b="1"/>
          </a:p>
          <a:p>
            <a:pPr algn="ctr"/>
            <a:r>
              <a:rPr lang="en-US" altLang="zh-CN" sz="1000" b="1"/>
              <a:t>starter</a:t>
            </a:r>
            <a:r>
              <a:rPr lang="zh-CN" altLang="en-US" sz="1000" b="1"/>
              <a:t>：依赖管理，自动配置</a:t>
            </a:r>
            <a:endParaRPr lang="en-US" altLang="zh-CN" sz="1000" b="1"/>
          </a:p>
        </p:txBody>
      </p:sp>
      <p:sp>
        <p:nvSpPr>
          <p:cNvPr id="25" name="流程图: 可选过程 24"/>
          <p:cNvSpPr/>
          <p:nvPr/>
        </p:nvSpPr>
        <p:spPr>
          <a:xfrm>
            <a:off x="6268320" y="3469270"/>
            <a:ext cx="1692000" cy="5760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/>
              <a:t>zat-pdf-server</a:t>
            </a:r>
            <a:endParaRPr lang="zh-CN" altLang="en-US" sz="1000" b="1"/>
          </a:p>
          <a:p>
            <a:pPr algn="ctr"/>
            <a:r>
              <a:rPr lang="zh-CN" altLang="en-US" sz="1000" b="1"/>
              <a:t>服务模块：独立部署为打印服务</a:t>
            </a:r>
            <a:endParaRPr lang="zh-CN" altLang="en-US" sz="1000" b="1"/>
          </a:p>
        </p:txBody>
      </p:sp>
      <p:sp>
        <p:nvSpPr>
          <p:cNvPr id="26" name="流程图: 可选过程 25"/>
          <p:cNvSpPr/>
          <p:nvPr/>
        </p:nvSpPr>
        <p:spPr>
          <a:xfrm>
            <a:off x="6268320" y="4389385"/>
            <a:ext cx="1692000" cy="5760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/>
              <a:t>zat-pdf-test</a:t>
            </a:r>
            <a:endParaRPr lang="zh-CN" altLang="en-US" sz="1000" b="1"/>
          </a:p>
          <a:p>
            <a:pPr algn="ctr"/>
            <a:r>
              <a:rPr lang="zh-CN" altLang="en-US" sz="1000" b="1"/>
              <a:t>测试模块：单元测试，性能测试</a:t>
            </a:r>
            <a:endParaRPr lang="zh-CN" altLang="en-US" sz="1000" b="1"/>
          </a:p>
        </p:txBody>
      </p:sp>
      <p:sp>
        <p:nvSpPr>
          <p:cNvPr id="27" name="流程图: 可选过程 26"/>
          <p:cNvSpPr/>
          <p:nvPr/>
        </p:nvSpPr>
        <p:spPr>
          <a:xfrm>
            <a:off x="1411205" y="1058175"/>
            <a:ext cx="1692000" cy="5760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85" b="1">
                <a:latin typeface="+mn-ea"/>
                <a:sym typeface="+mn-ea"/>
              </a:rPr>
              <a:t>Freemaker</a:t>
            </a:r>
            <a:endParaRPr lang="en-US" altLang="zh-CN"/>
          </a:p>
        </p:txBody>
      </p:sp>
      <p:sp>
        <p:nvSpPr>
          <p:cNvPr id="28" name="流程图: 可选过程 27"/>
          <p:cNvSpPr/>
          <p:nvPr/>
        </p:nvSpPr>
        <p:spPr>
          <a:xfrm>
            <a:off x="1411205" y="2113545"/>
            <a:ext cx="1692000" cy="5760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/>
              <a:t>Thymeleaf </a:t>
            </a:r>
            <a:endParaRPr lang="zh-CN" altLang="en-US" b="1"/>
          </a:p>
        </p:txBody>
      </p:sp>
      <p:sp>
        <p:nvSpPr>
          <p:cNvPr id="29" name="流程图: 可选过程 28"/>
          <p:cNvSpPr/>
          <p:nvPr/>
        </p:nvSpPr>
        <p:spPr>
          <a:xfrm>
            <a:off x="1411205" y="3113035"/>
            <a:ext cx="1692000" cy="5760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85" b="1">
                <a:latin typeface="+mn-ea"/>
                <a:sym typeface="+mn-ea"/>
              </a:rPr>
              <a:t>openhtmltopdf</a:t>
            </a:r>
            <a:r>
              <a:rPr lang="zh-CN" altLang="en-US" sz="985" b="1">
                <a:latin typeface="+mn-ea"/>
                <a:sym typeface="+mn-ea"/>
              </a:rPr>
              <a:t> </a:t>
            </a:r>
            <a:endParaRPr lang="zh-CN" altLang="en-US"/>
          </a:p>
        </p:txBody>
      </p:sp>
      <p:sp>
        <p:nvSpPr>
          <p:cNvPr id="30" name="流程图: 可选过程 29"/>
          <p:cNvSpPr/>
          <p:nvPr/>
        </p:nvSpPr>
        <p:spPr>
          <a:xfrm>
            <a:off x="1411205" y="4146180"/>
            <a:ext cx="1692000" cy="5760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985" b="1">
                <a:latin typeface="+mn-ea"/>
                <a:sym typeface="+mn-ea"/>
              </a:rPr>
              <a:t>PDFBox</a:t>
            </a:r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3937235" y="2536455"/>
            <a:ext cx="1692000" cy="5760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+mn-ea"/>
              </a:rPr>
              <a:t>zat-pdf-parent</a:t>
            </a:r>
            <a:endParaRPr lang="en-US" altLang="zh-CN" sz="1600" b="1">
              <a:latin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73010" y="1145560"/>
            <a:ext cx="4684365" cy="2476805"/>
          </a:xfrm>
          <a:prstGeom prst="rect">
            <a:avLst/>
          </a:prstGeom>
          <a:solidFill>
            <a:srgbClr val="E8F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"/>
          </a:p>
        </p:txBody>
      </p:sp>
      <p:sp>
        <p:nvSpPr>
          <p:cNvPr id="5" name="矩形 4"/>
          <p:cNvSpPr/>
          <p:nvPr/>
        </p:nvSpPr>
        <p:spPr>
          <a:xfrm>
            <a:off x="1" y="1145560"/>
            <a:ext cx="1873010" cy="2476805"/>
          </a:xfrm>
          <a:prstGeom prst="rect">
            <a:avLst/>
          </a:prstGeom>
          <a:gradFill flip="none" rotWithShape="1">
            <a:gsLst>
              <a:gs pos="0">
                <a:srgbClr val="19D3C5"/>
              </a:gs>
              <a:gs pos="100000">
                <a:srgbClr val="54C0E8"/>
              </a:gs>
            </a:gsLst>
            <a:lin ang="11400000" scaled="0"/>
          </a:gra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 defTabSz="501650" hangingPunct="0"/>
            <a:endParaRPr lang="zh-CN" altLang="en-US" sz="1400" b="1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1985" y="1830705"/>
            <a:ext cx="12306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660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54322" y="2133511"/>
            <a:ext cx="4203054" cy="498475"/>
          </a:xfrm>
          <a:prstGeom prst="rect">
            <a:avLst/>
          </a:prstGeom>
          <a:ln w="12700">
            <a:miter lim="400000"/>
          </a:ln>
        </p:spPr>
        <p:txBody>
          <a:bodyPr wrap="square" lIns="28573" tIns="28573" rIns="28573" bIns="28573">
            <a:sp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lang="zh-CN" altLang="en-US" sz="3200" b="1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功能展示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977265" y="1144270"/>
            <a:ext cx="1447165" cy="35896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22"/>
          <p:cNvGrpSpPr/>
          <p:nvPr/>
        </p:nvGrpSpPr>
        <p:grpSpPr>
          <a:xfrm>
            <a:off x="977370" y="172489"/>
            <a:ext cx="4113104" cy="483692"/>
            <a:chOff x="958441" y="1611363"/>
            <a:chExt cx="3020706" cy="483692"/>
          </a:xfrm>
        </p:grpSpPr>
        <p:sp>
          <p:nvSpPr>
            <p:cNvPr id="9" name="矩形 8"/>
            <p:cNvSpPr/>
            <p:nvPr/>
          </p:nvSpPr>
          <p:spPr>
            <a:xfrm>
              <a:off x="958441" y="1611363"/>
              <a:ext cx="3020706" cy="483692"/>
            </a:xfrm>
            <a:prstGeom prst="rect">
              <a:avLst/>
            </a:prstGeom>
            <a:solidFill>
              <a:srgbClr val="12C28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02285" hangingPunct="0"/>
              <a:endParaRPr lang="zh-CN" altLang="en-US" sz="1400" b="1" dirty="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0" name="文本框 40"/>
            <p:cNvSpPr txBox="1"/>
            <p:nvPr/>
          </p:nvSpPr>
          <p:spPr>
            <a:xfrm>
              <a:off x="1901416" y="1689468"/>
              <a:ext cx="2070259" cy="337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600" b="1">
                  <a:gradFill>
                    <a:gsLst>
                      <a:gs pos="100000">
                        <a:srgbClr val="00BC70"/>
                      </a:gs>
                      <a:gs pos="0">
                        <a:srgbClr val="54C0E8"/>
                      </a:gs>
                    </a:gsLst>
                    <a:lin ang="2700000" scaled="0"/>
                  </a:gradFill>
                  <a:latin typeface="微软雅黑" panose="020B0503020204020204" charset="-122"/>
                  <a:ea typeface="微软雅黑" panose="020B0503020204020204" charset="-122"/>
                  <a:cs typeface="+mn-ea"/>
                </a:defRPr>
              </a:lvl1pPr>
            </a:lstStyle>
            <a:p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功能展示</a:t>
              </a:r>
              <a:r>
                <a:rPr lang="en-US" altLang="zh-CN" sz="1600" dirty="0">
                  <a:solidFill>
                    <a:schemeClr val="bg1"/>
                  </a:solidFill>
                  <a:sym typeface="+mn-ea"/>
                </a:rPr>
                <a:t>-</a:t>
              </a:r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页眉，页脚，水印</a:t>
              </a:r>
              <a:endParaRPr lang="zh-CN" altLang="en-US" sz="1600" dirty="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1" name="直接连接符 43"/>
            <p:cNvCxnSpPr/>
            <p:nvPr/>
          </p:nvCxnSpPr>
          <p:spPr>
            <a:xfrm>
              <a:off x="1271263" y="1674293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44"/>
            <p:cNvSpPr txBox="1"/>
            <p:nvPr/>
          </p:nvSpPr>
          <p:spPr>
            <a:xfrm>
              <a:off x="1401974" y="1726967"/>
              <a:ext cx="499500" cy="30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Agency FB" panose="020B0503020202020204" pitchFamily="34" charset="0"/>
                  <a:ea typeface="宋体" panose="02010600030101010101" pitchFamily="2" charset="-122"/>
                </a:rPr>
                <a:t>04:01</a:t>
              </a:r>
              <a:endParaRPr lang="en-US" altLang="zh-CN" sz="1600" b="1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8545" y="1134110"/>
            <a:ext cx="2550148" cy="3600000"/>
          </a:xfrm>
          <a:prstGeom prst="rect">
            <a:avLst/>
          </a:prstGeom>
          <a:ln w="12700" cmpd="sng">
            <a:solidFill>
              <a:srgbClr val="70AD47"/>
            </a:solidFill>
            <a:prstDash val="solid"/>
          </a:ln>
        </p:spPr>
      </p:pic>
      <p:pic>
        <p:nvPicPr>
          <p:cNvPr id="7" name="图片 6" descr="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15" y="1377315"/>
            <a:ext cx="720000" cy="720000"/>
          </a:xfrm>
          <a:prstGeom prst="rect">
            <a:avLst/>
          </a:prstGeom>
        </p:spPr>
      </p:pic>
      <p:sp>
        <p:nvSpPr>
          <p:cNvPr id="13" name="加号 12"/>
          <p:cNvSpPr/>
          <p:nvPr/>
        </p:nvSpPr>
        <p:spPr>
          <a:xfrm>
            <a:off x="1153160" y="2576195"/>
            <a:ext cx="914400" cy="720000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text5-文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70" y="3764280"/>
            <a:ext cx="720000" cy="720000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3322955" y="2709545"/>
            <a:ext cx="695325" cy="4527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977265" y="1144270"/>
            <a:ext cx="1447165" cy="35896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22"/>
          <p:cNvGrpSpPr/>
          <p:nvPr/>
        </p:nvGrpSpPr>
        <p:grpSpPr>
          <a:xfrm>
            <a:off x="984990" y="164869"/>
            <a:ext cx="4113104" cy="483692"/>
            <a:chOff x="958441" y="1611363"/>
            <a:chExt cx="3020706" cy="483692"/>
          </a:xfrm>
        </p:grpSpPr>
        <p:sp>
          <p:nvSpPr>
            <p:cNvPr id="9" name="矩形 8"/>
            <p:cNvSpPr/>
            <p:nvPr/>
          </p:nvSpPr>
          <p:spPr>
            <a:xfrm>
              <a:off x="958441" y="1611363"/>
              <a:ext cx="3020706" cy="483692"/>
            </a:xfrm>
            <a:prstGeom prst="rect">
              <a:avLst/>
            </a:prstGeom>
            <a:solidFill>
              <a:srgbClr val="12C28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02285" hangingPunct="0"/>
              <a:endParaRPr lang="zh-CN" altLang="en-US" sz="1400" b="1" dirty="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0" name="文本框 40"/>
            <p:cNvSpPr txBox="1"/>
            <p:nvPr/>
          </p:nvSpPr>
          <p:spPr>
            <a:xfrm>
              <a:off x="1901416" y="1689468"/>
              <a:ext cx="2070259" cy="337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600" b="1">
                  <a:gradFill>
                    <a:gsLst>
                      <a:gs pos="100000">
                        <a:srgbClr val="00BC70"/>
                      </a:gs>
                      <a:gs pos="0">
                        <a:srgbClr val="54C0E8"/>
                      </a:gs>
                    </a:gsLst>
                    <a:lin ang="2700000" scaled="0"/>
                  </a:gradFill>
                  <a:latin typeface="微软雅黑" panose="020B0503020204020204" charset="-122"/>
                  <a:ea typeface="微软雅黑" panose="020B0503020204020204" charset="-122"/>
                  <a:cs typeface="+mn-ea"/>
                </a:defRPr>
              </a:lvl1pPr>
            </a:lstStyle>
            <a:p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功能展示</a:t>
              </a:r>
              <a:r>
                <a:rPr lang="en-US" altLang="zh-CN" sz="1600" dirty="0">
                  <a:solidFill>
                    <a:schemeClr val="bg1"/>
                  </a:solidFill>
                  <a:sym typeface="+mn-ea"/>
                </a:rPr>
                <a:t>-</a:t>
              </a:r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交互式表单域</a:t>
              </a:r>
              <a:endParaRPr lang="zh-CN" altLang="en-US" sz="1600" dirty="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1" name="直接连接符 43"/>
            <p:cNvCxnSpPr/>
            <p:nvPr/>
          </p:nvCxnSpPr>
          <p:spPr>
            <a:xfrm>
              <a:off x="1271263" y="1674293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44"/>
            <p:cNvSpPr txBox="1"/>
            <p:nvPr/>
          </p:nvSpPr>
          <p:spPr>
            <a:xfrm>
              <a:off x="1401974" y="1727602"/>
              <a:ext cx="49950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Agency FB" panose="020B0503020202020204" pitchFamily="34" charset="0"/>
                  <a:ea typeface="宋体" panose="02010600030101010101" pitchFamily="2" charset="-122"/>
                </a:rPr>
                <a:t>04:02</a:t>
              </a:r>
              <a:endParaRPr lang="en-US" altLang="zh-CN" sz="1600" b="1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7" name="图片 6" descr="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315" y="1377315"/>
            <a:ext cx="720000" cy="720000"/>
          </a:xfrm>
          <a:prstGeom prst="rect">
            <a:avLst/>
          </a:prstGeom>
        </p:spPr>
      </p:pic>
      <p:sp>
        <p:nvSpPr>
          <p:cNvPr id="13" name="加号 12"/>
          <p:cNvSpPr/>
          <p:nvPr/>
        </p:nvSpPr>
        <p:spPr>
          <a:xfrm>
            <a:off x="1153160" y="2576195"/>
            <a:ext cx="914400" cy="720000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C:\Users\za-wangdongkai\Desktop\workFold\2022\08\15-ipdf\交互.png交互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7743" y="3764280"/>
            <a:ext cx="719455" cy="720000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3322955" y="2709545"/>
            <a:ext cx="695325" cy="4527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620" y="1144270"/>
            <a:ext cx="2529211" cy="3600000"/>
          </a:xfrm>
          <a:prstGeom prst="rect">
            <a:avLst/>
          </a:prstGeom>
          <a:ln w="12700" cmpd="sng">
            <a:solidFill>
              <a:srgbClr val="80B65B"/>
            </a:solidFill>
            <a:prstDash val="solid"/>
          </a:ln>
        </p:spPr>
      </p:pic>
    </p:spTree>
    <p:custDataLst>
      <p:tags r:id="rId4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977265" y="1144270"/>
            <a:ext cx="1447165" cy="35896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22"/>
          <p:cNvGrpSpPr/>
          <p:nvPr/>
        </p:nvGrpSpPr>
        <p:grpSpPr>
          <a:xfrm>
            <a:off x="977370" y="172489"/>
            <a:ext cx="4113104" cy="483692"/>
            <a:chOff x="958441" y="1611363"/>
            <a:chExt cx="3020706" cy="483692"/>
          </a:xfrm>
        </p:grpSpPr>
        <p:sp>
          <p:nvSpPr>
            <p:cNvPr id="9" name="矩形 8"/>
            <p:cNvSpPr/>
            <p:nvPr/>
          </p:nvSpPr>
          <p:spPr>
            <a:xfrm>
              <a:off x="958441" y="1611363"/>
              <a:ext cx="3020706" cy="483692"/>
            </a:xfrm>
            <a:prstGeom prst="rect">
              <a:avLst/>
            </a:prstGeom>
            <a:solidFill>
              <a:srgbClr val="12C28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02285" hangingPunct="0"/>
              <a:endParaRPr lang="zh-CN" altLang="en-US" sz="1400" b="1" dirty="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0" name="文本框 40"/>
            <p:cNvSpPr txBox="1"/>
            <p:nvPr/>
          </p:nvSpPr>
          <p:spPr>
            <a:xfrm>
              <a:off x="1901416" y="1689468"/>
              <a:ext cx="2070259" cy="337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600" b="1">
                  <a:gradFill>
                    <a:gsLst>
                      <a:gs pos="100000">
                        <a:srgbClr val="00BC70"/>
                      </a:gs>
                      <a:gs pos="0">
                        <a:srgbClr val="54C0E8"/>
                      </a:gs>
                    </a:gsLst>
                    <a:lin ang="2700000" scaled="0"/>
                  </a:gradFill>
                  <a:latin typeface="微软雅黑" panose="020B0503020204020204" charset="-122"/>
                  <a:ea typeface="微软雅黑" panose="020B0503020204020204" charset="-122"/>
                  <a:cs typeface="+mn-ea"/>
                </a:defRPr>
              </a:lvl1pPr>
            </a:lstStyle>
            <a:p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功能展示</a:t>
              </a:r>
              <a:r>
                <a:rPr lang="en-US" altLang="zh-CN" sz="1600" dirty="0">
                  <a:solidFill>
                    <a:schemeClr val="bg1"/>
                  </a:solidFill>
                  <a:sym typeface="+mn-ea"/>
                </a:rPr>
                <a:t>-</a:t>
              </a:r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页面旋转</a:t>
              </a:r>
              <a:endParaRPr lang="zh-CN" altLang="en-US" sz="1600" dirty="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1" name="直接连接符 43"/>
            <p:cNvCxnSpPr/>
            <p:nvPr/>
          </p:nvCxnSpPr>
          <p:spPr>
            <a:xfrm>
              <a:off x="1271263" y="1674293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44"/>
            <p:cNvSpPr txBox="1"/>
            <p:nvPr/>
          </p:nvSpPr>
          <p:spPr>
            <a:xfrm>
              <a:off x="1401974" y="1727602"/>
              <a:ext cx="49950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Agency FB" panose="020B0503020202020204" pitchFamily="34" charset="0"/>
                  <a:ea typeface="宋体" panose="02010600030101010101" pitchFamily="2" charset="-122"/>
                </a:rPr>
                <a:t>04:03</a:t>
              </a:r>
              <a:endParaRPr lang="en-US" altLang="zh-CN" sz="1600" b="1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7" name="图片 6" descr="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315" y="1377315"/>
            <a:ext cx="720000" cy="720000"/>
          </a:xfrm>
          <a:prstGeom prst="rect">
            <a:avLst/>
          </a:prstGeom>
        </p:spPr>
      </p:pic>
      <p:sp>
        <p:nvSpPr>
          <p:cNvPr id="13" name="加号 12"/>
          <p:cNvSpPr/>
          <p:nvPr/>
        </p:nvSpPr>
        <p:spPr>
          <a:xfrm>
            <a:off x="1153160" y="2576195"/>
            <a:ext cx="914400" cy="720000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686050" y="2712720"/>
            <a:ext cx="695325" cy="4527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C:\Users\za-wangdongkai\Desktop\workFold\2022\08\15-ipdf\旋转90度.png旋转90度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50588" y="3642995"/>
            <a:ext cx="719455" cy="7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680" y="1499235"/>
            <a:ext cx="1682891" cy="2880000"/>
          </a:xfrm>
          <a:prstGeom prst="rect">
            <a:avLst/>
          </a:prstGeom>
          <a:ln>
            <a:solidFill>
              <a:srgbClr val="70AD47"/>
            </a:solidFill>
          </a:ln>
        </p:spPr>
      </p:pic>
      <p:sp>
        <p:nvSpPr>
          <p:cNvPr id="17" name="右箭头 16"/>
          <p:cNvSpPr/>
          <p:nvPr/>
        </p:nvSpPr>
        <p:spPr>
          <a:xfrm>
            <a:off x="5683250" y="2712720"/>
            <a:ext cx="695325" cy="4527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375" y="1499235"/>
            <a:ext cx="2035240" cy="2880000"/>
          </a:xfrm>
          <a:prstGeom prst="rect">
            <a:avLst/>
          </a:prstGeom>
          <a:ln>
            <a:solidFill>
              <a:srgbClr val="70AD47"/>
            </a:solidFill>
          </a:ln>
        </p:spPr>
      </p:pic>
    </p:spTree>
    <p:custDataLst>
      <p:tags r:id="rId5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977265" y="1144270"/>
            <a:ext cx="1447165" cy="35896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22"/>
          <p:cNvGrpSpPr/>
          <p:nvPr/>
        </p:nvGrpSpPr>
        <p:grpSpPr>
          <a:xfrm>
            <a:off x="977370" y="172489"/>
            <a:ext cx="4113104" cy="483692"/>
            <a:chOff x="958441" y="1611363"/>
            <a:chExt cx="3020706" cy="483692"/>
          </a:xfrm>
        </p:grpSpPr>
        <p:sp>
          <p:nvSpPr>
            <p:cNvPr id="9" name="矩形 8"/>
            <p:cNvSpPr/>
            <p:nvPr/>
          </p:nvSpPr>
          <p:spPr>
            <a:xfrm>
              <a:off x="958441" y="1611363"/>
              <a:ext cx="3020706" cy="483692"/>
            </a:xfrm>
            <a:prstGeom prst="rect">
              <a:avLst/>
            </a:prstGeom>
            <a:solidFill>
              <a:srgbClr val="12C28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02285" hangingPunct="0"/>
              <a:endParaRPr lang="zh-CN" altLang="en-US" sz="1400" b="1" dirty="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0" name="文本框 40"/>
            <p:cNvSpPr txBox="1"/>
            <p:nvPr/>
          </p:nvSpPr>
          <p:spPr>
            <a:xfrm>
              <a:off x="1901416" y="1689468"/>
              <a:ext cx="2070259" cy="337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600" b="1">
                  <a:gradFill>
                    <a:gsLst>
                      <a:gs pos="100000">
                        <a:srgbClr val="00BC70"/>
                      </a:gs>
                      <a:gs pos="0">
                        <a:srgbClr val="54C0E8"/>
                      </a:gs>
                    </a:gsLst>
                    <a:lin ang="2700000" scaled="0"/>
                  </a:gradFill>
                  <a:latin typeface="微软雅黑" panose="020B0503020204020204" charset="-122"/>
                  <a:ea typeface="微软雅黑" panose="020B0503020204020204" charset="-122"/>
                  <a:cs typeface="+mn-ea"/>
                </a:defRPr>
              </a:lvl1pPr>
            </a:lstStyle>
            <a:p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功能展示</a:t>
              </a:r>
              <a:r>
                <a:rPr lang="en-US" altLang="zh-CN" sz="1600" dirty="0">
                  <a:solidFill>
                    <a:schemeClr val="bg1"/>
                  </a:solidFill>
                  <a:sym typeface="+mn-ea"/>
                </a:rPr>
                <a:t>-</a:t>
              </a:r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加密</a:t>
              </a:r>
              <a:endParaRPr lang="zh-CN" altLang="en-US" sz="1600" dirty="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1" name="直接连接符 43"/>
            <p:cNvCxnSpPr/>
            <p:nvPr/>
          </p:nvCxnSpPr>
          <p:spPr>
            <a:xfrm>
              <a:off x="1271263" y="1674293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44"/>
            <p:cNvSpPr txBox="1"/>
            <p:nvPr/>
          </p:nvSpPr>
          <p:spPr>
            <a:xfrm>
              <a:off x="1401974" y="1704742"/>
              <a:ext cx="49950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Agency FB" panose="020B0503020202020204" pitchFamily="34" charset="0"/>
                  <a:ea typeface="宋体" panose="02010600030101010101" pitchFamily="2" charset="-122"/>
                </a:rPr>
                <a:t>04:04</a:t>
              </a:r>
              <a:endParaRPr lang="en-US" altLang="zh-CN" sz="1600" b="1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7" name="图片 6" descr="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315" y="1377315"/>
            <a:ext cx="720000" cy="720000"/>
          </a:xfrm>
          <a:prstGeom prst="rect">
            <a:avLst/>
          </a:prstGeom>
        </p:spPr>
      </p:pic>
      <p:sp>
        <p:nvSpPr>
          <p:cNvPr id="13" name="加号 12"/>
          <p:cNvSpPr/>
          <p:nvPr/>
        </p:nvSpPr>
        <p:spPr>
          <a:xfrm>
            <a:off x="1153160" y="2576195"/>
            <a:ext cx="914400" cy="720000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3689350" y="2712720"/>
            <a:ext cx="695325" cy="4527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C:\Users\za-wangdongkai\Desktop\workFold\2022\08\15-ipdf\加密.png加密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50906" y="3643585"/>
            <a:ext cx="718820" cy="7188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465" y="1499235"/>
            <a:ext cx="3175601" cy="2880000"/>
          </a:xfrm>
          <a:prstGeom prst="rect">
            <a:avLst/>
          </a:prstGeom>
          <a:ln>
            <a:solidFill>
              <a:srgbClr val="80B65B"/>
            </a:solidFill>
          </a:ln>
        </p:spPr>
      </p:pic>
    </p:spTree>
    <p:custDataLst>
      <p:tags r:id="rId4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977265" y="1144270"/>
            <a:ext cx="1447165" cy="35896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22"/>
          <p:cNvGrpSpPr/>
          <p:nvPr/>
        </p:nvGrpSpPr>
        <p:grpSpPr>
          <a:xfrm>
            <a:off x="977370" y="172489"/>
            <a:ext cx="4113104" cy="483692"/>
            <a:chOff x="958441" y="1611363"/>
            <a:chExt cx="3020706" cy="483692"/>
          </a:xfrm>
        </p:grpSpPr>
        <p:sp>
          <p:nvSpPr>
            <p:cNvPr id="9" name="矩形 8"/>
            <p:cNvSpPr/>
            <p:nvPr/>
          </p:nvSpPr>
          <p:spPr>
            <a:xfrm>
              <a:off x="958441" y="1611363"/>
              <a:ext cx="3020706" cy="483692"/>
            </a:xfrm>
            <a:prstGeom prst="rect">
              <a:avLst/>
            </a:prstGeom>
            <a:solidFill>
              <a:srgbClr val="12C28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02285" hangingPunct="0"/>
              <a:endParaRPr lang="zh-CN" altLang="en-US" sz="1400" b="1" dirty="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0" name="文本框 40"/>
            <p:cNvSpPr txBox="1"/>
            <p:nvPr/>
          </p:nvSpPr>
          <p:spPr>
            <a:xfrm>
              <a:off x="1901416" y="1689468"/>
              <a:ext cx="2070259" cy="337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600" b="1">
                  <a:gradFill>
                    <a:gsLst>
                      <a:gs pos="100000">
                        <a:srgbClr val="00BC70"/>
                      </a:gs>
                      <a:gs pos="0">
                        <a:srgbClr val="54C0E8"/>
                      </a:gs>
                    </a:gsLst>
                    <a:lin ang="2700000" scaled="0"/>
                  </a:gradFill>
                  <a:latin typeface="微软雅黑" panose="020B0503020204020204" charset="-122"/>
                  <a:ea typeface="微软雅黑" panose="020B0503020204020204" charset="-122"/>
                  <a:cs typeface="+mn-ea"/>
                </a:defRPr>
              </a:lvl1pPr>
            </a:lstStyle>
            <a:p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功能展示</a:t>
              </a:r>
              <a:r>
                <a:rPr lang="en-US" altLang="zh-CN" sz="1600" dirty="0">
                  <a:solidFill>
                    <a:schemeClr val="bg1"/>
                  </a:solidFill>
                  <a:sym typeface="+mn-ea"/>
                </a:rPr>
                <a:t>-</a:t>
              </a:r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数据填充</a:t>
              </a:r>
              <a:endParaRPr lang="zh-CN" altLang="en-US" sz="1600" dirty="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1" name="直接连接符 43"/>
            <p:cNvCxnSpPr/>
            <p:nvPr/>
          </p:nvCxnSpPr>
          <p:spPr>
            <a:xfrm>
              <a:off x="1271263" y="1674293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44"/>
            <p:cNvSpPr txBox="1"/>
            <p:nvPr/>
          </p:nvSpPr>
          <p:spPr>
            <a:xfrm>
              <a:off x="1401974" y="1704742"/>
              <a:ext cx="49950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Agency FB" panose="020B0503020202020204" pitchFamily="34" charset="0"/>
                  <a:ea typeface="宋体" panose="02010600030101010101" pitchFamily="2" charset="-122"/>
                </a:rPr>
                <a:t>04:05</a:t>
              </a:r>
              <a:endParaRPr lang="en-US" altLang="zh-CN" sz="1600" b="1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7" name="图片 6" descr="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315" y="1377315"/>
            <a:ext cx="720000" cy="720000"/>
          </a:xfrm>
          <a:prstGeom prst="rect">
            <a:avLst/>
          </a:prstGeom>
        </p:spPr>
      </p:pic>
      <p:sp>
        <p:nvSpPr>
          <p:cNvPr id="13" name="加号 12"/>
          <p:cNvSpPr/>
          <p:nvPr/>
        </p:nvSpPr>
        <p:spPr>
          <a:xfrm>
            <a:off x="1153160" y="2576195"/>
            <a:ext cx="914400" cy="720000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686050" y="2712720"/>
            <a:ext cx="695325" cy="4527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C:\Users\za-wangdongkai\Desktop\workFold\2022\08\15-ipdf\考试填充.png考试填充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50588" y="3643585"/>
            <a:ext cx="719455" cy="718820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5683250" y="2712720"/>
            <a:ext cx="695325" cy="4527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496060"/>
            <a:ext cx="2044164" cy="2880000"/>
          </a:xfrm>
          <a:prstGeom prst="rect">
            <a:avLst/>
          </a:prstGeom>
          <a:ln>
            <a:solidFill>
              <a:srgbClr val="80B65B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935" y="1499235"/>
            <a:ext cx="2043415" cy="2880000"/>
          </a:xfrm>
          <a:prstGeom prst="rect">
            <a:avLst/>
          </a:prstGeom>
          <a:ln>
            <a:solidFill>
              <a:srgbClr val="70AD47"/>
            </a:solidFill>
          </a:ln>
        </p:spPr>
      </p:pic>
    </p:spTree>
    <p:custDataLst>
      <p:tags r:id="rId5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73010" y="1145560"/>
            <a:ext cx="4684365" cy="2476805"/>
          </a:xfrm>
          <a:prstGeom prst="rect">
            <a:avLst/>
          </a:prstGeom>
          <a:solidFill>
            <a:srgbClr val="E8F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"/>
          </a:p>
        </p:txBody>
      </p:sp>
      <p:sp>
        <p:nvSpPr>
          <p:cNvPr id="5" name="矩形 4"/>
          <p:cNvSpPr/>
          <p:nvPr/>
        </p:nvSpPr>
        <p:spPr>
          <a:xfrm>
            <a:off x="1" y="1145560"/>
            <a:ext cx="1873010" cy="2476805"/>
          </a:xfrm>
          <a:prstGeom prst="rect">
            <a:avLst/>
          </a:prstGeom>
          <a:gradFill flip="none" rotWithShape="1">
            <a:gsLst>
              <a:gs pos="0">
                <a:srgbClr val="19D3C5"/>
              </a:gs>
              <a:gs pos="100000">
                <a:srgbClr val="54C0E8"/>
              </a:gs>
            </a:gsLst>
            <a:lin ang="11400000" scaled="0"/>
          </a:gra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 defTabSz="501650" hangingPunct="0"/>
            <a:endParaRPr lang="zh-CN" altLang="en-US" sz="1400" b="1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1985" y="1830705"/>
            <a:ext cx="123063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660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54322" y="2133511"/>
            <a:ext cx="4203054" cy="498475"/>
          </a:xfrm>
          <a:prstGeom prst="rect">
            <a:avLst/>
          </a:prstGeom>
          <a:ln w="12700">
            <a:miter lim="400000"/>
          </a:ln>
        </p:spPr>
        <p:txBody>
          <a:bodyPr wrap="square" lIns="28573" tIns="28573" rIns="28573" bIns="28573">
            <a:sp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lang="zh-CN" altLang="en-US" sz="3200" b="1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性能报告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2"/>
          <p:cNvGrpSpPr/>
          <p:nvPr/>
        </p:nvGrpSpPr>
        <p:grpSpPr>
          <a:xfrm>
            <a:off x="977370" y="172489"/>
            <a:ext cx="4113104" cy="483692"/>
            <a:chOff x="958441" y="1611363"/>
            <a:chExt cx="3020706" cy="483692"/>
          </a:xfrm>
        </p:grpSpPr>
        <p:sp>
          <p:nvSpPr>
            <p:cNvPr id="9" name="矩形 8"/>
            <p:cNvSpPr/>
            <p:nvPr/>
          </p:nvSpPr>
          <p:spPr>
            <a:xfrm>
              <a:off x="958441" y="1611363"/>
              <a:ext cx="3020706" cy="483692"/>
            </a:xfrm>
            <a:prstGeom prst="rect">
              <a:avLst/>
            </a:prstGeom>
            <a:solidFill>
              <a:srgbClr val="12C28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02285" hangingPunct="0"/>
              <a:endParaRPr lang="zh-CN" altLang="en-US" sz="1400" b="1" dirty="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0" name="文本框 40"/>
            <p:cNvSpPr txBox="1"/>
            <p:nvPr/>
          </p:nvSpPr>
          <p:spPr>
            <a:xfrm>
              <a:off x="1901416" y="1689468"/>
              <a:ext cx="2070259" cy="337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600" b="1">
                  <a:gradFill>
                    <a:gsLst>
                      <a:gs pos="100000">
                        <a:srgbClr val="00BC70"/>
                      </a:gs>
                      <a:gs pos="0">
                        <a:srgbClr val="54C0E8"/>
                      </a:gs>
                    </a:gsLst>
                    <a:lin ang="2700000" scaled="0"/>
                  </a:gradFill>
                  <a:latin typeface="微软雅黑" panose="020B0503020204020204" charset="-122"/>
                  <a:ea typeface="微软雅黑" panose="020B0503020204020204" charset="-122"/>
                  <a:cs typeface="+mn-ea"/>
                </a:defRPr>
              </a:lvl1pPr>
            </a:lstStyle>
            <a:p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性能报告</a:t>
              </a:r>
              <a:r>
                <a:rPr lang="en-US" altLang="zh-CN" sz="1600" dirty="0">
                  <a:solidFill>
                    <a:schemeClr val="bg1"/>
                  </a:solidFill>
                  <a:sym typeface="+mn-ea"/>
                </a:rPr>
                <a:t>-</a:t>
              </a:r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基础模板</a:t>
              </a:r>
              <a:endParaRPr lang="zh-CN" altLang="en-US" sz="1600" dirty="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1" name="直接连接符 43"/>
            <p:cNvCxnSpPr/>
            <p:nvPr/>
          </p:nvCxnSpPr>
          <p:spPr>
            <a:xfrm>
              <a:off x="1271263" y="1674293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44"/>
            <p:cNvSpPr txBox="1"/>
            <p:nvPr/>
          </p:nvSpPr>
          <p:spPr>
            <a:xfrm>
              <a:off x="1401974" y="1719982"/>
              <a:ext cx="49950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Agency FB" panose="020B0503020202020204" pitchFamily="34" charset="0"/>
                  <a:ea typeface="宋体" panose="02010600030101010101" pitchFamily="2" charset="-122"/>
                </a:rPr>
                <a:t>05-01</a:t>
              </a:r>
              <a:endParaRPr lang="zh-CN" altLang="en-US" sz="1400" b="1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 descr="C:\Users\za-wangdongkai\Desktop\workFold\2022\08\15-ipdf\基础模板.png基础模板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68475" y="876300"/>
            <a:ext cx="5752465" cy="3952875"/>
          </a:xfrm>
          <a:prstGeom prst="rect">
            <a:avLst/>
          </a:prstGeom>
          <a:ln>
            <a:solidFill>
              <a:srgbClr val="78B151"/>
            </a:solidFill>
          </a:ln>
        </p:spPr>
      </p:pic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2842512" y="731813"/>
            <a:ext cx="3458975" cy="944101"/>
          </a:xfrm>
        </p:spPr>
        <p:txBody>
          <a:bodyPr/>
          <a:lstStyle/>
          <a:p>
            <a:r>
              <a:rPr lang="zh-CN" altLang="en-US" sz="3200" dirty="0"/>
              <a:t>目录 </a:t>
            </a:r>
            <a:r>
              <a:rPr lang="en-US" altLang="zh-CN" sz="3200" dirty="0"/>
              <a:t>| contents</a:t>
            </a:r>
            <a:endParaRPr lang="zh-CN" altLang="en-US" sz="3200" dirty="0"/>
          </a:p>
        </p:txBody>
      </p:sp>
      <p:grpSp>
        <p:nvGrpSpPr>
          <p:cNvPr id="59" name="组合 58"/>
          <p:cNvGrpSpPr/>
          <p:nvPr/>
        </p:nvGrpSpPr>
        <p:grpSpPr>
          <a:xfrm>
            <a:off x="2831278" y="1467644"/>
            <a:ext cx="3020706" cy="483692"/>
            <a:chOff x="958441" y="1611363"/>
            <a:chExt cx="3020706" cy="483692"/>
          </a:xfrm>
        </p:grpSpPr>
        <p:sp>
          <p:nvSpPr>
            <p:cNvPr id="60" name="矩形 59"/>
            <p:cNvSpPr/>
            <p:nvPr/>
          </p:nvSpPr>
          <p:spPr>
            <a:xfrm>
              <a:off x="958441" y="1611363"/>
              <a:ext cx="3020706" cy="483692"/>
            </a:xfrm>
            <a:prstGeom prst="rect">
              <a:avLst/>
            </a:prstGeom>
            <a:gradFill flip="none" rotWithShape="1">
              <a:gsLst>
                <a:gs pos="0">
                  <a:srgbClr val="19D3C5"/>
                </a:gs>
                <a:gs pos="100000">
                  <a:srgbClr val="54C0E8"/>
                </a:gs>
              </a:gsLst>
              <a:lin ang="11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01650" hangingPunct="0"/>
              <a:endParaRPr lang="zh-CN" altLang="en-US" sz="1400" b="1" dirty="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900866" y="1689374"/>
              <a:ext cx="1515574" cy="337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600" b="1">
                  <a:gradFill>
                    <a:gsLst>
                      <a:gs pos="100000">
                        <a:srgbClr val="00BC70"/>
                      </a:gs>
                      <a:gs pos="0">
                        <a:srgbClr val="54C0E8"/>
                      </a:gs>
                    </a:gsLst>
                    <a:lin ang="2700000" scaled="0"/>
                  </a:gradFill>
                  <a:latin typeface="微软雅黑" panose="020B0503020204020204" charset="-122"/>
                  <a:ea typeface="微软雅黑" panose="020B0503020204020204" charset="-122"/>
                  <a:cs typeface="+mn-ea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  <a:sym typeface="+mn-ea"/>
                </a:rPr>
                <a:t>介绍</a:t>
              </a:r>
              <a:endParaRPr lang="zh-CN" altLang="zh-CN" dirty="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1271263" y="1674293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401671" y="1685658"/>
              <a:ext cx="485775" cy="353695"/>
            </a:xfrm>
            <a:prstGeom prst="rect">
              <a:avLst/>
            </a:prstGeom>
            <a:solidFill>
              <a:srgbClr val="65B9B1"/>
            </a:solidFill>
          </p:spPr>
          <p:txBody>
            <a:bodyPr wrap="square" rtlCol="0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Agency FB" panose="020B0503020202020204" pitchFamily="34" charset="0"/>
                  <a:ea typeface="宋体" panose="02010600030101010101" pitchFamily="2" charset="-122"/>
                </a:rPr>
                <a:t>01</a:t>
              </a:r>
              <a:endParaRPr lang="en-US" altLang="zh-CN" sz="1600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31278" y="2036543"/>
            <a:ext cx="3020706" cy="483692"/>
            <a:chOff x="958441" y="1611363"/>
            <a:chExt cx="3020706" cy="483692"/>
          </a:xfrm>
        </p:grpSpPr>
        <p:sp>
          <p:nvSpPr>
            <p:cNvPr id="9" name="矩形 8"/>
            <p:cNvSpPr/>
            <p:nvPr/>
          </p:nvSpPr>
          <p:spPr>
            <a:xfrm>
              <a:off x="958441" y="1611363"/>
              <a:ext cx="3020706" cy="483692"/>
            </a:xfrm>
            <a:prstGeom prst="rect">
              <a:avLst/>
            </a:prstGeom>
            <a:gradFill flip="none" rotWithShape="1">
              <a:gsLst>
                <a:gs pos="0">
                  <a:srgbClr val="19D3C5"/>
                </a:gs>
                <a:gs pos="100000">
                  <a:srgbClr val="54C0E8"/>
                </a:gs>
              </a:gsLst>
              <a:lin ang="11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01650" hangingPunct="0"/>
              <a:endParaRPr lang="zh-CN" altLang="en-US" sz="1400" b="1" dirty="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00866" y="1689374"/>
              <a:ext cx="1515574" cy="337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600" b="1">
                  <a:gradFill>
                    <a:gsLst>
                      <a:gs pos="100000">
                        <a:srgbClr val="00BC70"/>
                      </a:gs>
                      <a:gs pos="0">
                        <a:srgbClr val="54C0E8"/>
                      </a:gs>
                    </a:gsLst>
                    <a:lin ang="2700000" scaled="0"/>
                  </a:gradFill>
                  <a:latin typeface="微软雅黑" panose="020B0503020204020204" charset="-122"/>
                  <a:ea typeface="微软雅黑" panose="020B0503020204020204" charset="-122"/>
                  <a:cs typeface="+mn-ea"/>
                </a:defRPr>
              </a:lvl1pPr>
            </a:lstStyle>
            <a:p>
              <a:r>
                <a:rPr lang="zh-CN" altLang="zh-CN" dirty="0">
                  <a:solidFill>
                    <a:schemeClr val="bg1"/>
                  </a:solidFill>
                  <a:sym typeface="+mn-ea"/>
                </a:rPr>
                <a:t>功能实现</a:t>
              </a:r>
              <a:endParaRPr lang="zh-CN" altLang="zh-CN" dirty="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1" name="直接连接符 61"/>
            <p:cNvCxnSpPr/>
            <p:nvPr/>
          </p:nvCxnSpPr>
          <p:spPr>
            <a:xfrm>
              <a:off x="1271263" y="1674293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401671" y="1685658"/>
              <a:ext cx="485775" cy="338554"/>
            </a:xfrm>
            <a:prstGeom prst="rect">
              <a:avLst/>
            </a:prstGeom>
            <a:solidFill>
              <a:srgbClr val="65B9B1"/>
            </a:solidFill>
          </p:spPr>
          <p:txBody>
            <a:bodyPr wrap="square" rtlCol="0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Agency FB" panose="020B0503020202020204" pitchFamily="34" charset="0"/>
                  <a:ea typeface="宋体" panose="02010600030101010101" pitchFamily="2" charset="-122"/>
                </a:rPr>
                <a:t>02</a:t>
              </a:r>
              <a:endParaRPr lang="en-US" altLang="zh-CN" sz="1600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2"/>
          <p:cNvGrpSpPr/>
          <p:nvPr/>
        </p:nvGrpSpPr>
        <p:grpSpPr>
          <a:xfrm>
            <a:off x="977370" y="172489"/>
            <a:ext cx="4113104" cy="483692"/>
            <a:chOff x="958441" y="1611363"/>
            <a:chExt cx="3020706" cy="483692"/>
          </a:xfrm>
        </p:grpSpPr>
        <p:sp>
          <p:nvSpPr>
            <p:cNvPr id="9" name="矩形 8"/>
            <p:cNvSpPr/>
            <p:nvPr/>
          </p:nvSpPr>
          <p:spPr>
            <a:xfrm>
              <a:off x="958441" y="1611363"/>
              <a:ext cx="3020706" cy="483692"/>
            </a:xfrm>
            <a:prstGeom prst="rect">
              <a:avLst/>
            </a:prstGeom>
            <a:solidFill>
              <a:srgbClr val="12C28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02285" hangingPunct="0"/>
              <a:endParaRPr lang="zh-CN" altLang="en-US" sz="1400" b="1" dirty="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0" name="文本框 40"/>
            <p:cNvSpPr txBox="1"/>
            <p:nvPr/>
          </p:nvSpPr>
          <p:spPr>
            <a:xfrm>
              <a:off x="1901416" y="1689468"/>
              <a:ext cx="2070259" cy="337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600" b="1">
                  <a:gradFill>
                    <a:gsLst>
                      <a:gs pos="100000">
                        <a:srgbClr val="00BC70"/>
                      </a:gs>
                      <a:gs pos="0">
                        <a:srgbClr val="54C0E8"/>
                      </a:gs>
                    </a:gsLst>
                    <a:lin ang="2700000" scaled="0"/>
                  </a:gradFill>
                  <a:latin typeface="微软雅黑" panose="020B0503020204020204" charset="-122"/>
                  <a:ea typeface="微软雅黑" panose="020B0503020204020204" charset="-122"/>
                  <a:cs typeface="+mn-ea"/>
                </a:defRPr>
              </a:lvl1pPr>
            </a:lstStyle>
            <a:p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性能报告</a:t>
              </a:r>
              <a:r>
                <a:rPr lang="en-US" altLang="zh-CN" sz="1600" dirty="0">
                  <a:solidFill>
                    <a:schemeClr val="bg1"/>
                  </a:solidFill>
                  <a:sym typeface="+mn-ea"/>
                </a:rPr>
                <a:t>-</a:t>
              </a:r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页眉页脚图片水印</a:t>
              </a:r>
              <a:endParaRPr lang="zh-CN" altLang="en-US" sz="1600" dirty="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1" name="直接连接符 43"/>
            <p:cNvCxnSpPr/>
            <p:nvPr/>
          </p:nvCxnSpPr>
          <p:spPr>
            <a:xfrm>
              <a:off x="1271263" y="1674293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44"/>
            <p:cNvSpPr txBox="1"/>
            <p:nvPr/>
          </p:nvSpPr>
          <p:spPr>
            <a:xfrm>
              <a:off x="1401974" y="1704742"/>
              <a:ext cx="49950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Agency FB" panose="020B0503020202020204" pitchFamily="34" charset="0"/>
                  <a:ea typeface="宋体" panose="02010600030101010101" pitchFamily="2" charset="-122"/>
                </a:rPr>
                <a:t>05-02</a:t>
              </a:r>
              <a:endParaRPr lang="zh-CN" altLang="en-US" sz="1400" b="1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6725" y="876300"/>
            <a:ext cx="5800725" cy="3952875"/>
          </a:xfrm>
          <a:prstGeom prst="rect">
            <a:avLst/>
          </a:prstGeom>
          <a:ln>
            <a:solidFill>
              <a:srgbClr val="78B151"/>
            </a:solidFill>
          </a:ln>
        </p:spPr>
      </p:pic>
    </p:spTree>
    <p:custDataLst>
      <p:tags r:id="rId2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2"/>
          <p:cNvGrpSpPr/>
          <p:nvPr/>
        </p:nvGrpSpPr>
        <p:grpSpPr>
          <a:xfrm>
            <a:off x="977370" y="172489"/>
            <a:ext cx="4113104" cy="483692"/>
            <a:chOff x="958441" y="1611363"/>
            <a:chExt cx="3020706" cy="483692"/>
          </a:xfrm>
        </p:grpSpPr>
        <p:sp>
          <p:nvSpPr>
            <p:cNvPr id="9" name="矩形 8"/>
            <p:cNvSpPr/>
            <p:nvPr/>
          </p:nvSpPr>
          <p:spPr>
            <a:xfrm>
              <a:off x="958441" y="1611363"/>
              <a:ext cx="3020706" cy="483692"/>
            </a:xfrm>
            <a:prstGeom prst="rect">
              <a:avLst/>
            </a:prstGeom>
            <a:solidFill>
              <a:srgbClr val="12C28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02285" hangingPunct="0"/>
              <a:endParaRPr lang="zh-CN" altLang="en-US" sz="1400" b="1" dirty="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0" name="文本框 40"/>
            <p:cNvSpPr txBox="1"/>
            <p:nvPr/>
          </p:nvSpPr>
          <p:spPr>
            <a:xfrm>
              <a:off x="1901416" y="1689468"/>
              <a:ext cx="2070259" cy="337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600" b="1">
                  <a:gradFill>
                    <a:gsLst>
                      <a:gs pos="100000">
                        <a:srgbClr val="00BC70"/>
                      </a:gs>
                      <a:gs pos="0">
                        <a:srgbClr val="54C0E8"/>
                      </a:gs>
                    </a:gsLst>
                    <a:lin ang="2700000" scaled="0"/>
                  </a:gradFill>
                  <a:latin typeface="微软雅黑" panose="020B0503020204020204" charset="-122"/>
                  <a:ea typeface="微软雅黑" panose="020B0503020204020204" charset="-122"/>
                  <a:cs typeface="+mn-ea"/>
                </a:defRPr>
              </a:lvl1pPr>
            </a:lstStyle>
            <a:p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性能报告</a:t>
              </a:r>
              <a:r>
                <a:rPr lang="en-US" altLang="zh-CN" sz="1600" dirty="0">
                  <a:solidFill>
                    <a:schemeClr val="bg1"/>
                  </a:solidFill>
                  <a:sym typeface="+mn-ea"/>
                </a:rPr>
                <a:t>-</a:t>
              </a:r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汇丰</a:t>
              </a:r>
              <a:endParaRPr lang="zh-CN" altLang="en-US" sz="1600" dirty="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1" name="直接连接符 43"/>
            <p:cNvCxnSpPr/>
            <p:nvPr/>
          </p:nvCxnSpPr>
          <p:spPr>
            <a:xfrm>
              <a:off x="1271263" y="1674293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44"/>
            <p:cNvSpPr txBox="1"/>
            <p:nvPr/>
          </p:nvSpPr>
          <p:spPr>
            <a:xfrm>
              <a:off x="1401974" y="1704742"/>
              <a:ext cx="49950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Agency FB" panose="020B0503020202020204" pitchFamily="34" charset="0"/>
                  <a:ea typeface="宋体" panose="02010600030101010101" pitchFamily="2" charset="-122"/>
                </a:rPr>
                <a:t>05-03</a:t>
              </a:r>
              <a:endParaRPr lang="zh-CN" altLang="en-US" sz="1400" b="1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待优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65" y="3072130"/>
            <a:ext cx="2626364" cy="1800000"/>
          </a:xfrm>
          <a:prstGeom prst="rect">
            <a:avLst/>
          </a:prstGeom>
          <a:ln>
            <a:solidFill>
              <a:srgbClr val="78B151"/>
            </a:solidFill>
          </a:ln>
        </p:spPr>
      </p:pic>
      <p:pic>
        <p:nvPicPr>
          <p:cNvPr id="3" name="图片 2" descr="优化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915" y="2121535"/>
            <a:ext cx="2612030" cy="1800000"/>
          </a:xfrm>
          <a:prstGeom prst="rect">
            <a:avLst/>
          </a:prstGeom>
          <a:ln>
            <a:solidFill>
              <a:srgbClr val="78B151"/>
            </a:solidFill>
          </a:ln>
        </p:spPr>
      </p:pic>
      <p:pic>
        <p:nvPicPr>
          <p:cNvPr id="4" name="图片 3" descr="优化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260" y="804545"/>
            <a:ext cx="2594595" cy="1800000"/>
          </a:xfrm>
          <a:prstGeom prst="rect">
            <a:avLst/>
          </a:prstGeom>
          <a:ln>
            <a:solidFill>
              <a:srgbClr val="78B151"/>
            </a:solidFill>
          </a:ln>
        </p:spPr>
      </p:pic>
      <p:sp>
        <p:nvSpPr>
          <p:cNvPr id="6" name="直角上箭头 5"/>
          <p:cNvSpPr/>
          <p:nvPr/>
        </p:nvSpPr>
        <p:spPr>
          <a:xfrm>
            <a:off x="3848100" y="4058920"/>
            <a:ext cx="1196340" cy="738505"/>
          </a:xfrm>
          <a:prstGeom prst="bentUpArrow">
            <a:avLst/>
          </a:prstGeom>
          <a:solidFill>
            <a:schemeClr val="bg1"/>
          </a:solidFill>
          <a:ln>
            <a:solidFill>
              <a:srgbClr val="78B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直角上箭头 12"/>
          <p:cNvSpPr/>
          <p:nvPr/>
        </p:nvSpPr>
        <p:spPr>
          <a:xfrm>
            <a:off x="7018655" y="2763520"/>
            <a:ext cx="1126490" cy="707390"/>
          </a:xfrm>
          <a:prstGeom prst="bentUpArrow">
            <a:avLst/>
          </a:prstGeom>
          <a:solidFill>
            <a:schemeClr val="bg1"/>
          </a:solidFill>
          <a:ln>
            <a:solidFill>
              <a:srgbClr val="78B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73010" y="1145560"/>
            <a:ext cx="4684365" cy="2476805"/>
          </a:xfrm>
          <a:prstGeom prst="rect">
            <a:avLst/>
          </a:prstGeom>
          <a:solidFill>
            <a:srgbClr val="E8F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"/>
          </a:p>
        </p:txBody>
      </p:sp>
      <p:sp>
        <p:nvSpPr>
          <p:cNvPr id="5" name="矩形 4"/>
          <p:cNvSpPr/>
          <p:nvPr/>
        </p:nvSpPr>
        <p:spPr>
          <a:xfrm>
            <a:off x="1" y="1145560"/>
            <a:ext cx="1873010" cy="2476805"/>
          </a:xfrm>
          <a:prstGeom prst="rect">
            <a:avLst/>
          </a:prstGeom>
          <a:gradFill flip="none" rotWithShape="1">
            <a:gsLst>
              <a:gs pos="0">
                <a:srgbClr val="19D3C5"/>
              </a:gs>
              <a:gs pos="100000">
                <a:srgbClr val="54C0E8"/>
              </a:gs>
            </a:gsLst>
            <a:lin ang="11400000" scaled="0"/>
          </a:gra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 defTabSz="501650" hangingPunct="0"/>
            <a:endParaRPr lang="zh-CN" altLang="en-US" sz="1400" b="1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1985" y="1830705"/>
            <a:ext cx="123063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660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54322" y="2133511"/>
            <a:ext cx="4203054" cy="498475"/>
          </a:xfrm>
          <a:prstGeom prst="rect">
            <a:avLst/>
          </a:prstGeom>
          <a:ln w="12700">
            <a:miter lim="400000"/>
          </a:ln>
        </p:spPr>
        <p:txBody>
          <a:bodyPr wrap="square" lIns="28573" tIns="28573" rIns="28573" bIns="28573">
            <a:sp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lang="zh-CN" altLang="en-US" sz="3200" b="1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持续探索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本框 181"/>
          <p:cNvSpPr txBox="1"/>
          <p:nvPr/>
        </p:nvSpPr>
        <p:spPr>
          <a:xfrm>
            <a:off x="197514" y="541735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Add the title in here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6" name="组合 22"/>
          <p:cNvGrpSpPr/>
          <p:nvPr/>
        </p:nvGrpSpPr>
        <p:grpSpPr>
          <a:xfrm>
            <a:off x="977370" y="172489"/>
            <a:ext cx="4113104" cy="483692"/>
            <a:chOff x="958441" y="1611363"/>
            <a:chExt cx="3020706" cy="483692"/>
          </a:xfrm>
        </p:grpSpPr>
        <p:sp>
          <p:nvSpPr>
            <p:cNvPr id="57" name="矩形 56"/>
            <p:cNvSpPr/>
            <p:nvPr/>
          </p:nvSpPr>
          <p:spPr>
            <a:xfrm>
              <a:off x="958441" y="1611363"/>
              <a:ext cx="3020706" cy="483692"/>
            </a:xfrm>
            <a:prstGeom prst="rect">
              <a:avLst/>
            </a:prstGeom>
            <a:solidFill>
              <a:srgbClr val="12C28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02285" hangingPunct="0"/>
              <a:endParaRPr lang="zh-CN" altLang="en-US" sz="1400" b="1" dirty="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58" name="文本框 40"/>
            <p:cNvSpPr txBox="1"/>
            <p:nvPr/>
          </p:nvSpPr>
          <p:spPr>
            <a:xfrm>
              <a:off x="1901416" y="1689468"/>
              <a:ext cx="2070259" cy="337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600" b="1">
                  <a:gradFill>
                    <a:gsLst>
                      <a:gs pos="100000">
                        <a:srgbClr val="00BC70"/>
                      </a:gs>
                      <a:gs pos="0">
                        <a:srgbClr val="54C0E8"/>
                      </a:gs>
                    </a:gsLst>
                    <a:lin ang="2700000" scaled="0"/>
                  </a:gradFill>
                  <a:latin typeface="微软雅黑" panose="020B0503020204020204" charset="-122"/>
                  <a:ea typeface="微软雅黑" panose="020B0503020204020204" charset="-122"/>
                  <a:cs typeface="+mn-ea"/>
                </a:defRPr>
              </a:lvl1pPr>
            </a:lstStyle>
            <a:p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持续探索</a:t>
              </a:r>
              <a:endParaRPr lang="zh-CN" altLang="en-US" sz="1600" dirty="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59" name="直接连接符 43"/>
            <p:cNvCxnSpPr/>
            <p:nvPr/>
          </p:nvCxnSpPr>
          <p:spPr>
            <a:xfrm>
              <a:off x="1271263" y="1674293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44"/>
            <p:cNvSpPr txBox="1"/>
            <p:nvPr/>
          </p:nvSpPr>
          <p:spPr>
            <a:xfrm>
              <a:off x="1401974" y="1700932"/>
              <a:ext cx="49950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Agency FB" panose="020B0503020202020204" pitchFamily="34" charset="0"/>
                  <a:ea typeface="宋体" panose="02010600030101010101" pitchFamily="2" charset="-122"/>
                </a:rPr>
                <a:t>06</a:t>
              </a:r>
              <a:endParaRPr lang="en-US" altLang="zh-CN" sz="1600" b="1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图示 1"/>
          <p:cNvGraphicFramePr/>
          <p:nvPr/>
        </p:nvGraphicFramePr>
        <p:xfrm>
          <a:off x="3968750" y="772795"/>
          <a:ext cx="3512820" cy="1773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 descr="大脑,研判,智慧,思考,联想"/>
          <p:cNvPicPr>
            <a:picLocks noChangeAspect="1"/>
          </p:cNvPicPr>
          <p:nvPr/>
        </p:nvPicPr>
        <p:blipFill>
          <a:blip r:embed="rId6"/>
          <a:srcRect l="100000" t="-942" r="-126263"/>
          <a:stretch>
            <a:fillRect/>
          </a:stretch>
        </p:blipFill>
        <p:spPr>
          <a:xfrm>
            <a:off x="2153285" y="2508885"/>
            <a:ext cx="1905000" cy="1905000"/>
          </a:xfrm>
          <a:prstGeom prst="rect">
            <a:avLst/>
          </a:prstGeom>
        </p:spPr>
      </p:pic>
      <p:pic>
        <p:nvPicPr>
          <p:cNvPr id="4" name="图片 3" descr="大脑,研判,智慧,思考,联想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261235" y="1981835"/>
            <a:ext cx="1646555" cy="16465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7265" y="4110990"/>
            <a:ext cx="5530215" cy="394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使用手册：</a:t>
            </a:r>
            <a:br>
              <a:rPr lang="zh-CN" altLang="en-US" b="1"/>
            </a:br>
            <a:r>
              <a:rPr lang="zh-CN" altLang="en-US" b="1"/>
              <a:t>http://wiki.zhonganonline.com/pages/viewpage.action?pageId=77568747</a:t>
            </a:r>
            <a:endParaRPr lang="zh-CN" altLang="en-US" b="1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28" y="1359433"/>
            <a:ext cx="7767847" cy="422553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46147" y="3980329"/>
            <a:ext cx="870091" cy="870091"/>
          </a:xfrm>
          <a:prstGeom prst="ellipse">
            <a:avLst/>
          </a:prstGeom>
          <a:noFill/>
          <a:ln w="190500">
            <a:gradFill>
              <a:gsLst>
                <a:gs pos="0">
                  <a:schemeClr val="bg1">
                    <a:lumMod val="85000"/>
                    <a:alpha val="19000"/>
                  </a:schemeClr>
                </a:gs>
                <a:gs pos="100000">
                  <a:schemeClr val="bg1">
                    <a:lumMod val="85000"/>
                    <a:alpha val="12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-813179" y="-860134"/>
            <a:ext cx="1610646" cy="1610646"/>
          </a:xfrm>
          <a:prstGeom prst="ellipse">
            <a:avLst/>
          </a:prstGeom>
          <a:noFill/>
          <a:ln w="381000">
            <a:gradFill>
              <a:gsLst>
                <a:gs pos="0">
                  <a:srgbClr val="54C0E8"/>
                </a:gs>
                <a:gs pos="100000">
                  <a:srgbClr val="00BC70">
                    <a:alpha val="0"/>
                  </a:srgbClr>
                </a:gs>
              </a:gsLst>
              <a:lin ang="81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 rot="18054227">
            <a:off x="5626459" y="-1004891"/>
            <a:ext cx="1418417" cy="1349377"/>
          </a:xfrm>
          <a:prstGeom prst="roundRect">
            <a:avLst/>
          </a:prstGeom>
          <a:noFill/>
          <a:ln w="381000">
            <a:solidFill>
              <a:schemeClr val="bg1">
                <a:lumMod val="85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188019" y="-1285244"/>
            <a:ext cx="2188019" cy="822507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-1480926"/>
            <a:ext cx="9144000" cy="147943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5142466"/>
            <a:ext cx="9265024" cy="179737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51856" y="-942108"/>
            <a:ext cx="2788834" cy="788194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TextBox 3"/>
          <p:cNvSpPr txBox="1"/>
          <p:nvPr/>
        </p:nvSpPr>
        <p:spPr>
          <a:xfrm>
            <a:off x="2253847" y="2893849"/>
            <a:ext cx="1414267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buFont typeface="Arial" panose="020B0604020202020204" pitchFamily="34" charset="0"/>
              <a:buNone/>
            </a:pPr>
            <a:r>
              <a:rPr lang="zh-CN" altLang="en-US" sz="2400" b="1" dirty="0">
                <a:gradFill>
                  <a:gsLst>
                    <a:gs pos="0">
                      <a:srgbClr val="54C0E8"/>
                    </a:gs>
                    <a:gs pos="100000">
                      <a:srgbClr val="00BC70"/>
                    </a:gs>
                  </a:gsLst>
                  <a:lin ang="2700000" scaled="0"/>
                </a:gradFill>
                <a:latin typeface="微软雅黑" panose="020B0503020204020204" charset="-122"/>
                <a:ea typeface="微软雅黑" panose="020B0503020204020204" charset="-122"/>
              </a:rPr>
              <a:t>众安科技</a:t>
            </a:r>
            <a:endParaRPr lang="zh-CN" altLang="en-US" sz="2400" b="1" dirty="0">
              <a:gradFill>
                <a:gsLst>
                  <a:gs pos="0">
                    <a:srgbClr val="54C0E8"/>
                  </a:gs>
                  <a:gs pos="100000">
                    <a:srgbClr val="00BC70"/>
                  </a:gs>
                </a:gsLst>
                <a:lin ang="2700000"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1941043" y="3446058"/>
            <a:ext cx="203987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defTabSz="448945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5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ZhongAn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Information 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448945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Technology Service Co., Ltd. 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 descr="服务号：众科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66" y="1698332"/>
            <a:ext cx="1102638" cy="1102638"/>
          </a:xfrm>
          <a:prstGeom prst="roundRect">
            <a:avLst>
              <a:gd name="adj" fmla="val 7450"/>
            </a:avLst>
          </a:prstGeom>
          <a:noFill/>
          <a:ln>
            <a:gradFill>
              <a:gsLst>
                <a:gs pos="0">
                  <a:srgbClr val="54C0E8"/>
                </a:gs>
                <a:gs pos="100000">
                  <a:srgbClr val="00BC70"/>
                </a:gs>
              </a:gsLst>
              <a:lin ang="5400000" scaled="1"/>
            </a:gradFill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73010" y="1145560"/>
            <a:ext cx="4684365" cy="2476805"/>
          </a:xfrm>
          <a:prstGeom prst="rect">
            <a:avLst/>
          </a:prstGeom>
          <a:solidFill>
            <a:srgbClr val="E8F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"/>
          </a:p>
        </p:txBody>
      </p:sp>
      <p:sp>
        <p:nvSpPr>
          <p:cNvPr id="5" name="矩形 4"/>
          <p:cNvSpPr/>
          <p:nvPr/>
        </p:nvSpPr>
        <p:spPr>
          <a:xfrm>
            <a:off x="1" y="1145560"/>
            <a:ext cx="1873010" cy="2476805"/>
          </a:xfrm>
          <a:prstGeom prst="rect">
            <a:avLst/>
          </a:prstGeom>
          <a:gradFill flip="none" rotWithShape="1">
            <a:gsLst>
              <a:gs pos="0">
                <a:srgbClr val="19D3C5"/>
              </a:gs>
              <a:gs pos="100000">
                <a:srgbClr val="54C0E8"/>
              </a:gs>
            </a:gsLst>
            <a:lin ang="11400000" scaled="0"/>
          </a:gra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 defTabSz="501650" hangingPunct="0"/>
            <a:endParaRPr lang="zh-CN" altLang="en-US" sz="1400" b="1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1985" y="1830705"/>
            <a:ext cx="1230630" cy="117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660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54322" y="2133511"/>
            <a:ext cx="4203054" cy="498475"/>
          </a:xfrm>
          <a:prstGeom prst="rect">
            <a:avLst/>
          </a:prstGeom>
          <a:ln w="12700">
            <a:miter lim="400000"/>
          </a:ln>
        </p:spPr>
        <p:txBody>
          <a:bodyPr wrap="square" lIns="28573" tIns="28573" rIns="28573" bIns="28573">
            <a:sp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lang="zh-CN" altLang="en-US" sz="3200" b="1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981950" y="4953815"/>
            <a:ext cx="1030129" cy="122213"/>
          </a:xfrm>
          <a:prstGeom prst="rect">
            <a:avLst/>
          </a:prstGeom>
          <a:noFill/>
        </p:spPr>
        <p:txBody>
          <a:bodyPr wrap="square" lIns="53993" tIns="0" rIns="0" bIns="0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kumimoji="1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众安科技 版权所有</a:t>
            </a:r>
            <a:endParaRPr kumimoji="1" sz="6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51" y="303133"/>
            <a:ext cx="894874" cy="163354"/>
          </a:xfrm>
          <a:prstGeom prst="rect">
            <a:avLst/>
          </a:prstGeom>
        </p:spPr>
      </p:pic>
      <p:grpSp>
        <p:nvGrpSpPr>
          <p:cNvPr id="116" name="组合 22"/>
          <p:cNvGrpSpPr/>
          <p:nvPr/>
        </p:nvGrpSpPr>
        <p:grpSpPr>
          <a:xfrm>
            <a:off x="977370" y="172489"/>
            <a:ext cx="4113104" cy="483692"/>
            <a:chOff x="958441" y="1611363"/>
            <a:chExt cx="3020706" cy="483692"/>
          </a:xfrm>
        </p:grpSpPr>
        <p:sp>
          <p:nvSpPr>
            <p:cNvPr id="117" name="矩形 116"/>
            <p:cNvSpPr/>
            <p:nvPr/>
          </p:nvSpPr>
          <p:spPr>
            <a:xfrm>
              <a:off x="958441" y="1611363"/>
              <a:ext cx="3020706" cy="483692"/>
            </a:xfrm>
            <a:prstGeom prst="rect">
              <a:avLst/>
            </a:prstGeom>
            <a:solidFill>
              <a:srgbClr val="12C28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02285" hangingPunct="0"/>
              <a:endParaRPr lang="zh-CN" altLang="en-US" sz="1400" b="1" dirty="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18" name="文本框 40"/>
            <p:cNvSpPr txBox="1"/>
            <p:nvPr/>
          </p:nvSpPr>
          <p:spPr>
            <a:xfrm>
              <a:off x="1901416" y="1689468"/>
              <a:ext cx="2070259" cy="337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600" b="1">
                  <a:gradFill>
                    <a:gsLst>
                      <a:gs pos="100000">
                        <a:srgbClr val="00BC70"/>
                      </a:gs>
                      <a:gs pos="0">
                        <a:srgbClr val="54C0E8"/>
                      </a:gs>
                    </a:gsLst>
                    <a:lin ang="2700000" scaled="0"/>
                  </a:gradFill>
                  <a:latin typeface="微软雅黑" panose="020B0503020204020204" charset="-122"/>
                  <a:ea typeface="微软雅黑" panose="020B0503020204020204" charset="-122"/>
                  <a:cs typeface="+mn-ea"/>
                </a:defRPr>
              </a:lvl1pPr>
            </a:lstStyle>
            <a:p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介绍</a:t>
              </a:r>
              <a:endParaRPr lang="zh-CN" altLang="en-US" sz="1600" dirty="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19" name="直接连接符 43"/>
            <p:cNvCxnSpPr/>
            <p:nvPr/>
          </p:nvCxnSpPr>
          <p:spPr>
            <a:xfrm>
              <a:off x="1271263" y="1674293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44"/>
            <p:cNvSpPr txBox="1"/>
            <p:nvPr/>
          </p:nvSpPr>
          <p:spPr>
            <a:xfrm>
              <a:off x="1401974" y="1704742"/>
              <a:ext cx="499500" cy="30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Agency FB" panose="020B0503020202020204" pitchFamily="34" charset="0"/>
                  <a:ea typeface="宋体" panose="02010600030101010101" pitchFamily="2" charset="-122"/>
                </a:rPr>
                <a:t>01</a:t>
              </a:r>
              <a:endParaRPr lang="en-US" altLang="zh-CN" sz="1600" b="1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22960" y="1205865"/>
            <a:ext cx="78409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800" spc="100">
                <a:solidFill>
                  <a:schemeClr val="tx1"/>
                </a:solidFill>
                <a:uFillTx/>
                <a:latin typeface="+mn-ea"/>
                <a:cs typeface="+mn-ea"/>
              </a:rPr>
              <a:t>枚举是是一组常量的集合。</a:t>
            </a:r>
            <a:endParaRPr lang="zh-CN" altLang="en-US" sz="1800" spc="100">
              <a:solidFill>
                <a:schemeClr val="tx1"/>
              </a:solidFill>
              <a:uFillTx/>
              <a:latin typeface="+mn-ea"/>
              <a:cs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800" spc="100">
                <a:solidFill>
                  <a:schemeClr val="tx1"/>
                </a:solidFill>
                <a:uFillTx/>
                <a:latin typeface="+mn-ea"/>
                <a:cs typeface="+mn-ea"/>
              </a:rPr>
              <a:t>枚举属于一种特殊的类，里面只包含一组有限的特定的对象</a:t>
            </a:r>
            <a:endParaRPr lang="zh-CN" altLang="en-US" sz="1800" spc="100">
              <a:solidFill>
                <a:schemeClr val="tx1"/>
              </a:solidFill>
              <a:uFillTx/>
              <a:latin typeface="+mn-ea"/>
              <a:cs typeface="+mn-ea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73010" y="1145560"/>
            <a:ext cx="4684365" cy="2476805"/>
          </a:xfrm>
          <a:prstGeom prst="rect">
            <a:avLst/>
          </a:prstGeom>
          <a:solidFill>
            <a:srgbClr val="E8F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"/>
          </a:p>
        </p:txBody>
      </p:sp>
      <p:sp>
        <p:nvSpPr>
          <p:cNvPr id="5" name="矩形 4"/>
          <p:cNvSpPr/>
          <p:nvPr/>
        </p:nvSpPr>
        <p:spPr>
          <a:xfrm>
            <a:off x="1" y="1145560"/>
            <a:ext cx="1873010" cy="2476805"/>
          </a:xfrm>
          <a:prstGeom prst="rect">
            <a:avLst/>
          </a:prstGeom>
          <a:gradFill flip="none" rotWithShape="1">
            <a:gsLst>
              <a:gs pos="0">
                <a:srgbClr val="19D3C5"/>
              </a:gs>
              <a:gs pos="100000">
                <a:srgbClr val="54C0E8"/>
              </a:gs>
            </a:gsLst>
            <a:lin ang="11400000" scaled="0"/>
          </a:gra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 defTabSz="501650" hangingPunct="0"/>
            <a:endParaRPr lang="zh-CN" altLang="en-US" sz="1400" b="1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1985" y="1830705"/>
            <a:ext cx="12306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660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54322" y="2133511"/>
            <a:ext cx="4203054" cy="498475"/>
          </a:xfrm>
          <a:prstGeom prst="rect">
            <a:avLst/>
          </a:prstGeom>
          <a:ln w="12700">
            <a:miter lim="400000"/>
          </a:ln>
        </p:spPr>
        <p:txBody>
          <a:bodyPr wrap="square" lIns="28573" tIns="28573" rIns="28573" bIns="28573">
            <a:sp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lang="zh-CN" altLang="en-US" sz="3200" b="1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功能实现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16" name="组合 22"/>
          <p:cNvGrpSpPr/>
          <p:nvPr/>
        </p:nvGrpSpPr>
        <p:grpSpPr>
          <a:xfrm>
            <a:off x="977370" y="172489"/>
            <a:ext cx="4113104" cy="483692"/>
            <a:chOff x="958441" y="1611363"/>
            <a:chExt cx="3020706" cy="483692"/>
          </a:xfrm>
        </p:grpSpPr>
        <p:sp>
          <p:nvSpPr>
            <p:cNvPr id="117" name="矩形 116"/>
            <p:cNvSpPr/>
            <p:nvPr/>
          </p:nvSpPr>
          <p:spPr>
            <a:xfrm>
              <a:off x="958441" y="1611363"/>
              <a:ext cx="3020706" cy="483692"/>
            </a:xfrm>
            <a:prstGeom prst="rect">
              <a:avLst/>
            </a:prstGeom>
            <a:solidFill>
              <a:srgbClr val="12C28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02285" hangingPunct="0"/>
              <a:endParaRPr lang="zh-CN" altLang="en-US" sz="1400" b="1" dirty="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18" name="文本框 40"/>
            <p:cNvSpPr txBox="1"/>
            <p:nvPr/>
          </p:nvSpPr>
          <p:spPr>
            <a:xfrm>
              <a:off x="1901416" y="1689468"/>
              <a:ext cx="2070259" cy="337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600" b="1">
                  <a:gradFill>
                    <a:gsLst>
                      <a:gs pos="100000">
                        <a:srgbClr val="00BC70"/>
                      </a:gs>
                      <a:gs pos="0">
                        <a:srgbClr val="54C0E8"/>
                      </a:gs>
                    </a:gsLst>
                    <a:lin ang="2700000" scaled="0"/>
                  </a:gradFill>
                  <a:latin typeface="微软雅黑" panose="020B0503020204020204" charset="-122"/>
                  <a:ea typeface="微软雅黑" panose="020B0503020204020204" charset="-122"/>
                  <a:cs typeface="+mn-ea"/>
                </a:defRPr>
              </a:lvl1pPr>
            </a:lstStyle>
            <a:p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业务枚举</a:t>
              </a:r>
              <a:endParaRPr lang="zh-CN" altLang="en-US" sz="1600" dirty="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19" name="直接连接符 43"/>
            <p:cNvCxnSpPr/>
            <p:nvPr/>
          </p:nvCxnSpPr>
          <p:spPr>
            <a:xfrm>
              <a:off x="1271263" y="1674293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44"/>
            <p:cNvSpPr txBox="1"/>
            <p:nvPr/>
          </p:nvSpPr>
          <p:spPr>
            <a:xfrm>
              <a:off x="1401974" y="1719982"/>
              <a:ext cx="49950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Agency FB" panose="020B0503020202020204" pitchFamily="34" charset="0"/>
                  <a:ea typeface="宋体" panose="02010600030101010101" pitchFamily="2" charset="-122"/>
                </a:rPr>
                <a:t>02-01</a:t>
              </a:r>
              <a:endParaRPr lang="en-US" altLang="zh-CN" sz="1600" b="1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6" name="组合 22"/>
          <p:cNvGrpSpPr/>
          <p:nvPr/>
        </p:nvGrpSpPr>
        <p:grpSpPr>
          <a:xfrm>
            <a:off x="977370" y="172489"/>
            <a:ext cx="4113104" cy="483692"/>
            <a:chOff x="958441" y="1611363"/>
            <a:chExt cx="3020706" cy="483692"/>
          </a:xfrm>
        </p:grpSpPr>
        <p:sp>
          <p:nvSpPr>
            <p:cNvPr id="117" name="矩形 116"/>
            <p:cNvSpPr/>
            <p:nvPr/>
          </p:nvSpPr>
          <p:spPr>
            <a:xfrm>
              <a:off x="958441" y="1611363"/>
              <a:ext cx="3020706" cy="483692"/>
            </a:xfrm>
            <a:prstGeom prst="rect">
              <a:avLst/>
            </a:prstGeom>
            <a:solidFill>
              <a:srgbClr val="12C28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02285" hangingPunct="0"/>
              <a:endParaRPr lang="zh-CN" altLang="en-US" sz="1400" b="1" dirty="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18" name="文本框 40"/>
            <p:cNvSpPr txBox="1"/>
            <p:nvPr/>
          </p:nvSpPr>
          <p:spPr>
            <a:xfrm>
              <a:off x="1901416" y="1689468"/>
              <a:ext cx="2070259" cy="337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600" b="1">
                  <a:gradFill>
                    <a:gsLst>
                      <a:gs pos="100000">
                        <a:srgbClr val="00BC70"/>
                      </a:gs>
                      <a:gs pos="0">
                        <a:srgbClr val="54C0E8"/>
                      </a:gs>
                    </a:gsLst>
                    <a:lin ang="2700000" scaled="0"/>
                  </a:gradFill>
                  <a:latin typeface="微软雅黑" panose="020B0503020204020204" charset="-122"/>
                  <a:ea typeface="微软雅黑" panose="020B0503020204020204" charset="-122"/>
                  <a:cs typeface="+mn-ea"/>
                </a:defRPr>
              </a:lvl1pPr>
            </a:lstStyle>
            <a:p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功能要点</a:t>
              </a:r>
              <a:endParaRPr lang="en-US" altLang="zh-CN" sz="1600" dirty="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19" name="直接连接符 43"/>
            <p:cNvCxnSpPr/>
            <p:nvPr/>
          </p:nvCxnSpPr>
          <p:spPr>
            <a:xfrm>
              <a:off x="1271263" y="1674293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44"/>
            <p:cNvSpPr txBox="1"/>
            <p:nvPr/>
          </p:nvSpPr>
          <p:spPr>
            <a:xfrm>
              <a:off x="1401974" y="1719982"/>
              <a:ext cx="49950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Agency FB" panose="020B0503020202020204" pitchFamily="34" charset="0"/>
                  <a:ea typeface="宋体" panose="02010600030101010101" pitchFamily="2" charset="-122"/>
                </a:rPr>
                <a:t>02-02</a:t>
              </a:r>
              <a:endParaRPr lang="en-US" altLang="zh-CN" sz="1600" b="1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3" name="矩形: 圆角 4"/>
          <p:cNvSpPr/>
          <p:nvPr/>
        </p:nvSpPr>
        <p:spPr>
          <a:xfrm>
            <a:off x="839470" y="1685925"/>
            <a:ext cx="1260000" cy="222758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>
              <a:lumMod val="75000"/>
              <a:alpha val="0"/>
            </a:srgbClr>
          </a:solidFill>
          <a:ln w="3175" cap="flat" cmpd="sng" algn="ctr">
            <a:solidFill>
              <a:srgbClr val="12C286"/>
            </a:solidFill>
            <a:prstDash val="solid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p>
            <a:pPr algn="ctr" defTabSz="376555" hangingPunct="0">
              <a:defRPr/>
            </a:pPr>
            <a:r>
              <a:rPr lang="zh-CN" altLang="en-US" sz="505" b="1">
                <a:solidFill>
                  <a:schemeClr val="bg1"/>
                </a:solidFill>
                <a:latin typeface="+mn-ea"/>
                <a:sym typeface="+mn-ea"/>
              </a:rPr>
              <a:t>页眉，页脚，水印</a:t>
            </a:r>
            <a:endParaRPr kumimoji="1" lang="en-US" sz="505" ker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sp>
        <p:nvSpPr>
          <p:cNvPr id="184" name="剪去对角的矩形 183"/>
          <p:cNvSpPr/>
          <p:nvPr/>
        </p:nvSpPr>
        <p:spPr bwMode="auto">
          <a:xfrm>
            <a:off x="921385" y="1429385"/>
            <a:ext cx="881380" cy="548005"/>
          </a:xfrm>
          <a:prstGeom prst="snip2DiagRect">
            <a:avLst>
              <a:gd name="adj1" fmla="val 0"/>
              <a:gd name="adj2" fmla="val 30969"/>
            </a:avLst>
          </a:prstGeom>
          <a:ln>
            <a:solidFill>
              <a:srgbClr val="12C28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p>
            <a:pPr algn="ctr" defTabSz="376555" hangingPunct="0">
              <a:defRPr/>
            </a:pPr>
            <a:endParaRPr kumimoji="1" lang="zh-CN" altLang="en-US" sz="600" kern="0" dirty="0">
              <a:solidFill>
                <a:srgbClr val="0F6FC6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矩形: 圆角 4"/>
          <p:cNvSpPr/>
          <p:nvPr/>
        </p:nvSpPr>
        <p:spPr>
          <a:xfrm>
            <a:off x="2373630" y="1685925"/>
            <a:ext cx="1260000" cy="222758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>
              <a:lumMod val="75000"/>
              <a:alpha val="0"/>
            </a:srgbClr>
          </a:solidFill>
          <a:ln w="3175" cap="flat" cmpd="sng" algn="ctr">
            <a:solidFill>
              <a:srgbClr val="12C286"/>
            </a:solidFill>
            <a:prstDash val="solid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p>
            <a:pPr algn="ctr" defTabSz="376555" hangingPunct="0">
              <a:defRPr/>
            </a:pPr>
            <a:endParaRPr kumimoji="1" lang="en-US" sz="505" ker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sp>
        <p:nvSpPr>
          <p:cNvPr id="13" name="剪去对角的矩形 12"/>
          <p:cNvSpPr/>
          <p:nvPr/>
        </p:nvSpPr>
        <p:spPr bwMode="auto">
          <a:xfrm>
            <a:off x="2455545" y="1429385"/>
            <a:ext cx="881380" cy="548005"/>
          </a:xfrm>
          <a:prstGeom prst="snip2DiagRect">
            <a:avLst>
              <a:gd name="adj1" fmla="val 0"/>
              <a:gd name="adj2" fmla="val 30969"/>
            </a:avLst>
          </a:prstGeom>
          <a:ln>
            <a:solidFill>
              <a:srgbClr val="12C28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p>
            <a:pPr algn="ctr" defTabSz="376555" hangingPunct="0">
              <a:defRPr/>
            </a:pPr>
            <a:endParaRPr kumimoji="1" lang="zh-CN" altLang="en-US" sz="600" kern="0" dirty="0">
              <a:solidFill>
                <a:srgbClr val="0F6FC6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矩形: 圆角 4"/>
          <p:cNvSpPr/>
          <p:nvPr/>
        </p:nvSpPr>
        <p:spPr>
          <a:xfrm>
            <a:off x="3923665" y="1685925"/>
            <a:ext cx="1260000" cy="222758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>
              <a:lumMod val="75000"/>
              <a:alpha val="0"/>
            </a:srgbClr>
          </a:solidFill>
          <a:ln w="3175" cap="flat" cmpd="sng" algn="ctr">
            <a:solidFill>
              <a:srgbClr val="12C286"/>
            </a:solidFill>
            <a:prstDash val="solid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p>
            <a:pPr algn="ctr" defTabSz="376555" hangingPunct="0">
              <a:defRPr/>
            </a:pPr>
            <a:endParaRPr kumimoji="1" lang="en-US" sz="505" ker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sp>
        <p:nvSpPr>
          <p:cNvPr id="15" name="剪去对角的矩形 14"/>
          <p:cNvSpPr/>
          <p:nvPr/>
        </p:nvSpPr>
        <p:spPr bwMode="auto">
          <a:xfrm>
            <a:off x="4005580" y="1429385"/>
            <a:ext cx="881380" cy="548005"/>
          </a:xfrm>
          <a:prstGeom prst="snip2DiagRect">
            <a:avLst>
              <a:gd name="adj1" fmla="val 0"/>
              <a:gd name="adj2" fmla="val 30969"/>
            </a:avLst>
          </a:prstGeom>
          <a:ln>
            <a:solidFill>
              <a:srgbClr val="12C28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p>
            <a:pPr algn="ctr" defTabSz="376555" hangingPunct="0">
              <a:defRPr/>
            </a:pPr>
            <a:endParaRPr kumimoji="1" lang="zh-CN" altLang="en-US" sz="600" kern="0" dirty="0">
              <a:solidFill>
                <a:srgbClr val="0F6FC6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7" name="矩形: 圆角 4"/>
          <p:cNvSpPr/>
          <p:nvPr/>
        </p:nvSpPr>
        <p:spPr>
          <a:xfrm>
            <a:off x="5514340" y="1685925"/>
            <a:ext cx="1260000" cy="222758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>
              <a:lumMod val="75000"/>
              <a:alpha val="0"/>
            </a:srgbClr>
          </a:solidFill>
          <a:ln w="3175" cap="flat" cmpd="sng" algn="ctr">
            <a:solidFill>
              <a:srgbClr val="12C286"/>
            </a:solidFill>
            <a:prstDash val="solid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p>
            <a:pPr algn="ctr" defTabSz="376555" hangingPunct="0">
              <a:defRPr/>
            </a:pPr>
            <a:endParaRPr kumimoji="1" lang="en-US" sz="505" ker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sp>
        <p:nvSpPr>
          <p:cNvPr id="28" name="剪去对角的矩形 27"/>
          <p:cNvSpPr/>
          <p:nvPr/>
        </p:nvSpPr>
        <p:spPr bwMode="auto">
          <a:xfrm>
            <a:off x="5603875" y="1429385"/>
            <a:ext cx="881380" cy="548005"/>
          </a:xfrm>
          <a:prstGeom prst="snip2DiagRect">
            <a:avLst>
              <a:gd name="adj1" fmla="val 0"/>
              <a:gd name="adj2" fmla="val 30969"/>
            </a:avLst>
          </a:prstGeom>
          <a:ln>
            <a:solidFill>
              <a:srgbClr val="12C28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p>
            <a:pPr algn="ctr" defTabSz="376555" hangingPunct="0">
              <a:defRPr/>
            </a:pPr>
            <a:endParaRPr kumimoji="1" lang="zh-CN" altLang="en-US" sz="600" kern="0" dirty="0">
              <a:solidFill>
                <a:srgbClr val="0F6FC6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9" name="矩形: 圆角 4"/>
          <p:cNvSpPr/>
          <p:nvPr/>
        </p:nvSpPr>
        <p:spPr>
          <a:xfrm>
            <a:off x="7104380" y="1685290"/>
            <a:ext cx="1260000" cy="222758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>
              <a:lumMod val="75000"/>
              <a:alpha val="0"/>
            </a:srgbClr>
          </a:solidFill>
          <a:ln w="3175" cap="flat" cmpd="sng" algn="ctr">
            <a:solidFill>
              <a:srgbClr val="12C286"/>
            </a:solidFill>
            <a:prstDash val="solid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p>
            <a:pPr algn="ctr" defTabSz="376555" hangingPunct="0">
              <a:defRPr/>
            </a:pPr>
            <a:endParaRPr kumimoji="1" lang="en-US" sz="505" ker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  <p:sp>
        <p:nvSpPr>
          <p:cNvPr id="30" name="剪去对角的矩形 29"/>
          <p:cNvSpPr/>
          <p:nvPr/>
        </p:nvSpPr>
        <p:spPr bwMode="auto">
          <a:xfrm>
            <a:off x="7186295" y="1429385"/>
            <a:ext cx="881380" cy="548005"/>
          </a:xfrm>
          <a:prstGeom prst="snip2DiagRect">
            <a:avLst>
              <a:gd name="adj1" fmla="val 0"/>
              <a:gd name="adj2" fmla="val 30969"/>
            </a:avLst>
          </a:prstGeom>
          <a:ln>
            <a:solidFill>
              <a:srgbClr val="12C28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p>
            <a:pPr algn="ctr" defTabSz="376555" hangingPunct="0">
              <a:defRPr/>
            </a:pPr>
            <a:endParaRPr kumimoji="1" lang="zh-CN" altLang="en-US" sz="600" kern="0" dirty="0">
              <a:solidFill>
                <a:srgbClr val="0F6FC6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1" name="图片 30" descr="text5-文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1523365"/>
            <a:ext cx="360000" cy="360000"/>
          </a:xfrm>
          <a:prstGeom prst="rect">
            <a:avLst/>
          </a:prstGeom>
        </p:spPr>
      </p:pic>
      <p:pic>
        <p:nvPicPr>
          <p:cNvPr id="32" name="图片 31" descr="交互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895" y="1523365"/>
            <a:ext cx="360000" cy="360000"/>
          </a:xfrm>
          <a:prstGeom prst="rect">
            <a:avLst/>
          </a:prstGeom>
        </p:spPr>
      </p:pic>
      <p:pic>
        <p:nvPicPr>
          <p:cNvPr id="33" name="图片 32" descr="旋转90度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395" y="1437640"/>
            <a:ext cx="540000" cy="540000"/>
          </a:xfrm>
          <a:prstGeom prst="rect">
            <a:avLst/>
          </a:prstGeom>
        </p:spPr>
      </p:pic>
      <p:pic>
        <p:nvPicPr>
          <p:cNvPr id="34" name="图片 33" descr="C:\Users\za-wangdongkai\Desktop\workFold\2022\08\15-ipdf\corn\长图拼接,接图,拼图,screen.png长图拼接,接图,拼图,screen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864985" y="1527810"/>
            <a:ext cx="360000" cy="360167"/>
          </a:xfrm>
          <a:prstGeom prst="rect">
            <a:avLst/>
          </a:prstGeom>
        </p:spPr>
      </p:pic>
      <p:pic>
        <p:nvPicPr>
          <p:cNvPr id="35" name="图片 34" descr="加密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280" y="1527810"/>
            <a:ext cx="360000" cy="36000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1107440" y="2292350"/>
            <a:ext cx="6953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tx1"/>
                </a:solidFill>
                <a:latin typeface="+mn-ea"/>
                <a:sym typeface="+mn-ea"/>
              </a:rPr>
              <a:t>页眉页脚水印</a:t>
            </a:r>
            <a:endParaRPr lang="zh-CN" altLang="en-US" sz="2000" b="1">
              <a:solidFill>
                <a:schemeClr val="tx1"/>
              </a:solidFill>
              <a:latin typeface="+mn-ea"/>
              <a:sym typeface="+mn-ea"/>
            </a:endParaRPr>
          </a:p>
          <a:p>
            <a:r>
              <a:rPr lang="zh-CN" altLang="en-US" sz="2000" b="1">
                <a:solidFill>
                  <a:schemeClr val="tx1"/>
                </a:solidFill>
                <a:latin typeface="+mn-ea"/>
                <a:sym typeface="+mn-ea"/>
              </a:rPr>
              <a:t>图片</a:t>
            </a:r>
            <a:endParaRPr lang="zh-CN" altLang="en-US" sz="2000" b="1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487295" y="2446020"/>
            <a:ext cx="10928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tx1"/>
                </a:solidFill>
                <a:latin typeface="+mn-ea"/>
                <a:sym typeface="+mn-ea"/>
              </a:rPr>
              <a:t>签名域</a:t>
            </a:r>
            <a:endParaRPr lang="zh-CN" altLang="en-US" sz="2000" b="1">
              <a:solidFill>
                <a:schemeClr val="tx1"/>
              </a:solidFill>
              <a:latin typeface="+mn-ea"/>
              <a:sym typeface="+mn-ea"/>
            </a:endParaRPr>
          </a:p>
          <a:p>
            <a:r>
              <a:rPr lang="zh-CN" altLang="en-US" sz="2000" b="1">
                <a:solidFill>
                  <a:schemeClr val="tx1"/>
                </a:solidFill>
                <a:latin typeface="+mn-ea"/>
                <a:sym typeface="+mn-ea"/>
              </a:rPr>
              <a:t>文本域</a:t>
            </a:r>
            <a:endParaRPr lang="zh-CN" altLang="en-US" sz="2000" b="1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923665" y="2599690"/>
            <a:ext cx="1259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tx1"/>
                </a:solidFill>
                <a:latin typeface="+mn-ea"/>
                <a:sym typeface="+mn-ea"/>
              </a:rPr>
              <a:t>页面旋转</a:t>
            </a:r>
            <a:endParaRPr lang="zh-CN" altLang="en-US" sz="2000" b="1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603875" y="2599690"/>
            <a:ext cx="1170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+mn-ea"/>
                <a:sym typeface="+mn-ea"/>
              </a:rPr>
              <a:t>PDF</a:t>
            </a:r>
            <a:r>
              <a:rPr lang="zh-CN" altLang="en-US" sz="2000" b="1">
                <a:solidFill>
                  <a:schemeClr val="tx1"/>
                </a:solidFill>
                <a:latin typeface="+mn-ea"/>
                <a:sym typeface="+mn-ea"/>
              </a:rPr>
              <a:t>拼接</a:t>
            </a:r>
            <a:endParaRPr lang="zh-CN" altLang="en-US" sz="2000" b="1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343140" y="2599690"/>
            <a:ext cx="1170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tx1"/>
                </a:solidFill>
                <a:latin typeface="+mn-ea"/>
                <a:sym typeface="+mn-ea"/>
              </a:rPr>
              <a:t>加密</a:t>
            </a:r>
            <a:endParaRPr lang="zh-CN" altLang="en-US" sz="2000" b="1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73010" y="1145560"/>
            <a:ext cx="4684365" cy="2476805"/>
          </a:xfrm>
          <a:prstGeom prst="rect">
            <a:avLst/>
          </a:prstGeom>
          <a:solidFill>
            <a:srgbClr val="E8F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"/>
          </a:p>
        </p:txBody>
      </p:sp>
      <p:sp>
        <p:nvSpPr>
          <p:cNvPr id="5" name="矩形 4"/>
          <p:cNvSpPr/>
          <p:nvPr/>
        </p:nvSpPr>
        <p:spPr>
          <a:xfrm>
            <a:off x="1" y="1145560"/>
            <a:ext cx="1873010" cy="2476805"/>
          </a:xfrm>
          <a:prstGeom prst="rect">
            <a:avLst/>
          </a:prstGeom>
          <a:gradFill flip="none" rotWithShape="1">
            <a:gsLst>
              <a:gs pos="0">
                <a:srgbClr val="19D3C5"/>
              </a:gs>
              <a:gs pos="100000">
                <a:srgbClr val="54C0E8"/>
              </a:gs>
            </a:gsLst>
            <a:lin ang="11400000" scaled="0"/>
          </a:gra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 defTabSz="501650" hangingPunct="0"/>
            <a:endParaRPr lang="zh-CN" altLang="en-US" sz="1400" b="1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1985" y="1830705"/>
            <a:ext cx="12306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660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54322" y="2133511"/>
            <a:ext cx="4203054" cy="498475"/>
          </a:xfrm>
          <a:prstGeom prst="rect">
            <a:avLst/>
          </a:prstGeom>
          <a:ln w="12700">
            <a:miter lim="400000"/>
          </a:ln>
        </p:spPr>
        <p:txBody>
          <a:bodyPr wrap="square" lIns="28573" tIns="28573" rIns="28573" bIns="28573">
            <a:sp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lang="zh-CN" altLang="en-US" sz="3200" b="1">
                <a:gradFill>
                  <a:gsLst>
                    <a:gs pos="0">
                      <a:srgbClr val="00BC70"/>
                    </a:gs>
                    <a:gs pos="44000">
                      <a:srgbClr val="54C0E8"/>
                    </a:gs>
                  </a:gsLst>
                  <a:lin ang="10800000" scaled="0"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技术架构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22"/>
          <p:cNvGrpSpPr/>
          <p:nvPr/>
        </p:nvGrpSpPr>
        <p:grpSpPr>
          <a:xfrm>
            <a:off x="977370" y="172489"/>
            <a:ext cx="4113104" cy="483692"/>
            <a:chOff x="958441" y="1611363"/>
            <a:chExt cx="3020706" cy="483692"/>
          </a:xfrm>
        </p:grpSpPr>
        <p:sp>
          <p:nvSpPr>
            <p:cNvPr id="8" name="矩形 7"/>
            <p:cNvSpPr/>
            <p:nvPr/>
          </p:nvSpPr>
          <p:spPr>
            <a:xfrm>
              <a:off x="958441" y="1611363"/>
              <a:ext cx="3020706" cy="483692"/>
            </a:xfrm>
            <a:prstGeom prst="rect">
              <a:avLst/>
            </a:prstGeom>
            <a:solidFill>
              <a:srgbClr val="12C28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02285" hangingPunct="0"/>
              <a:endParaRPr lang="zh-CN" altLang="en-US" sz="1400" b="1" dirty="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9" name="文本框 40"/>
            <p:cNvSpPr txBox="1"/>
            <p:nvPr/>
          </p:nvSpPr>
          <p:spPr>
            <a:xfrm>
              <a:off x="1901416" y="1689468"/>
              <a:ext cx="2070259" cy="33718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>
                <a:defRPr sz="1600" b="1">
                  <a:gradFill>
                    <a:gsLst>
                      <a:gs pos="100000">
                        <a:srgbClr val="00BC70"/>
                      </a:gs>
                      <a:gs pos="0">
                        <a:srgbClr val="54C0E8"/>
                      </a:gs>
                    </a:gsLst>
                    <a:lin ang="2700000" scaled="0"/>
                  </a:gradFill>
                  <a:latin typeface="微软雅黑" panose="020B0503020204020204" charset="-122"/>
                  <a:ea typeface="微软雅黑" panose="020B0503020204020204" charset="-122"/>
                  <a:cs typeface="+mn-ea"/>
                </a:defRPr>
              </a:lvl1pPr>
            </a:lstStyle>
            <a:p>
              <a:r>
                <a:rPr lang="en-US" altLang="zh-CN" sz="1600" dirty="0">
                  <a:solidFill>
                    <a:schemeClr val="bg1"/>
                  </a:solidFill>
                  <a:sym typeface="+mn-ea"/>
                </a:rPr>
                <a:t>HTML</a:t>
              </a:r>
              <a:r>
                <a:rPr lang="zh-CN" altLang="en-US" sz="1600" dirty="0">
                  <a:solidFill>
                    <a:schemeClr val="bg1"/>
                  </a:solidFill>
                  <a:sym typeface="+mn-ea"/>
                </a:rPr>
                <a:t>转</a:t>
              </a:r>
              <a:r>
                <a:rPr lang="en-US" altLang="zh-CN" sz="1600" dirty="0">
                  <a:solidFill>
                    <a:schemeClr val="bg1"/>
                  </a:solidFill>
                  <a:sym typeface="+mn-ea"/>
                </a:rPr>
                <a:t>PDF</a:t>
              </a:r>
              <a:endParaRPr lang="en-US" altLang="zh-CN" sz="1600" dirty="0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10" name="直接连接符 43"/>
            <p:cNvCxnSpPr/>
            <p:nvPr/>
          </p:nvCxnSpPr>
          <p:spPr>
            <a:xfrm>
              <a:off x="1271263" y="1674293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44"/>
            <p:cNvSpPr txBox="1"/>
            <p:nvPr/>
          </p:nvSpPr>
          <p:spPr>
            <a:xfrm>
              <a:off x="1401974" y="1727602"/>
              <a:ext cx="49950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latin typeface="Agency FB" panose="020B0503020202020204" pitchFamily="34" charset="0"/>
                  <a:ea typeface="宋体" panose="02010600030101010101" pitchFamily="2" charset="-122"/>
                </a:rPr>
                <a:t>03-01</a:t>
              </a:r>
              <a:endParaRPr lang="en-US" altLang="zh-CN" sz="1600" b="1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表格 2"/>
          <p:cNvGraphicFramePr/>
          <p:nvPr/>
        </p:nvGraphicFramePr>
        <p:xfrm>
          <a:off x="1025525" y="1159510"/>
          <a:ext cx="6398260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685"/>
                <a:gridCol w="1247775"/>
                <a:gridCol w="1190625"/>
                <a:gridCol w="1264285"/>
                <a:gridCol w="1278890"/>
              </a:tblGrid>
              <a:tr h="5784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开源框架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12C28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功能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12C28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特殊要求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12C28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效率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12C28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选择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rgbClr val="12C286"/>
                    </a:solidFill>
                  </a:tcPr>
                </a:tc>
              </a:tr>
              <a:tr h="779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latin typeface="+mn-ea"/>
                          <a:sym typeface="+mn-ea"/>
                        </a:rPr>
                        <a:t>jvppeteer</a:t>
                      </a:r>
                      <a:endParaRPr lang="zh-CN" altLang="en-US" sz="1600" b="1">
                        <a:latin typeface="+mn-ea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1">
                        <a:tint val="4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支持渲染</a:t>
                      </a:r>
                      <a:r>
                        <a:rPr lang="en-US" altLang="zh-CN" b="1"/>
                        <a:t>HTML+CSS</a:t>
                      </a:r>
                      <a:endParaRPr lang="en-US" altLang="zh-CN" b="1"/>
                    </a:p>
                  </a:txBody>
                  <a:tcPr anchor="ctr" anchorCtr="0">
                    <a:solidFill>
                      <a:schemeClr val="accent1">
                        <a:tint val="4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安装</a:t>
                      </a:r>
                      <a:r>
                        <a:rPr lang="en-US" altLang="zh-CN" b="1"/>
                        <a:t>chrome</a:t>
                      </a:r>
                      <a:r>
                        <a:rPr lang="zh-CN" altLang="en-US" b="1"/>
                        <a:t>或者</a:t>
                      </a:r>
                      <a:r>
                        <a:rPr lang="en-US" altLang="zh-CN" b="1"/>
                        <a:t>chromium</a:t>
                      </a:r>
                      <a:endParaRPr lang="en-US" altLang="zh-CN" b="1"/>
                    </a:p>
                  </a:txBody>
                  <a:tcPr anchor="ctr" anchorCtr="0">
                    <a:solidFill>
                      <a:schemeClr val="accent1">
                        <a:tint val="4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低</a:t>
                      </a:r>
                      <a:endParaRPr lang="zh-CN" altLang="en-US" b="1"/>
                    </a:p>
                  </a:txBody>
                  <a:tcPr anchor="ctr" anchorCtr="0">
                    <a:solidFill>
                      <a:schemeClr val="accent1">
                        <a:tint val="4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latin typeface="Arial" panose="020B0604020202020204" pitchFamily="34" charset="0"/>
                        </a:rPr>
                        <a:t>×</a:t>
                      </a:r>
                      <a:endParaRPr lang="zh-CN" altLang="en-US" sz="1600" b="1">
                        <a:latin typeface="Arial" panose="020B0604020202020204" pitchFamily="34" charset="0"/>
                      </a:endParaRPr>
                    </a:p>
                  </a:txBody>
                  <a:tcPr anchor="ctr" anchorCtr="0">
                    <a:solidFill>
                      <a:schemeClr val="accent1">
                        <a:tint val="40000"/>
                        <a:alpha val="51000"/>
                      </a:schemeClr>
                    </a:solidFill>
                  </a:tcPr>
                </a:tc>
              </a:tr>
              <a:tr h="679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latin typeface="+mn-ea"/>
                          <a:sym typeface="+mn-ea"/>
                        </a:rPr>
                        <a:t>flying</a:t>
                      </a:r>
                      <a:r>
                        <a:rPr lang="en-US" altLang="zh-CN" sz="1600" b="1">
                          <a:latin typeface="+mn-ea"/>
                          <a:sym typeface="+mn-ea"/>
                        </a:rPr>
                        <a:t>S</a:t>
                      </a:r>
                      <a:r>
                        <a:rPr lang="zh-CN" altLang="en-US" sz="1600" b="1">
                          <a:latin typeface="+mn-ea"/>
                          <a:sym typeface="+mn-ea"/>
                        </a:rPr>
                        <a:t>aucer</a:t>
                      </a:r>
                      <a:endParaRPr lang="zh-CN" altLang="en-US" sz="1600" b="1">
                        <a:latin typeface="+mn-ea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 b="1">
                          <a:sym typeface="+mn-ea"/>
                        </a:rPr>
                        <a:t>支持渲染</a:t>
                      </a:r>
                      <a:r>
                        <a:rPr lang="en-US" altLang="zh-CN" sz="1350" b="1">
                          <a:sym typeface="+mn-ea"/>
                        </a:rPr>
                        <a:t>HTML+CSS</a:t>
                      </a:r>
                      <a:endParaRPr lang="zh-CN" altLang="en-US" b="1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无</a:t>
                      </a:r>
                      <a:endParaRPr lang="zh-CN" altLang="en-US" b="1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高</a:t>
                      </a:r>
                      <a:endParaRPr lang="zh-CN" altLang="en-US" b="1"/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  <a:endParaRPr lang="zh-CN" altLang="en-US" sz="1600" b="1"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1">
                        <a:tint val="20000"/>
                        <a:alpha val="51000"/>
                      </a:schemeClr>
                    </a:solidFill>
                  </a:tcPr>
                </a:tc>
              </a:tr>
              <a:tr h="787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latin typeface="+mn-ea"/>
                          <a:sym typeface="+mn-ea"/>
                        </a:rPr>
                        <a:t>openhtmltopdf</a:t>
                      </a:r>
                      <a:endParaRPr lang="zh-CN" altLang="en-US" sz="1600" b="1">
                        <a:latin typeface="+mn-ea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1">
                        <a:tint val="4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 b="1">
                          <a:sym typeface="+mn-ea"/>
                        </a:rPr>
                        <a:t>支持渲染</a:t>
                      </a:r>
                      <a:r>
                        <a:rPr lang="en-US" altLang="zh-CN" sz="1350" b="1">
                          <a:sym typeface="+mn-ea"/>
                        </a:rPr>
                        <a:t>HTML+CSS</a:t>
                      </a:r>
                      <a:endParaRPr lang="en-US" altLang="zh-CN" sz="1350" b="1"/>
                    </a:p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 anchor="ctr" anchorCtr="0">
                    <a:solidFill>
                      <a:schemeClr val="accent1">
                        <a:tint val="4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 b="1">
                          <a:sym typeface="+mn-ea"/>
                        </a:rPr>
                        <a:t>无</a:t>
                      </a:r>
                      <a:endParaRPr lang="zh-CN" altLang="en-US" sz="1350" b="1"/>
                    </a:p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 anchor="ctr" anchorCtr="0">
                    <a:solidFill>
                      <a:schemeClr val="accent1">
                        <a:tint val="4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高</a:t>
                      </a:r>
                      <a:endParaRPr lang="zh-CN" altLang="en-US" b="1"/>
                    </a:p>
                  </a:txBody>
                  <a:tcPr anchor="ctr" anchorCtr="0">
                    <a:solidFill>
                      <a:schemeClr val="accent1">
                        <a:tint val="40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solidFill>
                      <a:schemeClr val="accent1">
                        <a:tint val="40000"/>
                        <a:alpha val="51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ISLIDE.ICON" val="#93994;#40786;"/>
</p:tagLst>
</file>

<file path=ppt/tags/tag2.xml><?xml version="1.0" encoding="utf-8"?>
<p:tagLst xmlns:p="http://schemas.openxmlformats.org/presentationml/2006/main">
  <p:tag name="ISLIDE.ICON" val="#93994;#40786;"/>
</p:tagLst>
</file>

<file path=ppt/tags/tag3.xml><?xml version="1.0" encoding="utf-8"?>
<p:tagLst xmlns:p="http://schemas.openxmlformats.org/presentationml/2006/main">
  <p:tag name="ISLIDE.ICON" val="#93994;#40786;"/>
</p:tagLst>
</file>

<file path=ppt/tags/tag4.xml><?xml version="1.0" encoding="utf-8"?>
<p:tagLst xmlns:p="http://schemas.openxmlformats.org/presentationml/2006/main">
  <p:tag name="ISLIDE.ICON" val="#93994;#40786;"/>
</p:tagLst>
</file>

<file path=ppt/tags/tag5.xml><?xml version="1.0" encoding="utf-8"?>
<p:tagLst xmlns:p="http://schemas.openxmlformats.org/presentationml/2006/main">
  <p:tag name="ISLIDE.ICON" val="#93994;#40786;"/>
</p:tagLst>
</file>

<file path=ppt/tags/tag6.xml><?xml version="1.0" encoding="utf-8"?>
<p:tagLst xmlns:p="http://schemas.openxmlformats.org/presentationml/2006/main">
  <p:tag name="ISLIDE.ICON" val="#93994;#40786;"/>
</p:tagLst>
</file>

<file path=ppt/tags/tag7.xml><?xml version="1.0" encoding="utf-8"?>
<p:tagLst xmlns:p="http://schemas.openxmlformats.org/presentationml/2006/main">
  <p:tag name="ISLIDE.ICON" val="#93994;#40786;"/>
</p:tagLst>
</file>

<file path=ppt/tags/tag8.xml><?xml version="1.0" encoding="utf-8"?>
<p:tagLst xmlns:p="http://schemas.openxmlformats.org/presentationml/2006/main">
  <p:tag name="ISLIDE.ICON" val="#93994;#40786;"/>
</p:tagLst>
</file>

<file path=ppt/tags/tag9.xml><?xml version="1.0" encoding="utf-8"?>
<p:tagLst xmlns:p="http://schemas.openxmlformats.org/presentationml/2006/main">
  <p:tag name="KSO_WPP_MARK_KEY" val="baca50fe-88f4-4b78-bd91-efd7322583b6"/>
  <p:tag name="COMMONDATA" val="eyJoZGlkIjoiZTRlZDY2NzM1OGYwMWQzMzljMTQ4YzgwMmJlMTJlNDYifQ=="/>
</p:tagLst>
</file>

<file path=ppt/theme/theme1.xml><?xml version="1.0" encoding="utf-8"?>
<a:theme xmlns:a="http://schemas.openxmlformats.org/drawingml/2006/main" name="第一PPT，www.1ppt.com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WPS 演示</Application>
  <PresentationFormat>全屏显示(16:9)</PresentationFormat>
  <Paragraphs>206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24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微软雅黑</vt:lpstr>
      <vt:lpstr>黑体</vt:lpstr>
      <vt:lpstr>Helvetica</vt:lpstr>
      <vt:lpstr>Agency FB</vt:lpstr>
      <vt:lpstr>Trebuchet MS</vt:lpstr>
      <vt:lpstr>Wingdings</vt:lpstr>
      <vt:lpstr>Arial Unicode MS</vt:lpstr>
      <vt:lpstr>Microsoft YaHei UI</vt:lpstr>
      <vt:lpstr>Calibri</vt:lpstr>
      <vt:lpstr>Calibri Light</vt:lpstr>
      <vt:lpstr>等线</vt:lpstr>
      <vt:lpstr>等线 Light</vt:lpstr>
      <vt:lpstr>第一PPT，www.1ppt.com</vt:lpstr>
      <vt:lpstr>Office 主题</vt:lpstr>
      <vt:lpstr>1_Office 主题</vt:lpstr>
      <vt:lpstr>4_Office 主题</vt:lpstr>
      <vt:lpstr>5_Office 主题</vt:lpstr>
      <vt:lpstr>2_Office 主题</vt:lpstr>
      <vt:lpstr>6_Office 主题</vt:lpstr>
      <vt:lpstr>3_Office 主题</vt:lpstr>
      <vt:lpstr>7_Office 主题</vt:lpstr>
      <vt:lpstr>8_Office 主题</vt:lpstr>
      <vt:lpstr>PowerPoint 演示文稿</vt:lpstr>
      <vt:lpstr>目录 |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za-liudongbo</dc:creator>
  <cp:lastModifiedBy>哎呀好气呀</cp:lastModifiedBy>
  <cp:revision>1100</cp:revision>
  <dcterms:created xsi:type="dcterms:W3CDTF">2022-01-02T09:28:00Z</dcterms:created>
  <dcterms:modified xsi:type="dcterms:W3CDTF">2023-01-08T16:51:32Z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DBAF40CE735842AD9650FB8BC3271026</vt:lpwstr>
  </property>
</Properties>
</file>