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D0B4-BAF3-FF96-B394-4A462DFCD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F59001-9ED2-A47E-B706-858F21929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A50D-CB8F-1EDF-5F13-E257251F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A8E5-BD40-4E26-CC4A-3F0B461A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30D7-8E7E-0402-EF40-0B417C73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2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7144-F265-A58D-7629-6C57693E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3FD63-E1EF-1F21-7DD7-13E6CB3E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DC457-6EF3-B770-56D5-4E1B9C4E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C1947-AFB3-8A47-C88D-7947D649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DEA7C-CB34-7EB5-02B3-CE1DB826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4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15ED7-2386-133A-01BD-B76E2FE41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87152-92F2-E17D-E24A-38CF8719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1C07A-4E7C-8261-21E0-E1A67C8D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73CF9-C401-C727-F5F0-B4AE7EE4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B3943-B082-DEA1-6DDC-90CB3162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349F-C46E-0281-32AC-74CB12CE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FD4B4-D982-B365-9FB2-B34AFA24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022CF-ABB3-1C22-E511-F89F3B6F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12FEF-B655-22D1-1951-7FC4352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2981-5F5D-E90A-D55A-E4BEC52D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1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FBA9-98DE-7DC5-BED5-CAB2F7CC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0DCB7-899B-19B3-E978-96C9DFE7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43466-05D7-A0E8-F7F2-6A21B8E3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5EF89-27E1-DA59-AC76-C616C84D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66C9E-6642-BBCA-7FE5-E0AAC508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8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36DC-D539-F2E4-B00C-35E1FF1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137CC-BB46-3514-2F55-85E9ABD1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96869-4C0C-F0A8-CDA1-C1080F31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DA071-2A70-F5BB-5EAF-1AA78F09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A3312-9680-6C2B-FDCB-B1D5E94E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61EE1-9130-1293-FB95-AC6905D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5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8D11-E440-9F86-36DA-74445474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514A1-90AF-E1DD-27F4-C80A2E27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C2AEA-7263-DEF9-6806-EB070568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D4BA2-CC35-1EA0-06F2-692110EC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AC16E-BE0E-0AF8-F77B-32DAD906A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22A8C9-4668-332D-48FD-B9461766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F86A74-E819-EA16-9482-9EBA917B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E6C295-205A-B2E7-2C51-1DEC6400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70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14E6-3D86-1E5A-648E-77112302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D64C93-3C13-8F94-0EE2-A26F6FC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7D458-A746-ED2D-98FF-C297770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A5EA4-57CB-3C2E-2CCE-B08BEEAE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F6BCB-940E-37EA-DC9B-83FF9DAC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DC08DE-668B-146A-EA47-28AB0893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52D9F-005A-A383-6A1A-75C51EE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7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80B4B-3828-F8A8-9A89-0B54D711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DC971-30C7-6C1F-2EA4-DD63565F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153DB-B653-091C-BC30-A3C7AF2D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E3C7C-0EB2-AD2F-6743-33D12798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29A6-3DE8-E41E-7979-7E7DBF2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0249E-BCA6-15D9-DBB0-BF50DD1A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4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8DA9-3B42-98BA-F6B8-41A794C4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92F72-BADE-13D5-5C3C-9594F9BB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EF18C-08E3-CC37-AF19-D5E612F8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33499-210D-8DC9-21C3-221D42C7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CAF79-237C-FFFF-94FE-66FD0305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93021-F4B2-C548-3387-6674A74D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89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CFACC3-42B3-4BEF-8A03-AA6AD6B8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80C41-A735-BD70-331E-45CF8C59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AAE1-2BB6-53CC-190C-9687A9D50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765D-85D6-354E-8B94-7988490B06B9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8D29D-CEEA-12FD-31F3-221F0DB5E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0F296-6B64-85C6-0D8C-C5861687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4A8E-F67C-F44B-AF43-8B0AF5BC50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6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CBF3E3-57F2-F12E-B6C2-D9D706A7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823"/>
            <a:ext cx="12192000" cy="3266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B4B3C2-DE14-2D70-37D0-53E31126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079750"/>
            <a:ext cx="7772400" cy="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Case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Study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FC7234-0564-FE4A-3947-325576EB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36" y="3099306"/>
            <a:ext cx="4343400" cy="3670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F6473A-C20C-0A6A-140F-3FD34AF1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66" y="1524506"/>
            <a:ext cx="3962400" cy="52451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3409E85-95D2-E828-3000-F0BF26BA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appetizer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was </a:t>
            </a:r>
            <a:r>
              <a:rPr kumimoji="1" lang="en" altLang="zh-CN" dirty="0">
                <a:solidFill>
                  <a:schemeClr val="accent1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interesting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, but the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creme </a:t>
            </a:r>
          </a:p>
          <a:p>
            <a:pPr marL="0" indent="0">
              <a:buNone/>
            </a:pPr>
            <a:r>
              <a:rPr kumimoji="1" lang="en" altLang="zh-CN" dirty="0" err="1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brulee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was very </a:t>
            </a:r>
            <a:r>
              <a:rPr kumimoji="1" lang="en" altLang="zh-CN" dirty="0">
                <a:solidFill>
                  <a:schemeClr val="accent1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savory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kumimoji="1" lang="en" altLang="zh-CN" dirty="0">
                <a:solidFill>
                  <a:schemeClr val="accent1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delicious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</a:p>
          <a:p>
            <a:endParaRPr kumimoji="1" lang="en" altLang="zh-CN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zh-CN" altLang="en-US" dirty="0">
              <a:latin typeface="Times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1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Analysis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361837-C950-C9E9-F4DB-354F985A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851192"/>
            <a:ext cx="6731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6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Analysis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4A3200-563A-5748-5B2C-F29DEBCC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070100"/>
            <a:ext cx="6667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Motivation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7036-F084-BB17-9564-246A546C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latin typeface="Times" pitchFamily="2" charset="0"/>
              </a:rPr>
              <a:t>How to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</a:rPr>
              <a:t>locate the corresponding opinion contexts for each aspect term</a:t>
            </a:r>
            <a:r>
              <a:rPr kumimoji="1" lang="en" altLang="zh-CN" dirty="0">
                <a:latin typeface="Times" pitchFamily="2" charset="0"/>
              </a:rPr>
              <a:t> is a key challenge for ABSA. </a:t>
            </a:r>
          </a:p>
          <a:p>
            <a:r>
              <a:rPr kumimoji="1" lang="en" altLang="zh-CN" dirty="0">
                <a:latin typeface="Times" pitchFamily="2" charset="0"/>
              </a:rPr>
              <a:t>Syntactic dependencies have been shown to better capture the interaction between the aspect and the opinion contexts </a:t>
            </a:r>
          </a:p>
          <a:p>
            <a:r>
              <a:rPr kumimoji="1" lang="en" altLang="zh-CN" dirty="0">
                <a:latin typeface="Times" pitchFamily="2" charset="0"/>
              </a:rPr>
              <a:t>unavailable for low-resource languages or perform worse in low-resource domains</a:t>
            </a:r>
          </a:p>
          <a:p>
            <a:r>
              <a:rPr kumimoji="1" lang="en" altLang="zh-CN" dirty="0">
                <a:latin typeface="Times" pitchFamily="2" charset="0"/>
              </a:rPr>
              <a:t>dependency trees are also not optimized for aspect-based sentiment classification</a:t>
            </a:r>
          </a:p>
          <a:p>
            <a:pPr lvl="1"/>
            <a:r>
              <a:rPr kumimoji="1" lang="en" altLang="zh-CN" dirty="0">
                <a:latin typeface="Times" pitchFamily="2" charset="0"/>
              </a:rPr>
              <a:t>hand-crafted rules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——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" altLang="zh-CN" dirty="0">
                <a:latin typeface="Times" pitchFamily="2" charset="0"/>
              </a:rPr>
              <a:t>R-GAT</a:t>
            </a:r>
            <a:r>
              <a:rPr kumimoji="1" lang="zh-CN" altLang="en-US" dirty="0">
                <a:latin typeface="Times" pitchFamily="2" charset="0"/>
              </a:rPr>
              <a:t> </a:t>
            </a:r>
            <a:endParaRPr kumimoji="1" lang="en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43ECE-C211-36E4-F4D9-775F1A5B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C1DC1-7B79-055C-3486-EFEE4E97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our algorithm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induces a tree structure recursively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according to a set of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attention scores</a:t>
            </a:r>
            <a:r>
              <a:rPr kumimoji="1" lang="en-US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calculated using a neural layer on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top of BERT representation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of the sentence </a:t>
            </a:r>
          </a:p>
          <a:p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Starting with the root node, the algorithm builds a tree by selecting one child node on each side of a current node and recursively continue the partition process to obtain a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binarized and lexicalized tree structure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" altLang="zh-CN" dirty="0">
                <a:latin typeface="Times" pitchFamily="2" charset="0"/>
                <a:cs typeface="Tahoma" panose="020B0604030504040204" pitchFamily="34" charset="0"/>
              </a:rPr>
              <a:t>policy-based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cs typeface="Tahoma" panose="020B0604030504040204" pitchFamily="34" charset="0"/>
              </a:rPr>
              <a:t>reinforcement learning</a:t>
            </a:r>
            <a:r>
              <a:rPr kumimoji="1" lang="en" altLang="zh-CN" dirty="0">
                <a:latin typeface="Times" pitchFamily="2" charset="0"/>
                <a:cs typeface="Tahoma" panose="020B0604030504040204" pitchFamily="34" charset="0"/>
              </a:rPr>
              <a:t> + a set of </a:t>
            </a:r>
            <a:r>
              <a:rPr kumimoji="1" lang="en" altLang="zh-CN" dirty="0" err="1">
                <a:latin typeface="Times" pitchFamily="2" charset="0"/>
                <a:cs typeface="Tahoma" panose="020B0604030504040204" pitchFamily="34" charset="0"/>
              </a:rPr>
              <a:t>regularizers</a:t>
            </a:r>
            <a:endParaRPr kumimoji="1" lang="en" altLang="zh-CN" dirty="0">
              <a:latin typeface="Times" pitchFamily="2" charset="0"/>
              <a:cs typeface="Tahoma" panose="020B0604030504040204" pitchFamily="34" charset="0"/>
            </a:endParaRPr>
          </a:p>
          <a:p>
            <a:endParaRPr kumimoji="1" lang="zh-CN" altLang="en-US" dirty="0">
              <a:latin typeface="Times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7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4E8F0A-0386-EDA6-F183-5B99F8B8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35" y="368035"/>
            <a:ext cx="6830929" cy="61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7C7BA-20F4-9566-C71C-1476D3CC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14" y="1537747"/>
            <a:ext cx="8731971" cy="532025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5FB33F8-1341-3301-3DEE-227E252D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Model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5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Model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376E8F-E3AC-89E2-80C0-3BBAEC30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7600" cy="457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2A4529-E427-EF87-14BB-867F541E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5700"/>
            <a:ext cx="3365500" cy="1003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F9149B-AB33-C89A-D2D3-95A7677C1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06812"/>
            <a:ext cx="26289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E68797-A47C-5E6D-9724-3E7E39F93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18024"/>
            <a:ext cx="3149600" cy="48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28C0E0-2B7E-04A3-8631-C88627BC9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78436"/>
            <a:ext cx="2235200" cy="393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0493C3-FB34-3193-9446-9F9A77E24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090" y="4518024"/>
            <a:ext cx="5702300" cy="45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60B7A8-58CF-0384-ECE0-C326BFFC9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090" y="5113336"/>
            <a:ext cx="6057900" cy="723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65344E-8F06-4B97-4848-90E941786B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090" y="2411412"/>
            <a:ext cx="6642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FF5B22-F508-EA8E-EAF0-A7CEDD3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690688"/>
            <a:ext cx="6654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Experiments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F0AE2D-0F4D-9927-56E0-716F7A89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690688"/>
            <a:ext cx="6654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828-544A-51F7-87CD-15BE32E9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Case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Study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38C8F-928C-B517-A24C-B3EC346A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3" y="2478178"/>
            <a:ext cx="5359400" cy="435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47F702-C2C6-BA7C-892A-3CA470E3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4131850"/>
            <a:ext cx="6731000" cy="26543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C666721-2A38-C711-F39B-4AF78A16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kumimoji="1" lang="en" altLang="zh-CN" dirty="0">
                <a:solidFill>
                  <a:srgbClr val="FF000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scallops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are apparently cooked in a black olive butter which really makes them </a:t>
            </a:r>
            <a:r>
              <a:rPr kumimoji="1" lang="en" altLang="zh-CN" dirty="0">
                <a:solidFill>
                  <a:schemeClr val="accent1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( not to mention </a:t>
            </a:r>
            <a:r>
              <a:rPr kumimoji="1" lang="en" altLang="zh-CN" dirty="0">
                <a:solidFill>
                  <a:schemeClr val="accent1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tasty</a:t>
            </a:r>
            <a:r>
              <a:rPr kumimoji="1" lang="en" altLang="zh-CN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 ) . </a:t>
            </a:r>
          </a:p>
          <a:p>
            <a:endParaRPr kumimoji="1" lang="zh-CN" altLang="en-US" dirty="0">
              <a:latin typeface="Times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8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181</Words>
  <Application>Microsoft Macintosh PowerPoint</Application>
  <PresentationFormat>宽屏</PresentationFormat>
  <Paragraphs>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</vt:lpstr>
      <vt:lpstr>Office 主题​​</vt:lpstr>
      <vt:lpstr>PowerPoint 演示文稿</vt:lpstr>
      <vt:lpstr>Motivation</vt:lpstr>
      <vt:lpstr>Method</vt:lpstr>
      <vt:lpstr>PowerPoint 演示文稿</vt:lpstr>
      <vt:lpstr>Model</vt:lpstr>
      <vt:lpstr>Model</vt:lpstr>
      <vt:lpstr>Experiments</vt:lpstr>
      <vt:lpstr>Experiments</vt:lpstr>
      <vt:lpstr>Case Study</vt:lpstr>
      <vt:lpstr>Case Study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永强</dc:creator>
  <cp:lastModifiedBy>郑 永强</cp:lastModifiedBy>
  <cp:revision>3</cp:revision>
  <dcterms:created xsi:type="dcterms:W3CDTF">2022-11-02T07:58:40Z</dcterms:created>
  <dcterms:modified xsi:type="dcterms:W3CDTF">2022-11-02T11:16:25Z</dcterms:modified>
</cp:coreProperties>
</file>