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2" r:id="rId5"/>
    <p:sldId id="259" r:id="rId6"/>
    <p:sldId id="272" r:id="rId7"/>
    <p:sldId id="273" r:id="rId8"/>
    <p:sldId id="263" r:id="rId9"/>
    <p:sldId id="274" r:id="rId10"/>
    <p:sldId id="275" r:id="rId11"/>
    <p:sldId id="264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97"/>
  </p:normalViewPr>
  <p:slideViewPr>
    <p:cSldViewPr snapToGrid="0">
      <p:cViewPr varScale="1">
        <p:scale>
          <a:sx n="85" d="100"/>
          <a:sy n="85" d="100"/>
        </p:scale>
        <p:origin x="2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0D0B4-BAF3-FF96-B394-4A462DFCD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F59001-9ED2-A47E-B706-858F21929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3A50D-CB8F-1EDF-5F13-E257251F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DA8E5-BD40-4E26-CC4A-3F0B461A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30D7-8E7E-0402-EF40-0B417C73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2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7144-F265-A58D-7629-6C57693E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3FD63-E1EF-1F21-7DD7-13E6CB3E8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DC457-6EF3-B770-56D5-4E1B9C4E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C1947-AFB3-8A47-C88D-7947D649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DEA7C-CB34-7EB5-02B3-CE1DB826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4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A15ED7-2386-133A-01BD-B76E2FE41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F87152-92F2-E17D-E24A-38CF8719A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1C07A-4E7C-8261-21E0-E1A67C8D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73CF9-C401-C727-F5F0-B4AE7EE4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B3943-B082-DEA1-6DDC-90CB3162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3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A349F-C46E-0281-32AC-74CB12CE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FD4B4-D982-B365-9FB2-B34AFA24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022CF-ABB3-1C22-E511-F89F3B6F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12FEF-B655-22D1-1951-7FC4352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2981-5F5D-E90A-D55A-E4BEC52D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16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FBA9-98DE-7DC5-BED5-CAB2F7CC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0DCB7-899B-19B3-E978-96C9DFE7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43466-05D7-A0E8-F7F2-6A21B8E3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5EF89-27E1-DA59-AC76-C616C84D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66C9E-6642-BBCA-7FE5-E0AAC508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8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36DC-D539-F2E4-B00C-35E1FF1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137CC-BB46-3514-2F55-85E9ABD15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E96869-4C0C-F0A8-CDA1-C1080F319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DA071-2A70-F5BB-5EAF-1AA78F09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A3312-9680-6C2B-FDCB-B1D5E94E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61EE1-9130-1293-FB95-AC6905D1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54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8D11-E440-9F86-36DA-74445474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514A1-90AF-E1DD-27F4-C80A2E27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C2AEA-7263-DEF9-6806-EB0705683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4D4BA2-CC35-1EA0-06F2-692110EC6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7AC16E-BE0E-0AF8-F77B-32DAD906A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22A8C9-4668-332D-48FD-B9461766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F86A74-E819-EA16-9482-9EBA917B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E6C295-205A-B2E7-2C51-1DEC6400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70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214E6-3D86-1E5A-648E-77112302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D64C93-3C13-8F94-0EE2-A26F6FCF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7D458-A746-ED2D-98FF-C2977707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EA5EA4-57CB-3C2E-2CCE-B08BEEAE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5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7F6BCB-940E-37EA-DC9B-83FF9DAC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DC08DE-668B-146A-EA47-28AB0893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52D9F-005A-A383-6A1A-75C51EE7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78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80B4B-3828-F8A8-9A89-0B54D711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DC971-30C7-6C1F-2EA4-DD63565F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153DB-B653-091C-BC30-A3C7AF2D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E3C7C-0EB2-AD2F-6743-33D12798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29A6-3DE8-E41E-7979-7E7DBF2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0249E-BCA6-15D9-DBB0-BF50DD1A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43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C8DA9-3B42-98BA-F6B8-41A794C4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92F72-BADE-13D5-5C3C-9594F9BB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EF18C-08E3-CC37-AF19-D5E612F8D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33499-210D-8DC9-21C3-221D42C7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CAF79-237C-FFFF-94FE-66FD0305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93021-F4B2-C548-3387-6674A74D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89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CFACC3-42B3-4BEF-8A03-AA6AD6B8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80C41-A735-BD70-331E-45CF8C59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EAAE1-2BB6-53CC-190C-9687A9D50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765D-85D6-354E-8B94-7988490B06B9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8D29D-CEEA-12FD-31F3-221F0DB5E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0F296-6B64-85C6-0D8C-C5861687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61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49DD0F-8096-8E3F-CBE8-B36DE79E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43" y="756504"/>
            <a:ext cx="10047514" cy="53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7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Robustness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04DE84-5BFA-9A18-DEF9-B2D486A1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222500"/>
            <a:ext cx="6934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t-SNE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5FFA91-2747-E445-4FC2-05779E4C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31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9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t-SNE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AA2FE6-209F-9AD8-44C3-51CF45CB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31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3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Motivation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47036-F084-BB17-9564-246A546C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Times" pitchFamily="2" charset="0"/>
              </a:rPr>
              <a:t>注意力机制关注到方面无关的单词会引入噪声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zh-CN" altLang="en-US" dirty="0">
                <a:latin typeface="Times" pitchFamily="2" charset="0"/>
              </a:rPr>
              <a:t>交叉熵损失很难利用</a:t>
            </a:r>
            <a:r>
              <a:rPr kumimoji="1" lang="en-US" altLang="zh-CN" dirty="0">
                <a:latin typeface="Times" pitchFamily="2" charset="0"/>
              </a:rPr>
              <a:t>intra-class</a:t>
            </a:r>
            <a:r>
              <a:rPr kumimoji="1" lang="zh-CN" altLang="en-US" dirty="0">
                <a:latin typeface="Times" pitchFamily="2" charset="0"/>
              </a:rPr>
              <a:t>和</a:t>
            </a:r>
            <a:r>
              <a:rPr kumimoji="1" lang="en-US" altLang="zh-CN" dirty="0">
                <a:latin typeface="Times" pitchFamily="2" charset="0"/>
              </a:rPr>
              <a:t>inter-class</a:t>
            </a:r>
            <a:r>
              <a:rPr kumimoji="1" lang="zh-CN" altLang="en-US" dirty="0">
                <a:latin typeface="Times" pitchFamily="2" charset="0"/>
              </a:rPr>
              <a:t>的隐式信息</a:t>
            </a:r>
            <a:endParaRPr kumimoji="1" lang="en-US" altLang="zh-CN" dirty="0">
              <a:latin typeface="Times" pitchFamily="2" charset="0"/>
            </a:endParaRPr>
          </a:p>
          <a:p>
            <a:pPr lvl="1"/>
            <a:r>
              <a:rPr kumimoji="1" lang="en-US" altLang="zh-CN" dirty="0">
                <a:latin typeface="Times" pitchFamily="2" charset="0"/>
              </a:rPr>
              <a:t>intra-class compactness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inter-class separability</a:t>
            </a:r>
          </a:p>
          <a:p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1.</a:t>
            </a:r>
            <a:r>
              <a:rPr kumimoji="1" lang="zh-CN" altLang="en-US" dirty="0">
                <a:latin typeface="Times" pitchFamily="2" charset="0"/>
              </a:rPr>
              <a:t> 消除方面无关单词的干扰</a:t>
            </a:r>
            <a:endParaRPr kumimoji="1" lang="en-US" altLang="zh-CN" dirty="0">
              <a:latin typeface="Times" pitchFamily="2" charset="0"/>
            </a:endParaRPr>
          </a:p>
          <a:p>
            <a:pPr lvl="1"/>
            <a:r>
              <a:rPr kumimoji="1" lang="zh-CN" altLang="en-US" dirty="0">
                <a:latin typeface="Times" pitchFamily="2" charset="0"/>
              </a:rPr>
              <a:t>区分方面相关和方面无关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2. </a:t>
            </a:r>
            <a:r>
              <a:rPr kumimoji="1" lang="zh-CN" altLang="en-US" dirty="0">
                <a:latin typeface="Times" pitchFamily="2" charset="0"/>
              </a:rPr>
              <a:t>利用相同情感和不同情感之间的信息</a:t>
            </a:r>
            <a:endParaRPr kumimoji="1" lang="en-US" altLang="zh-CN" dirty="0">
              <a:latin typeface="Times" pitchFamily="2" charset="0"/>
            </a:endParaRPr>
          </a:p>
          <a:p>
            <a:pPr lvl="1"/>
            <a:r>
              <a:rPr kumimoji="1" lang="zh-CN" altLang="en-US" dirty="0">
                <a:latin typeface="Times" pitchFamily="2" charset="0"/>
              </a:rPr>
              <a:t>对比学习</a:t>
            </a:r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Model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47036-F084-BB17-9564-246A546C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Times" pitchFamily="2" charset="0"/>
              </a:rPr>
              <a:t>为了解决上述问题，作者提出了</a:t>
            </a:r>
            <a:r>
              <a:rPr kumimoji="1" lang="en" altLang="zh-CN" dirty="0">
                <a:latin typeface="Times" pitchFamily="2" charset="0"/>
              </a:rPr>
              <a:t>Aspect Feature Distillation and Enhancement Network (AFDEN) </a:t>
            </a:r>
          </a:p>
          <a:p>
            <a:endParaRPr kumimoji="1" lang="en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1.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" altLang="zh-CN" dirty="0">
                <a:latin typeface="Times" pitchFamily="2" charset="0"/>
              </a:rPr>
              <a:t>Dual-feature Extraction</a:t>
            </a:r>
            <a:r>
              <a:rPr kumimoji="1" lang="zh-CN" altLang="en-US" dirty="0">
                <a:latin typeface="Times" pitchFamily="2" charset="0"/>
              </a:rPr>
              <a:t>（</a:t>
            </a:r>
            <a:r>
              <a:rPr kumimoji="1" lang="en-US" altLang="zh-CN" dirty="0">
                <a:latin typeface="Times" pitchFamily="2" charset="0"/>
              </a:rPr>
              <a:t>DFE</a:t>
            </a:r>
            <a:r>
              <a:rPr kumimoji="1" lang="zh-CN" altLang="en-US" dirty="0">
                <a:latin typeface="Times" pitchFamily="2" charset="0"/>
              </a:rPr>
              <a:t>）</a:t>
            </a:r>
            <a:endParaRPr kumimoji="1" lang="en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2.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" altLang="zh-CN" dirty="0">
                <a:latin typeface="Times" pitchFamily="2" charset="0"/>
              </a:rPr>
              <a:t>Aspect-feature Distillation</a:t>
            </a:r>
            <a:r>
              <a:rPr kumimoji="1" lang="zh-CN" altLang="en-US" dirty="0">
                <a:latin typeface="Times" pitchFamily="2" charset="0"/>
              </a:rPr>
              <a:t>（</a:t>
            </a:r>
            <a:r>
              <a:rPr kumimoji="1" lang="en-US" altLang="zh-CN" dirty="0">
                <a:latin typeface="Times" pitchFamily="2" charset="0"/>
              </a:rPr>
              <a:t>AFD</a:t>
            </a:r>
            <a:r>
              <a:rPr kumimoji="1" lang="zh-CN" altLang="en-US" dirty="0">
                <a:latin typeface="Times" pitchFamily="2" charset="0"/>
              </a:rPr>
              <a:t>）</a:t>
            </a:r>
            <a:endParaRPr kumimoji="1" lang="en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3.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" altLang="zh-CN" dirty="0">
                <a:latin typeface="Times" pitchFamily="2" charset="0"/>
              </a:rPr>
              <a:t>Aspect-feature Enhancement</a:t>
            </a:r>
            <a:r>
              <a:rPr kumimoji="1" lang="zh-CN" altLang="en-US" dirty="0">
                <a:latin typeface="Times" pitchFamily="2" charset="0"/>
              </a:rPr>
              <a:t>（</a:t>
            </a:r>
            <a:r>
              <a:rPr kumimoji="1" lang="en-US" altLang="zh-CN" dirty="0">
                <a:latin typeface="Times" pitchFamily="2" charset="0"/>
              </a:rPr>
              <a:t>AFE</a:t>
            </a:r>
            <a:r>
              <a:rPr kumimoji="1" lang="zh-CN" altLang="en-US" dirty="0">
                <a:latin typeface="Times" pitchFamily="2" charset="0"/>
              </a:rPr>
              <a:t>）</a:t>
            </a:r>
            <a:endParaRPr kumimoji="1" lang="en" altLang="zh-CN" dirty="0">
              <a:latin typeface="Times" pitchFamily="2" charset="0"/>
            </a:endParaRPr>
          </a:p>
          <a:p>
            <a:endParaRPr kumimoji="1" lang="en" alt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E04403-CA81-ABE1-4F19-3A3A355B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815641"/>
            <a:ext cx="7772400" cy="604235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5FB33F8-1341-3301-3DEE-227E252D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Model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5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DFE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CBC75-AC51-93F0-22E1-D014F653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self-attention</a:t>
            </a:r>
          </a:p>
          <a:p>
            <a:r>
              <a:rPr kumimoji="1" lang="en-US" altLang="zh-CN" dirty="0">
                <a:latin typeface="Times" pitchFamily="2" charset="0"/>
              </a:rPr>
              <a:t>GCN</a:t>
            </a:r>
          </a:p>
          <a:p>
            <a:r>
              <a:rPr kumimoji="1" lang="en-US" altLang="zh-CN" dirty="0">
                <a:latin typeface="Times" pitchFamily="2" charset="0"/>
              </a:rPr>
              <a:t>Aspect-specific Masking</a:t>
            </a:r>
          </a:p>
          <a:p>
            <a:endParaRPr kumimoji="1" lang="en-US" alt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7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E04403-CA81-ABE1-4F19-3A3A355B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815641"/>
            <a:ext cx="7772400" cy="604235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5FB33F8-1341-3301-3DEE-227E252D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Model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9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AFD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CBC75-AC51-93F0-22E1-D014F653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Gradient Reverse Layer (GRL) </a:t>
            </a:r>
          </a:p>
          <a:p>
            <a:r>
              <a:rPr kumimoji="1" lang="en-US" altLang="zh-CN" dirty="0">
                <a:latin typeface="Times" pitchFamily="2" charset="0"/>
              </a:rPr>
              <a:t>Aspect-specific Orthographic Projection Layer (AS-OPL) </a:t>
            </a:r>
          </a:p>
          <a:p>
            <a:endParaRPr kumimoji="1" lang="en-US" altLang="zh-CN" dirty="0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AF10AE-0CA9-7A0D-9DEA-AEE4798B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952803"/>
            <a:ext cx="4252686" cy="37926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D0E939-CF36-7847-816B-4296AE9FD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44" y="3617547"/>
            <a:ext cx="219710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43D1CE-BA71-66BE-5BC6-D4599C63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244" y="4399391"/>
            <a:ext cx="2070100" cy="571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F0FA90-06A8-609E-F483-52D020566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244" y="5214572"/>
            <a:ext cx="2781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7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Experiments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E5A867-319A-3E4B-C413-B5C2677D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97" y="1889668"/>
            <a:ext cx="9403006" cy="3840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7972C8-FF54-594A-6E1C-A3064DF1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2635250"/>
            <a:ext cx="4089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Ablation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ECBB26-99F5-C9E9-9F2A-F13D02D2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91551"/>
            <a:ext cx="7772400" cy="16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7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122</Words>
  <Application>Microsoft Macintosh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</vt:lpstr>
      <vt:lpstr>Office 主题​​</vt:lpstr>
      <vt:lpstr>PowerPoint 演示文稿</vt:lpstr>
      <vt:lpstr>Motivation</vt:lpstr>
      <vt:lpstr>Model</vt:lpstr>
      <vt:lpstr>Model</vt:lpstr>
      <vt:lpstr>DFE</vt:lpstr>
      <vt:lpstr>Model</vt:lpstr>
      <vt:lpstr>AFD</vt:lpstr>
      <vt:lpstr>Experiments</vt:lpstr>
      <vt:lpstr>Ablation</vt:lpstr>
      <vt:lpstr>Robustness</vt:lpstr>
      <vt:lpstr>t-SNE</vt:lpstr>
      <vt:lpstr>t-SNE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永强</dc:creator>
  <cp:lastModifiedBy>郑 永强</cp:lastModifiedBy>
  <cp:revision>12</cp:revision>
  <dcterms:created xsi:type="dcterms:W3CDTF">2022-11-02T07:58:40Z</dcterms:created>
  <dcterms:modified xsi:type="dcterms:W3CDTF">2022-11-30T10:53:54Z</dcterms:modified>
</cp:coreProperties>
</file>