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a3cf292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a3cf292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a3cf2926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a3cf2926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a3cf292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a3cf292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a3cf2926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a3cf2926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a3cf2926b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a3cf2926b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a3cf2926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a3cf2926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uow.edu.au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uow.edu.au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Q5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19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Chong Wen Jie Vincent - 7223766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Sally - 4603229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Chng Wei Da Amos - 7224126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IP addresses of our local DNS server (resolver)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Sally’s local DNS server (resolver)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78" y="1719800"/>
            <a:ext cx="4590051" cy="29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IP addresses of our local DNS server (resolver)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0" y="1272661"/>
            <a:ext cx="7677951" cy="23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www.uow.edu.au</a:t>
            </a:r>
            <a:r>
              <a:rPr lang="en"/>
              <a:t>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3.104.70.70 + 13.237.228.187 + 52.62.126.153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93475"/>
            <a:ext cx="8161025" cy="30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55300" y="116550"/>
            <a:ext cx="85206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Name of primary authoritative DNS server of </a:t>
            </a:r>
            <a:r>
              <a:rPr lang="en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www.uow.edu.au</a:t>
            </a:r>
            <a:r>
              <a:rPr lang="en" sz="2000"/>
              <a:t> </a:t>
            </a:r>
            <a:endParaRPr sz="20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75" y="672750"/>
            <a:ext cx="4153026" cy="409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Name of the mail server of our uow domain (uow.edu.au)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50" y="1180675"/>
            <a:ext cx="52690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6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“Registrar Name” of www.uow.edu.au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63" y="1152475"/>
            <a:ext cx="53244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