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Source Sans Pr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SourceSansPro-bold.fntdata"/><Relationship Id="rId12" Type="http://schemas.openxmlformats.org/officeDocument/2006/relationships/font" Target="fonts/SourceSans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Italic.fntdata"/><Relationship Id="rId14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b47a208b2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b47a208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b47a208b2_1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3b47a208b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CSCI369 Lab 1 Question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 txBox="1"/>
          <p:nvPr>
            <p:ph idx="4294967295" type="subTitle"/>
          </p:nvPr>
        </p:nvSpPr>
        <p:spPr>
          <a:xfrm>
            <a:off x="1384175" y="1219150"/>
            <a:ext cx="6952200" cy="27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C58D3"/>
                </a:solidFill>
              </a:rPr>
              <a:t>We are Lim Yan Zhen Grace</a:t>
            </a:r>
            <a:r>
              <a:rPr b="1" lang="en" sz="3600">
                <a:solidFill>
                  <a:srgbClr val="0C58D3"/>
                </a:solidFill>
              </a:rPr>
              <a:t>, Kyle Sore, Ong Chuan Jie Sean, Damian Yeo Kun Han.</a:t>
            </a:r>
            <a:endParaRPr b="1" sz="3600">
              <a:solidFill>
                <a:srgbClr val="0C58D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0C58D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C58D3"/>
                </a:solidFill>
              </a:rPr>
              <a:t>T08</a:t>
            </a:r>
            <a:endParaRPr b="1" sz="3600">
              <a:solidFill>
                <a:srgbClr val="0C58D3"/>
              </a:solidFill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81525" y="-6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370275" y="3103225"/>
            <a:ext cx="36822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Explanation of Process: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-d argument requests the target domain for the search.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-b argument requests the search engine to use.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25" y="1474075"/>
            <a:ext cx="5035326" cy="332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5370275" y="1034575"/>
            <a:ext cx="3682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theHarvester is a command-line tool in Kali Linux that uses a variety of Search Engines to find: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Email Accounts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Subdomain Names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-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Virtual Hosts etc.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81525" y="-6"/>
            <a:ext cx="5832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5992675" y="1080100"/>
            <a:ext cx="368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 rotWithShape="1">
          <a:blip r:embed="rId3">
            <a:alphaModFix/>
          </a:blip>
          <a:srcRect b="0" l="0" r="43426" t="0"/>
          <a:stretch/>
        </p:blipFill>
        <p:spPr>
          <a:xfrm>
            <a:off x="691125" y="1080100"/>
            <a:ext cx="2421126" cy="395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450" y="1058975"/>
            <a:ext cx="4808451" cy="39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4294967295" type="ctrTitle"/>
          </p:nvPr>
        </p:nvSpPr>
        <p:spPr>
          <a:xfrm>
            <a:off x="631975" y="212869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