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b46b03fe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b46b03fe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3b46b03f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3b46b03f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b46b03f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b46b03f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Tutorial 1 CSCI369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Daryl Low 7349026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Eugene Sim 7058883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Yang Tao 7023273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Ego Search Eugene Sim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4825" y="111238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v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0391" l="13860" r="37315" t="4574"/>
          <a:stretch/>
        </p:blipFill>
        <p:spPr>
          <a:xfrm>
            <a:off x="0" y="1017725"/>
            <a:ext cx="3867773" cy="35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10380" l="13881" r="40885" t="7625"/>
          <a:stretch/>
        </p:blipFill>
        <p:spPr>
          <a:xfrm>
            <a:off x="3867775" y="1017725"/>
            <a:ext cx="3754027" cy="351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0" y="4528800"/>
            <a:ext cx="74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 am comfortable with the search result since narrowing down to a person with a common name would be tedious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Ego Search Daryl Low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25" y="1152475"/>
            <a:ext cx="4369776" cy="15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017725"/>
            <a:ext cx="4267200" cy="274475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38150" y="4019550"/>
            <a:ext cx="839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I am comfortable with the google results as there are many famous people </a:t>
            </a:r>
            <a:r>
              <a:rPr lang="en-GB" sz="1600">
                <a:solidFill>
                  <a:schemeClr val="dk1"/>
                </a:solidFill>
              </a:rPr>
              <a:t>with</a:t>
            </a:r>
            <a:r>
              <a:rPr lang="en-GB" sz="1600">
                <a:solidFill>
                  <a:schemeClr val="dk1"/>
                </a:solidFill>
              </a:rPr>
              <a:t> the same name as me. However under the image sections, there are pictures of my face from linkedIn.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705100"/>
            <a:ext cx="4724398" cy="12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6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Ego-Search Yang Tao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475" y="822275"/>
            <a:ext cx="4206743" cy="346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22275"/>
            <a:ext cx="3331325" cy="34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11700" y="4376725"/>
            <a:ext cx="810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 am </a:t>
            </a:r>
            <a:r>
              <a:rPr lang="en-GB">
                <a:solidFill>
                  <a:schemeClr val="dk1"/>
                </a:solidFill>
              </a:rPr>
              <a:t>comfortable</a:t>
            </a:r>
            <a:r>
              <a:rPr lang="en-GB">
                <a:solidFill>
                  <a:schemeClr val="dk1"/>
                </a:solidFill>
              </a:rPr>
              <a:t> with the result shown, as there are quite a few of famous people that have the same name.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