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rui Huang" initials="A" lastIdx="1" clrIdx="0">
    <p:extLst>
      <p:ext uri="{19B8F6BF-5375-455C-9EA6-DF929625EA0E}">
        <p15:presenceInfo xmlns:p15="http://schemas.microsoft.com/office/powerpoint/2012/main" userId="Yongrui Hu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3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1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6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5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6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69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0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5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2DE3-1C75-4003-9A54-ED04BDE4CE5E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B06B-BCD2-4690-A9E1-F58E814C7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3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93E67141-9635-4D0E-AF3C-97E98D7DCD10}"/>
              </a:ext>
            </a:extLst>
          </p:cNvPr>
          <p:cNvSpPr/>
          <p:nvPr/>
        </p:nvSpPr>
        <p:spPr>
          <a:xfrm>
            <a:off x="2292550" y="5576522"/>
            <a:ext cx="1376039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47CDBC2-DEF7-4B70-BA23-B91DF7EAFBBF}"/>
              </a:ext>
            </a:extLst>
          </p:cNvPr>
          <p:cNvSpPr/>
          <p:nvPr/>
        </p:nvSpPr>
        <p:spPr>
          <a:xfrm>
            <a:off x="305504" y="3687755"/>
            <a:ext cx="1676400" cy="274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文本固定特征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92A0AAE-2501-4BED-BB67-983A7BDFBB5A}"/>
              </a:ext>
            </a:extLst>
          </p:cNvPr>
          <p:cNvSpPr/>
          <p:nvPr/>
        </p:nvSpPr>
        <p:spPr>
          <a:xfrm>
            <a:off x="3468791" y="1041838"/>
            <a:ext cx="1376039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用户画像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291B97-FB19-4C83-80F4-5E0A327EA57A}"/>
              </a:ext>
            </a:extLst>
          </p:cNvPr>
          <p:cNvSpPr/>
          <p:nvPr/>
        </p:nvSpPr>
        <p:spPr>
          <a:xfrm>
            <a:off x="5111160" y="1041838"/>
            <a:ext cx="1376039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转发特征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F998FDE-44C9-462D-990F-FFC1C7A44D07}"/>
              </a:ext>
            </a:extLst>
          </p:cNvPr>
          <p:cNvSpPr/>
          <p:nvPr/>
        </p:nvSpPr>
        <p:spPr>
          <a:xfrm>
            <a:off x="6666232" y="1044057"/>
            <a:ext cx="1376039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交叉特征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988913D3-D8BC-4F30-A255-8AAD636688B6}"/>
              </a:ext>
            </a:extLst>
          </p:cNvPr>
          <p:cNvSpPr/>
          <p:nvPr/>
        </p:nvSpPr>
        <p:spPr>
          <a:xfrm rot="16200000">
            <a:off x="1752566" y="2162076"/>
            <a:ext cx="550416" cy="38617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4D68715-5ACF-49C6-B455-4CEA81DF4FE3}"/>
              </a:ext>
            </a:extLst>
          </p:cNvPr>
          <p:cNvSpPr txBox="1"/>
          <p:nvPr/>
        </p:nvSpPr>
        <p:spPr>
          <a:xfrm>
            <a:off x="1038652" y="4226340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concatenate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C054094-9D29-4BCF-845E-BDD50C2BF28C}"/>
              </a:ext>
            </a:extLst>
          </p:cNvPr>
          <p:cNvSpPr/>
          <p:nvPr/>
        </p:nvSpPr>
        <p:spPr>
          <a:xfrm>
            <a:off x="2212652" y="4631959"/>
            <a:ext cx="153583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Al-Bert Encoder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8954CA-F6FF-4022-8E29-F72D53C4B54F}"/>
              </a:ext>
            </a:extLst>
          </p:cNvPr>
          <p:cNvCxnSpPr>
            <a:stCxn id="34" idx="0"/>
            <a:endCxn id="41" idx="2"/>
          </p:cNvCxnSpPr>
          <p:nvPr/>
        </p:nvCxnSpPr>
        <p:spPr>
          <a:xfrm flipV="1">
            <a:off x="2980570" y="5182375"/>
            <a:ext cx="0" cy="39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88C4516-A94C-4177-BED2-0BC2B745BF93}"/>
              </a:ext>
            </a:extLst>
          </p:cNvPr>
          <p:cNvCxnSpPr/>
          <p:nvPr/>
        </p:nvCxnSpPr>
        <p:spPr>
          <a:xfrm flipV="1">
            <a:off x="2977608" y="4237812"/>
            <a:ext cx="0" cy="39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6E5F18A-0B8A-4155-AD45-267A8330BEE3}"/>
              </a:ext>
            </a:extLst>
          </p:cNvPr>
          <p:cNvSpPr/>
          <p:nvPr/>
        </p:nvSpPr>
        <p:spPr>
          <a:xfrm>
            <a:off x="2120990" y="3682243"/>
            <a:ext cx="1837679" cy="274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E68F499A-1BC7-4B67-91FC-E17A902188AA}"/>
              </a:ext>
            </a:extLst>
          </p:cNvPr>
          <p:cNvSpPr/>
          <p:nvPr/>
        </p:nvSpPr>
        <p:spPr>
          <a:xfrm rot="16200000">
            <a:off x="5826038" y="-3474345"/>
            <a:ext cx="673258" cy="98973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C0EC0DA-4EED-430C-B453-CC1A065AFA78}"/>
              </a:ext>
            </a:extLst>
          </p:cNvPr>
          <p:cNvSpPr txBox="1"/>
          <p:nvPr/>
        </p:nvSpPr>
        <p:spPr>
          <a:xfrm>
            <a:off x="5226071" y="1859207"/>
            <a:ext cx="187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concatenate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76936E0-AD3A-41B3-BB86-07FE172558C3}"/>
              </a:ext>
            </a:extLst>
          </p:cNvPr>
          <p:cNvSpPr/>
          <p:nvPr/>
        </p:nvSpPr>
        <p:spPr>
          <a:xfrm>
            <a:off x="1213986" y="2542301"/>
            <a:ext cx="153583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Fully </a:t>
            </a:r>
            <a:r>
              <a:rPr lang="en-US" altLang="zh-CN" dirty="0" err="1"/>
              <a:t>Conection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EAC69A4-A17A-4496-80D9-F3157B2BFBD1}"/>
              </a:ext>
            </a:extLst>
          </p:cNvPr>
          <p:cNvCxnSpPr/>
          <p:nvPr/>
        </p:nvCxnSpPr>
        <p:spPr>
          <a:xfrm flipV="1">
            <a:off x="1984859" y="3164516"/>
            <a:ext cx="0" cy="39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577DB9D-227A-4E10-93F5-9D2927E1DFB0}"/>
              </a:ext>
            </a:extLst>
          </p:cNvPr>
          <p:cNvCxnSpPr>
            <a:cxnSpLocks/>
          </p:cNvCxnSpPr>
          <p:nvPr/>
        </p:nvCxnSpPr>
        <p:spPr>
          <a:xfrm flipV="1">
            <a:off x="1981905" y="1616364"/>
            <a:ext cx="0" cy="76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F9282A-DC76-4041-B3E5-86E78EE8E4AE}"/>
              </a:ext>
            </a:extLst>
          </p:cNvPr>
          <p:cNvSpPr/>
          <p:nvPr/>
        </p:nvSpPr>
        <p:spPr>
          <a:xfrm>
            <a:off x="1373783" y="1055577"/>
            <a:ext cx="1376039" cy="266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文本特征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19FE28-BC03-4133-9B60-190608A49033}"/>
              </a:ext>
            </a:extLst>
          </p:cNvPr>
          <p:cNvSpPr/>
          <p:nvPr/>
        </p:nvSpPr>
        <p:spPr>
          <a:xfrm>
            <a:off x="6876603" y="4552401"/>
            <a:ext cx="1176290" cy="2588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转发</a:t>
            </a:r>
            <a:r>
              <a:rPr lang="en-US" altLang="zh-CN" dirty="0"/>
              <a:t>item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827A05D-0D11-4276-9EBA-5955BA9A4C8B}"/>
              </a:ext>
            </a:extLst>
          </p:cNvPr>
          <p:cNvSpPr/>
          <p:nvPr/>
        </p:nvSpPr>
        <p:spPr>
          <a:xfrm>
            <a:off x="8209733" y="4552401"/>
            <a:ext cx="1176290" cy="2588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转发</a:t>
            </a:r>
            <a:r>
              <a:rPr lang="en-US" altLang="zh-CN" dirty="0"/>
              <a:t>item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EC784A-2F2E-4D5D-B598-1B291F8B7F5E}"/>
              </a:ext>
            </a:extLst>
          </p:cNvPr>
          <p:cNvSpPr/>
          <p:nvPr/>
        </p:nvSpPr>
        <p:spPr>
          <a:xfrm>
            <a:off x="9951235" y="4552401"/>
            <a:ext cx="1176290" cy="2588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转发</a:t>
            </a:r>
            <a:r>
              <a:rPr lang="en-US" altLang="zh-CN" dirty="0"/>
              <a:t>item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DD2BCBF-24C6-434C-A5C7-73E32131F576}"/>
              </a:ext>
            </a:extLst>
          </p:cNvPr>
          <p:cNvSpPr txBox="1"/>
          <p:nvPr/>
        </p:nvSpPr>
        <p:spPr>
          <a:xfrm>
            <a:off x="9464444" y="4523700"/>
            <a:ext cx="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6AEE5DB-8B8D-41AE-A246-11601D32111C}"/>
              </a:ext>
            </a:extLst>
          </p:cNvPr>
          <p:cNvSpPr/>
          <p:nvPr/>
        </p:nvSpPr>
        <p:spPr>
          <a:xfrm>
            <a:off x="6730123" y="4354923"/>
            <a:ext cx="5202314" cy="1346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597C184-3291-4FE7-8D03-87225264A8D9}"/>
              </a:ext>
            </a:extLst>
          </p:cNvPr>
          <p:cNvSpPr txBox="1"/>
          <p:nvPr/>
        </p:nvSpPr>
        <p:spPr>
          <a:xfrm>
            <a:off x="6730122" y="5055250"/>
            <a:ext cx="490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包含</a:t>
            </a:r>
            <a:r>
              <a:rPr lang="en-US" altLang="zh-CN" dirty="0"/>
              <a:t>1h</a:t>
            </a:r>
            <a:r>
              <a:rPr lang="zh-CN" altLang="en-US" dirty="0"/>
              <a:t>内转发用户，转发文本，每个转发</a:t>
            </a:r>
            <a:r>
              <a:rPr lang="en-US" altLang="zh-CN" dirty="0"/>
              <a:t>item</a:t>
            </a:r>
            <a:r>
              <a:rPr lang="zh-CN" altLang="en-US" dirty="0"/>
              <a:t>代表一个转发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8054E5D-A852-42DE-B27E-BCDEE24195F3}"/>
              </a:ext>
            </a:extLst>
          </p:cNvPr>
          <p:cNvSpPr/>
          <p:nvPr/>
        </p:nvSpPr>
        <p:spPr>
          <a:xfrm>
            <a:off x="9300763" y="2810004"/>
            <a:ext cx="153583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 Pooling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BAD6940-9B8E-4639-B5B8-51627EC685FB}"/>
              </a:ext>
            </a:extLst>
          </p:cNvPr>
          <p:cNvCxnSpPr>
            <a:cxnSpLocks/>
          </p:cNvCxnSpPr>
          <p:nvPr/>
        </p:nvCxnSpPr>
        <p:spPr>
          <a:xfrm flipH="1" flipV="1">
            <a:off x="9992660" y="3522638"/>
            <a:ext cx="6855" cy="57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D51FF25-D747-472B-B63C-3F64A21B673D}"/>
              </a:ext>
            </a:extLst>
          </p:cNvPr>
          <p:cNvCxnSpPr>
            <a:cxnSpLocks/>
          </p:cNvCxnSpPr>
          <p:nvPr/>
        </p:nvCxnSpPr>
        <p:spPr>
          <a:xfrm flipV="1">
            <a:off x="9979929" y="1643963"/>
            <a:ext cx="6810" cy="106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11AE580A-F756-4853-9BC6-400FECC08D51}"/>
              </a:ext>
            </a:extLst>
          </p:cNvPr>
          <p:cNvSpPr/>
          <p:nvPr/>
        </p:nvSpPr>
        <p:spPr>
          <a:xfrm>
            <a:off x="8847213" y="1003947"/>
            <a:ext cx="2032919" cy="3103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转发</a:t>
            </a:r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A6F8DC-EC8C-42AF-9188-58D3A17F36C9}"/>
              </a:ext>
            </a:extLst>
          </p:cNvPr>
          <p:cNvSpPr/>
          <p:nvPr/>
        </p:nvSpPr>
        <p:spPr>
          <a:xfrm>
            <a:off x="5563423" y="35295"/>
            <a:ext cx="1535837" cy="550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84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50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Yongrui Huang</dc:creator>
  <cp:lastModifiedBy>Yongrui Huang</cp:lastModifiedBy>
  <cp:revision>15</cp:revision>
  <dcterms:created xsi:type="dcterms:W3CDTF">2021-12-16T03:04:28Z</dcterms:created>
  <dcterms:modified xsi:type="dcterms:W3CDTF">2021-12-16T03:27:33Z</dcterms:modified>
</cp:coreProperties>
</file>