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4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9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3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7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4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47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2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0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1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77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Failures </a:t>
            </a:r>
            <a:r>
              <a:rPr lang="en-US" altLang="zh-CN" dirty="0" smtClean="0"/>
              <a:t>Handling for Multi-path TCP in Data Centers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1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Data Centers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683568" y="2420888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2771800" y="2408312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5076056" y="2408229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164288" y="2395653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2" idx="2"/>
          </p:cNvCxnSpPr>
          <p:nvPr/>
        </p:nvCxnSpPr>
        <p:spPr>
          <a:xfrm>
            <a:off x="4572000" y="1417638"/>
            <a:ext cx="0" cy="4099594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5400000">
            <a:off x="1237738" y="1364727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下箭头 22"/>
          <p:cNvSpPr/>
          <p:nvPr/>
        </p:nvSpPr>
        <p:spPr>
          <a:xfrm>
            <a:off x="5420770" y="2840959"/>
            <a:ext cx="432048" cy="1944216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5400000">
            <a:off x="5614900" y="1350319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rot="16200000" flipH="1">
            <a:off x="6695018" y="1351137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下箭头 25"/>
          <p:cNvSpPr/>
          <p:nvPr/>
        </p:nvSpPr>
        <p:spPr>
          <a:xfrm>
            <a:off x="7524328" y="2840959"/>
            <a:ext cx="432048" cy="194421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55576" y="573325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Single-path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low utilization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high reliability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76056" y="573325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Multi-path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high utilization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low reliability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5475" y="52292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10G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85955" y="52292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20G·μ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261677" y="2996952"/>
            <a:ext cx="0" cy="158417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63898" y="5469031"/>
            <a:ext cx="130059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altLang="zh-CN" dirty="0" smtClean="0"/>
              <a:t>μ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efficient throughput</a:t>
            </a:r>
          </a:p>
          <a:p>
            <a:r>
              <a:rPr lang="en-US" altLang="zh-CN" dirty="0" smtClean="0"/>
              <a:t>considering </a:t>
            </a:r>
            <a:r>
              <a:rPr lang="en-US" altLang="zh-CN" dirty="0" smtClean="0"/>
              <a:t>ACK</a:t>
            </a:r>
            <a:r>
              <a:rPr lang="en-US" altLang="zh-CN" dirty="0" smtClean="0"/>
              <a:t>, coding.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55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Data Centers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683568" y="2420888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5076056" y="2408229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164288" y="2395653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2" idx="2"/>
          </p:cNvCxnSpPr>
          <p:nvPr/>
        </p:nvCxnSpPr>
        <p:spPr>
          <a:xfrm>
            <a:off x="4572000" y="1417638"/>
            <a:ext cx="0" cy="4099594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下箭头 10"/>
          <p:cNvSpPr/>
          <p:nvPr/>
        </p:nvSpPr>
        <p:spPr>
          <a:xfrm>
            <a:off x="1043608" y="2855367"/>
            <a:ext cx="432048" cy="107768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曲线连接符 17"/>
          <p:cNvCxnSpPr/>
          <p:nvPr/>
        </p:nvCxnSpPr>
        <p:spPr>
          <a:xfrm rot="5400000">
            <a:off x="1237738" y="1364727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5400000">
            <a:off x="5614900" y="1350319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rot="16200000" flipH="1">
            <a:off x="6695018" y="1351137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5576" y="573325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Multi-path failures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Drop one </a:t>
            </a:r>
            <a:r>
              <a:rPr lang="en-US" altLang="zh-CN" dirty="0" err="1" smtClean="0"/>
              <a:t>subflow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Retransmit two </a:t>
            </a:r>
            <a:r>
              <a:rPr lang="en-US" altLang="zh-CN" dirty="0" err="1" smtClean="0"/>
              <a:t>subflows</a:t>
            </a:r>
            <a:r>
              <a:rPr lang="en-US" altLang="zh-CN" dirty="0" smtClean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76056" y="573325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Multi-path failures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Drop two </a:t>
            </a:r>
            <a:r>
              <a:rPr lang="en-US" altLang="zh-CN" dirty="0" err="1" smtClean="0"/>
              <a:t>subflows</a:t>
            </a:r>
            <a:r>
              <a:rPr lang="en-US" altLang="zh-CN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Retransmit initial flow.</a:t>
            </a:r>
            <a:endParaRPr lang="en-US" altLang="zh-CN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331640" y="5157192"/>
            <a:ext cx="199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10G·μ-T</a:t>
            </a:r>
            <a:r>
              <a:rPr lang="en-US" altLang="zh-CN" dirty="0" smtClean="0"/>
              <a:t>(1 </a:t>
            </a:r>
            <a:r>
              <a:rPr lang="en-US" altLang="zh-CN" dirty="0" err="1" smtClean="0"/>
              <a:t>subflow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52120" y="5157192"/>
            <a:ext cx="208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10G·μ-T(2 </a:t>
            </a:r>
            <a:r>
              <a:rPr lang="en-US" altLang="zh-CN" dirty="0" err="1" smtClean="0"/>
              <a:t>subflows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2771800" y="2410061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曲线连接符 19"/>
          <p:cNvCxnSpPr/>
          <p:nvPr/>
        </p:nvCxnSpPr>
        <p:spPr>
          <a:xfrm rot="16200000" flipH="1">
            <a:off x="2302530" y="1365545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下箭头 20"/>
          <p:cNvSpPr/>
          <p:nvPr/>
        </p:nvSpPr>
        <p:spPr>
          <a:xfrm>
            <a:off x="3347864" y="3839452"/>
            <a:ext cx="432048" cy="95526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2700000">
            <a:off x="678778" y="3642363"/>
            <a:ext cx="391477" cy="963283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汇总连接 2"/>
          <p:cNvSpPr/>
          <p:nvPr/>
        </p:nvSpPr>
        <p:spPr>
          <a:xfrm>
            <a:off x="1010035" y="3467435"/>
            <a:ext cx="465621" cy="46562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2915816" y="2852936"/>
            <a:ext cx="432048" cy="986516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曲线连接符 31"/>
          <p:cNvCxnSpPr/>
          <p:nvPr/>
        </p:nvCxnSpPr>
        <p:spPr>
          <a:xfrm rot="16200000" flipH="1">
            <a:off x="2180015" y="1443828"/>
            <a:ext cx="1054884" cy="848766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740352" y="2996952"/>
            <a:ext cx="0" cy="1797769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下箭头 33"/>
          <p:cNvSpPr/>
          <p:nvPr/>
        </p:nvSpPr>
        <p:spPr>
          <a:xfrm>
            <a:off x="5436096" y="2856006"/>
            <a:ext cx="432048" cy="107768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 rot="2700000">
            <a:off x="5071266" y="3643002"/>
            <a:ext cx="391477" cy="963283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汇总连接 35"/>
          <p:cNvSpPr/>
          <p:nvPr/>
        </p:nvSpPr>
        <p:spPr>
          <a:xfrm>
            <a:off x="5402523" y="3468074"/>
            <a:ext cx="465621" cy="46562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 rot="18900000" flipH="1">
            <a:off x="8135068" y="3643002"/>
            <a:ext cx="391477" cy="96328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663898" y="5469031"/>
            <a:ext cx="130059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failure overhead considering flow drops.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18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74</Words>
  <Application>Microsoft Office PowerPoint</Application>
  <PresentationFormat>全屏显示(4:3)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Failures Handling for Multi-path TCP in Data Centers</vt:lpstr>
      <vt:lpstr>Static Data Centers</vt:lpstr>
      <vt:lpstr>Static Data Centers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Failures Handling for Multi-path TCP in Data Centers</dc:title>
  <dc:creator>马永森</dc:creator>
  <cp:lastModifiedBy>马永森</cp:lastModifiedBy>
  <cp:revision>9</cp:revision>
  <dcterms:created xsi:type="dcterms:W3CDTF">2013-01-09T02:26:26Z</dcterms:created>
  <dcterms:modified xsi:type="dcterms:W3CDTF">2013-01-09T04:48:41Z</dcterms:modified>
</cp:coreProperties>
</file>