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스마트팜 키트" id="{403E21A0-90FF-4611-9A3B-F178A6723052}">
          <p14:sldIdLst>
            <p14:sldId id="256"/>
            <p14:sldId id="258"/>
            <p14:sldId id="259"/>
          </p14:sldIdLst>
        </p14:section>
        <p14:section name="센서" id="{D6105E90-8B36-4C29-A434-ED4CBFB580A5}">
          <p14:sldIdLst>
            <p14:sldId id="263"/>
            <p14:sldId id="264"/>
            <p14:sldId id="265"/>
          </p14:sldIdLst>
        </p14:section>
        <p14:section name="펌프모터" id="{8E9C4239-8139-44F7-A00E-A8EF21225A34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4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8694-1146-42FE-9FDE-F4E8D66E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561B4-BFC4-4E98-A2FD-A96F2C8C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B21FD-2CF4-43F6-80F0-5DA9F6C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51903-11F1-40FD-9467-D1C86A6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91564-593D-4BE6-BE2F-474E0135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1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8EBE-77F1-4ED3-8069-FC096A6A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8F04A-8E58-45B4-92EE-51A7C13D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52C19-BE1B-4CC4-9EF7-F703A0D8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7915A-23A9-423A-BA50-877CD826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56349-8898-4F55-9EAD-1874F400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2EE96-FF8B-4295-9E75-17B088F12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605A7-8CF3-498E-8733-207CE8D9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35742-93D1-4FFE-A6A0-F0140CBE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AA49-249B-4945-BDA0-389D87AC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03208-ECE0-492C-A0C8-EAD647A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75BA2-8494-4C0E-B163-F22259D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B4B4-927B-460C-B8BD-1E37287E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C14BE-3BAF-4B2D-9657-9A7D1B7D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75B81-15B6-4FF9-A2CD-BA6511F9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60AFF-789B-42CA-9B5A-B6B0D51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7BB3-63D4-454D-9B30-056A4A1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9118F-7792-4857-832B-21C87C54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16295-A0C1-403F-AC1A-F337B9D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F02A1-577C-40CF-AA48-4028B837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F1545-D433-4FA7-B1CF-2A796D9F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33144-ED50-40AC-8C82-EB9E05B8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A8EA9-520F-4E71-80F3-AD68DBB3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E8BC4-7BAB-4AAB-B6BF-1ECAC0B6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640EE-4CB0-4BFD-8549-F5699AF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D1037-4A10-4746-8D6A-889FA16E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3B09D-B9B4-4422-BB66-9A73733F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1231-CC26-46AA-8805-BF829039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3B2DF-6E7B-40C2-8C11-469A178D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B28E1-4728-48C7-82EF-84E543DB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BAB21-C6C6-4318-90AD-D86C505C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7DEEA-E62C-4D0E-A4A6-075E63545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39756-0DA8-48B3-81A0-AED1448D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5E2AA-6F52-4734-ABCA-EEDBF44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80487-BD69-40D0-AA5F-E776241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B547-BFF7-45F4-BC31-E20CB29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A923F8-60BC-42F0-8B37-D57B13F6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587EEB-E5B7-4B0F-AC6C-592E05E6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98E56-C71D-44C7-97ED-070495BC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6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26AF58-9A42-4095-82AD-3106EA3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3EE03B-856D-4D3C-8276-B65C6086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4C813-0ADF-45CF-924D-7EB5CA97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CCF38-6B00-4FA6-830C-319CA7E3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B0AEC-4BDC-4057-9438-CBBAA10D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58C68-1A3E-4ECA-848E-A00B484A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5ECFA-50BC-4B22-8BCA-75570DF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C5C53-7A36-4406-87B4-8EEBF766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B0E2B-634F-4AD1-AD09-7347287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5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6CA1-3FDA-4463-8EF7-9E5E35E4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6A46A-9418-49B0-8919-1621C77C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D251E-70D0-4D07-9FCB-68BB4676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ABA3C-B634-423F-9391-81649A6C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006C3-D640-4ACB-853E-E4BF8364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50B-C59E-4262-B268-9078A709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5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C99CF-3D23-4D46-93B6-74B11109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C581-2DC7-405C-BEA9-833FF668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35E45-AFAE-4AF6-9F22-5CBAA1EEE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9DCF-B135-4335-9459-E53A4AB229AF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78923-A4AF-4814-BE42-00A622195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FEE25-7D99-4CF2-BAE9-B5E07A447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7E41E-1B1E-4207-B8CB-7856F6432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makeitnow/products/79733929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vicemart.co.kr/goods/view?no=1496561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cience.kr/goods/view?no=200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anq.com/P0085599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ino.kr/product/detail.html?product_no=3276&amp;nbsrc=adwords_x&amp;nbkw=&amp;gad_source=1&amp;gclid=Cj0KCQjw3ZayBhDRARIsAPWzx8prKMhaUYyVeNRHKfbF_coiw62EkJJvUtoCE9tHJFhJHsrNSMSx7rIaAt2JEALw_wc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chasolution.com/shop/goods/goods_view.php?goodsno=127739&amp;category=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7734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qLrdp4W0K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chasolution.com/shop/goods/goods_view.php?goodsno=9266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B091C2-A289-4315-B700-F5C77124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4" y="1016000"/>
            <a:ext cx="7718007" cy="533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C5580D-AD0A-4530-97E9-AAA221189308}"/>
              </a:ext>
            </a:extLst>
          </p:cNvPr>
          <p:cNvSpPr/>
          <p:nvPr/>
        </p:nvSpPr>
        <p:spPr>
          <a:xfrm>
            <a:off x="474024" y="184834"/>
            <a:ext cx="1010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IoT </a:t>
            </a:r>
            <a:r>
              <a:rPr lang="ko-KR" altLang="en-US" dirty="0" err="1">
                <a:hlinkClick r:id="rId3"/>
              </a:rPr>
              <a:t>스마트팜</a:t>
            </a:r>
            <a:r>
              <a:rPr lang="ko-KR" altLang="en-US" dirty="0">
                <a:hlinkClick r:id="rId3"/>
              </a:rPr>
              <a:t> 키트 교육용 교구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앱</a:t>
            </a:r>
            <a:r>
              <a:rPr lang="en-US" altLang="ko-KR" dirty="0">
                <a:hlinkClick r:id="rId3"/>
              </a:rPr>
              <a:t>,</a:t>
            </a:r>
            <a:r>
              <a:rPr lang="ko-KR" altLang="en-US" dirty="0">
                <a:hlinkClick r:id="rId3"/>
              </a:rPr>
              <a:t>웹으로 제어하는 </a:t>
            </a:r>
            <a:r>
              <a:rPr lang="ko-KR" altLang="en-US" dirty="0" err="1">
                <a:hlinkClick r:id="rId3"/>
              </a:rPr>
              <a:t>스마트팜</a:t>
            </a:r>
            <a:r>
              <a:rPr lang="ko-KR" altLang="en-US" dirty="0">
                <a:hlinkClick r:id="rId3"/>
              </a:rPr>
              <a:t> 코딩 교육 </a:t>
            </a:r>
            <a:r>
              <a:rPr lang="en-US" altLang="ko-KR" dirty="0">
                <a:hlinkClick r:id="rId3"/>
              </a:rPr>
              <a:t>KIT_</a:t>
            </a:r>
            <a:r>
              <a:rPr lang="ko-KR" altLang="en-US" dirty="0">
                <a:hlinkClick r:id="rId3"/>
              </a:rPr>
              <a:t>무료배송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 err="1">
                <a:hlinkClick r:id="rId3"/>
              </a:rPr>
              <a:t>메이크잇나우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D6783-2546-4F0B-B892-ED530D159DB3}"/>
              </a:ext>
            </a:extLst>
          </p:cNvPr>
          <p:cNvSpPr txBox="1"/>
          <p:nvPr/>
        </p:nvSpPr>
        <p:spPr>
          <a:xfrm>
            <a:off x="9014994" y="3553326"/>
            <a:ext cx="168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176000</a:t>
            </a:r>
          </a:p>
          <a:p>
            <a:endParaRPr lang="en-US" altLang="ko-KR" dirty="0"/>
          </a:p>
          <a:p>
            <a:r>
              <a:rPr lang="ko-KR" altLang="en-US" dirty="0"/>
              <a:t>보유</a:t>
            </a:r>
            <a:endParaRPr lang="en-US" altLang="ko-KR" dirty="0"/>
          </a:p>
          <a:p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습도센서</a:t>
            </a:r>
            <a:endParaRPr lang="en-US" altLang="ko-KR" dirty="0"/>
          </a:p>
          <a:p>
            <a:r>
              <a:rPr lang="ko-KR" altLang="en-US" dirty="0"/>
              <a:t>조도센서</a:t>
            </a:r>
            <a:endParaRPr lang="en-US" altLang="ko-KR" dirty="0"/>
          </a:p>
          <a:p>
            <a:r>
              <a:rPr lang="ko-KR" altLang="en-US" dirty="0"/>
              <a:t>토양수분센서</a:t>
            </a:r>
            <a:endParaRPr lang="en-US" altLang="ko-KR" dirty="0"/>
          </a:p>
          <a:p>
            <a:r>
              <a:rPr lang="ko-KR" altLang="en-US" dirty="0"/>
              <a:t>버튼센서</a:t>
            </a:r>
          </a:p>
        </p:txBody>
      </p:sp>
    </p:spTree>
    <p:extLst>
      <p:ext uri="{BB962C8B-B14F-4D97-AF65-F5344CB8AC3E}">
        <p14:creationId xmlns:p14="http://schemas.microsoft.com/office/powerpoint/2010/main" val="335135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C5580D-AD0A-4530-97E9-AAA221189308}"/>
              </a:ext>
            </a:extLst>
          </p:cNvPr>
          <p:cNvSpPr/>
          <p:nvPr/>
        </p:nvSpPr>
        <p:spPr>
          <a:xfrm>
            <a:off x="474024" y="184834"/>
            <a:ext cx="1010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2"/>
              </a:rPr>
              <a:t>아두이노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스마트팜</a:t>
            </a:r>
            <a:r>
              <a:rPr lang="ko-KR" altLang="en-US" dirty="0">
                <a:hlinkClick r:id="rId2"/>
              </a:rPr>
              <a:t> 만들기 키트</a:t>
            </a:r>
            <a:r>
              <a:rPr lang="en-US" altLang="ko-KR" dirty="0">
                <a:hlinkClick r:id="rId2"/>
              </a:rPr>
              <a:t>(</a:t>
            </a:r>
            <a:r>
              <a:rPr lang="ko-KR" altLang="en-US" dirty="0" err="1">
                <a:hlinkClick r:id="rId2"/>
              </a:rPr>
              <a:t>아두이노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UNO </a:t>
            </a:r>
            <a:r>
              <a:rPr lang="ko-KR" altLang="en-US" dirty="0">
                <a:hlinkClick r:id="rId2"/>
              </a:rPr>
              <a:t>호환보드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센서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메뉴얼 포함</a:t>
            </a:r>
            <a:r>
              <a:rPr lang="en-US" altLang="ko-KR" dirty="0">
                <a:hlinkClick r:id="rId2"/>
              </a:rPr>
              <a:t>) / </a:t>
            </a:r>
            <a:r>
              <a:rPr lang="ko-KR" altLang="en-US" dirty="0" err="1">
                <a:hlinkClick r:id="rId2"/>
              </a:rPr>
              <a:t>디바이스마트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(devicemart.co.kr)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D6783-2546-4F0B-B892-ED530D159DB3}"/>
              </a:ext>
            </a:extLst>
          </p:cNvPr>
          <p:cNvSpPr txBox="1"/>
          <p:nvPr/>
        </p:nvSpPr>
        <p:spPr>
          <a:xfrm>
            <a:off x="9014994" y="3553326"/>
            <a:ext cx="168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68000</a:t>
            </a:r>
          </a:p>
          <a:p>
            <a:endParaRPr lang="en-US" altLang="ko-KR" dirty="0"/>
          </a:p>
          <a:p>
            <a:r>
              <a:rPr lang="ko-KR" altLang="en-US" dirty="0"/>
              <a:t>보유</a:t>
            </a:r>
            <a:endParaRPr lang="en-US" altLang="ko-KR" dirty="0"/>
          </a:p>
          <a:p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습도센서</a:t>
            </a:r>
            <a:endParaRPr lang="en-US" altLang="ko-KR" dirty="0"/>
          </a:p>
          <a:p>
            <a:r>
              <a:rPr lang="ko-KR" altLang="en-US" dirty="0"/>
              <a:t>조도센서</a:t>
            </a:r>
            <a:endParaRPr lang="en-US" altLang="ko-KR" dirty="0"/>
          </a:p>
          <a:p>
            <a:r>
              <a:rPr lang="ko-KR" altLang="en-US" dirty="0"/>
              <a:t>토양수분센서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0B34D1-48E7-4955-9411-77747C86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76" y="986240"/>
            <a:ext cx="8578840" cy="56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F85D3F7-CDCA-4A99-B2F1-21D4799D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695" y="1129215"/>
            <a:ext cx="6926179" cy="49106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275702-DA73-435C-B660-061EEA0ED849}"/>
              </a:ext>
            </a:extLst>
          </p:cNvPr>
          <p:cNvSpPr/>
          <p:nvPr/>
        </p:nvSpPr>
        <p:spPr>
          <a:xfrm>
            <a:off x="645695" y="320842"/>
            <a:ext cx="1023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[</a:t>
            </a:r>
            <a:r>
              <a:rPr lang="ko-KR" altLang="en-US" dirty="0" err="1">
                <a:hlinkClick r:id="rId3"/>
              </a:rPr>
              <a:t>로봇사이언스몰</a:t>
            </a:r>
            <a:r>
              <a:rPr lang="en-US" altLang="ko-KR" dirty="0">
                <a:hlinkClick r:id="rId3"/>
              </a:rPr>
              <a:t>][</a:t>
            </a:r>
            <a:r>
              <a:rPr lang="ko-KR" altLang="en-US" dirty="0" err="1">
                <a:hlinkClick r:id="rId3"/>
              </a:rPr>
              <a:t>아두이노</a:t>
            </a:r>
            <a:r>
              <a:rPr lang="en-US" altLang="ko-KR" dirty="0">
                <a:hlinkClick r:id="rId3"/>
              </a:rPr>
              <a:t>][Arduino] [</a:t>
            </a:r>
            <a:r>
              <a:rPr lang="ko-KR" altLang="en-US" dirty="0" err="1">
                <a:hlinkClick r:id="rId3"/>
              </a:rPr>
              <a:t>스마트팜</a:t>
            </a:r>
            <a:r>
              <a:rPr lang="ko-KR" altLang="en-US" dirty="0">
                <a:hlinkClick r:id="rId3"/>
              </a:rPr>
              <a:t> 키트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 err="1">
                <a:hlinkClick r:id="rId3"/>
              </a:rPr>
              <a:t>온실만들기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앱인벤터</a:t>
            </a:r>
            <a:r>
              <a:rPr lang="ko-KR" altLang="en-US" dirty="0">
                <a:hlinkClick r:id="rId3"/>
              </a:rPr>
              <a:t> 코딩교육 </a:t>
            </a:r>
            <a:r>
              <a:rPr lang="en-US" altLang="ko-KR" dirty="0">
                <a:hlinkClick r:id="rId3"/>
              </a:rPr>
              <a:t>F-38 (robotscience.kr)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7B443-6000-4CB3-85B4-E769A68C955F}"/>
              </a:ext>
            </a:extLst>
          </p:cNvPr>
          <p:cNvSpPr txBox="1"/>
          <p:nvPr/>
        </p:nvSpPr>
        <p:spPr>
          <a:xfrm>
            <a:off x="9014994" y="3553326"/>
            <a:ext cx="168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110000</a:t>
            </a:r>
          </a:p>
          <a:p>
            <a:endParaRPr lang="en-US" altLang="ko-KR" dirty="0"/>
          </a:p>
          <a:p>
            <a:r>
              <a:rPr lang="ko-KR" altLang="en-US" dirty="0"/>
              <a:t>보유</a:t>
            </a:r>
            <a:endParaRPr lang="en-US" altLang="ko-KR" dirty="0"/>
          </a:p>
          <a:p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습도센서</a:t>
            </a:r>
            <a:endParaRPr lang="en-US" altLang="ko-KR" dirty="0"/>
          </a:p>
          <a:p>
            <a:r>
              <a:rPr lang="ko-KR" altLang="en-US" dirty="0"/>
              <a:t>조도센서</a:t>
            </a:r>
            <a:endParaRPr lang="en-US" altLang="ko-KR" dirty="0"/>
          </a:p>
          <a:p>
            <a:r>
              <a:rPr lang="ko-KR" altLang="en-US" dirty="0"/>
              <a:t>토양수분센서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52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6D8F079-55FB-4719-A10F-578229C2A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53330"/>
            <a:ext cx="6882063" cy="55122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8BA65D-BB12-408A-998B-75FB93029992}"/>
              </a:ext>
            </a:extLst>
          </p:cNvPr>
          <p:cNvSpPr/>
          <p:nvPr/>
        </p:nvSpPr>
        <p:spPr>
          <a:xfrm>
            <a:off x="914400" y="4588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센서 </a:t>
            </a:r>
            <a:r>
              <a:rPr lang="en-US" altLang="ko-KR" dirty="0">
                <a:hlinkClick r:id="rId3"/>
              </a:rPr>
              <a:t>OV7670 </a:t>
            </a:r>
            <a:r>
              <a:rPr lang="ko-KR" altLang="en-US" dirty="0">
                <a:hlinkClick r:id="rId3"/>
              </a:rPr>
              <a:t>카메라 </a:t>
            </a:r>
            <a:r>
              <a:rPr lang="en-US" altLang="ko-KR" dirty="0">
                <a:hlinkClick r:id="rId3"/>
              </a:rPr>
              <a:t>B114 : </a:t>
            </a:r>
            <a:r>
              <a:rPr lang="ko-KR" altLang="en-US" dirty="0" err="1">
                <a:hlinkClick r:id="rId3"/>
              </a:rPr>
              <a:t>엘케이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&gt; BRAND SHOP &gt; MCU</a:t>
            </a:r>
            <a:r>
              <a:rPr lang="ko-KR" altLang="en-US" dirty="0">
                <a:hlinkClick r:id="rId3"/>
              </a:rPr>
              <a:t>보드</a:t>
            </a:r>
            <a:r>
              <a:rPr lang="en-US" altLang="ko-KR" dirty="0">
                <a:hlinkClick r:id="rId3"/>
              </a:rPr>
              <a:t>/</a:t>
            </a:r>
            <a:r>
              <a:rPr lang="ko-KR" altLang="en-US" dirty="0" err="1">
                <a:hlinkClick r:id="rId3"/>
              </a:rPr>
              <a:t>제어모듈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(icbanq.com)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02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C1111D-EB55-41F6-BF1A-42B91FCF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03" y="1108424"/>
            <a:ext cx="5768358" cy="54505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47B6CD-229F-42B9-A5E1-47167D6C9C2C}"/>
              </a:ext>
            </a:extLst>
          </p:cNvPr>
          <p:cNvSpPr/>
          <p:nvPr/>
        </p:nvSpPr>
        <p:spPr>
          <a:xfrm>
            <a:off x="1241641" y="464286"/>
            <a:ext cx="463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linkClick r:id="rId3"/>
              </a:rPr>
              <a:t>에듀이노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코딩교육 전문 쇼핑몰 </a:t>
            </a:r>
            <a:r>
              <a:rPr lang="en-US" altLang="ko-KR" dirty="0">
                <a:hlinkClick r:id="rId3"/>
              </a:rPr>
              <a:t>(eduino.kr)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891CE5-A189-4F27-BC83-79006C027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52" y="1850477"/>
            <a:ext cx="4346145" cy="4847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54F21-29ED-4CAB-BBDB-9C3BCF8FCA72}"/>
              </a:ext>
            </a:extLst>
          </p:cNvPr>
          <p:cNvSpPr txBox="1"/>
          <p:nvPr/>
        </p:nvSpPr>
        <p:spPr>
          <a:xfrm>
            <a:off x="7475621" y="648952"/>
            <a:ext cx="316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</a:t>
            </a:r>
            <a:r>
              <a:rPr lang="en-US" altLang="ko-KR" dirty="0"/>
              <a:t>: 22440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6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EFF9F9-D4BA-4EB7-A52D-28D8B2045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71" y="1245891"/>
            <a:ext cx="10040137" cy="51557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E29070-9EA3-4806-A0FD-853828F8C965}"/>
              </a:ext>
            </a:extLst>
          </p:cNvPr>
          <p:cNvSpPr/>
          <p:nvPr/>
        </p:nvSpPr>
        <p:spPr>
          <a:xfrm>
            <a:off x="580571" y="311220"/>
            <a:ext cx="859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수위 측정 센서 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수위센서</a:t>
            </a:r>
            <a:r>
              <a:rPr lang="en-US" altLang="ko-KR" dirty="0">
                <a:hlinkClick r:id="rId3"/>
              </a:rPr>
              <a:t>,</a:t>
            </a:r>
            <a:r>
              <a:rPr lang="ko-KR" altLang="en-US" dirty="0" err="1">
                <a:hlinkClick r:id="rId3"/>
              </a:rPr>
              <a:t>물센서</a:t>
            </a:r>
            <a:r>
              <a:rPr lang="en-US" altLang="ko-KR" dirty="0">
                <a:hlinkClick r:id="rId3"/>
              </a:rPr>
              <a:t>) (Water Level Detection Sensor Module Water Sensor) (mechasolution.com)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8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A97F60-D37E-4D08-AE35-7B0B1DA5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6" y="1423953"/>
            <a:ext cx="7500090" cy="43527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BBAA1A-7966-4330-B9F1-D5CE74931766}"/>
              </a:ext>
            </a:extLst>
          </p:cNvPr>
          <p:cNvSpPr/>
          <p:nvPr/>
        </p:nvSpPr>
        <p:spPr>
          <a:xfrm>
            <a:off x="653142" y="508784"/>
            <a:ext cx="8810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디지털 워터 펌프 모터 </a:t>
            </a:r>
            <a:r>
              <a:rPr lang="en-US" altLang="ko-KR" dirty="0">
                <a:hlinkClick r:id="rId3"/>
              </a:rPr>
              <a:t>[DFR0523] / </a:t>
            </a:r>
            <a:r>
              <a:rPr lang="ko-KR" altLang="en-US" dirty="0" err="1">
                <a:hlinkClick r:id="rId3"/>
              </a:rPr>
              <a:t>디바이스마트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(devicemart.co.kr)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3E8A7C-FB3C-4805-BF61-7C1A05A63955}"/>
              </a:ext>
            </a:extLst>
          </p:cNvPr>
          <p:cNvSpPr/>
          <p:nvPr/>
        </p:nvSpPr>
        <p:spPr>
          <a:xfrm>
            <a:off x="6243565" y="5657671"/>
            <a:ext cx="5278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(4) [</a:t>
            </a:r>
            <a:r>
              <a:rPr lang="ko-KR" altLang="en-US" dirty="0" err="1">
                <a:hlinkClick r:id="rId2"/>
              </a:rPr>
              <a:t>아두이노</a:t>
            </a:r>
            <a:r>
              <a:rPr lang="en-US" altLang="ko-KR" dirty="0">
                <a:hlinkClick r:id="rId2"/>
              </a:rPr>
              <a:t>] </a:t>
            </a:r>
            <a:r>
              <a:rPr lang="ko-KR" altLang="en-US" dirty="0" err="1">
                <a:hlinkClick r:id="rId2"/>
              </a:rPr>
              <a:t>스마트팜</a:t>
            </a:r>
            <a:r>
              <a:rPr lang="ko-KR" altLang="en-US" dirty="0">
                <a:hlinkClick r:id="rId2"/>
              </a:rPr>
              <a:t> 만들기 </a:t>
            </a:r>
            <a:r>
              <a:rPr lang="en-US" altLang="ko-KR" dirty="0">
                <a:hlinkClick r:id="rId2"/>
              </a:rPr>
              <a:t>2, </a:t>
            </a:r>
            <a:r>
              <a:rPr lang="ko-KR" altLang="en-US" dirty="0">
                <a:hlinkClick r:id="rId2"/>
              </a:rPr>
              <a:t>워터펌프모터로 물 자동공급장치 만들기</a:t>
            </a:r>
            <a:r>
              <a:rPr lang="en-US" altLang="ko-KR" dirty="0">
                <a:hlinkClick r:id="rId2"/>
              </a:rPr>
              <a:t>, Creating an automatic water supply system, Arduino - YouTube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110704-4D62-478B-AE48-4704E004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3" y="1103085"/>
            <a:ext cx="6242110" cy="40494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917647-DDCB-4C37-A4B5-5B71BF99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3803" y="1705429"/>
            <a:ext cx="6475346" cy="37882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36094C-C70F-4041-B8EA-9EBF14E8701F}"/>
              </a:ext>
            </a:extLst>
          </p:cNvPr>
          <p:cNvSpPr/>
          <p:nvPr/>
        </p:nvSpPr>
        <p:spPr>
          <a:xfrm>
            <a:off x="377371" y="115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L9110 / L9110S / HG7881 </a:t>
            </a:r>
            <a:r>
              <a:rPr lang="ko-KR" altLang="en-US" dirty="0">
                <a:hlinkClick r:id="rId5"/>
              </a:rPr>
              <a:t>모터드라이버 모듈 </a:t>
            </a:r>
            <a:r>
              <a:rPr lang="en-US" altLang="ko-KR" dirty="0">
                <a:hlinkClick r:id="rId5"/>
              </a:rPr>
              <a:t>/ DC</a:t>
            </a:r>
            <a:r>
              <a:rPr lang="ko-KR" altLang="en-US" dirty="0">
                <a:hlinkClick r:id="rId5"/>
              </a:rPr>
              <a:t>모터 </a:t>
            </a:r>
            <a:r>
              <a:rPr lang="en-US" altLang="ko-KR" dirty="0">
                <a:hlinkClick r:id="rId5"/>
              </a:rPr>
              <a:t>2</a:t>
            </a:r>
            <a:r>
              <a:rPr lang="ko-KR" altLang="en-US" dirty="0">
                <a:hlinkClick r:id="rId5"/>
              </a:rPr>
              <a:t>채널 </a:t>
            </a:r>
            <a:r>
              <a:rPr lang="en-US" altLang="ko-KR" dirty="0">
                <a:hlinkClick r:id="rId5"/>
              </a:rPr>
              <a:t>/ 2.5~12V / 800mA (mechasolution.com)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212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2024-05-16T06:38:59Z</dcterms:created>
  <dcterms:modified xsi:type="dcterms:W3CDTF">2024-05-16T08:11:53Z</dcterms:modified>
</cp:coreProperties>
</file>