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6" autoAdjust="0"/>
    <p:restoredTop sz="87500" autoAdjust="0"/>
  </p:normalViewPr>
  <p:slideViewPr>
    <p:cSldViewPr>
      <p:cViewPr varScale="1">
        <p:scale>
          <a:sx n="63" d="100"/>
          <a:sy n="63" d="100"/>
        </p:scale>
        <p:origin x="-17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81FF9468-C2CA-4FBF-A60D-1CDBCD6D66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3382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PQHpHvVWH8&amp;sns=e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BDEC1-8A34-4161-B81C-BE09E3898A7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928C8-F23C-4C9A-A07E-0A3C204A973B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http://www.youtube.com/watch?v=vPQHpHvVWH8&amp;sns=em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5105400"/>
            <a:ext cx="7772400" cy="704850"/>
          </a:xfrm>
        </p:spPr>
        <p:txBody>
          <a:bodyPr/>
          <a:lstStyle>
            <a:lvl1pPr>
              <a:defRPr sz="3600">
                <a:solidFill>
                  <a:srgbClr val="3A100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7150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3A100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77000" y="1676400"/>
            <a:ext cx="182880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1676400"/>
            <a:ext cx="53340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24384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24384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384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560" y="3804270"/>
            <a:ext cx="7772400" cy="70485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0000"/>
                </a:solidFill>
                <a:ea typeface="굴림" charset="-127"/>
              </a:rPr>
              <a:t>AI 20081467 </a:t>
            </a:r>
            <a:r>
              <a:rPr lang="ko-KR" altLang="en-US" sz="6000" b="1" dirty="0" smtClean="0">
                <a:solidFill>
                  <a:srgbClr val="FF0000"/>
                </a:solidFill>
                <a:ea typeface="굴림" charset="-127"/>
              </a:rPr>
              <a:t>임용승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3528" y="332656"/>
            <a:ext cx="4787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-유려B" pitchFamily="18" charset="-127"/>
                <a:ea typeface="-유려B" pitchFamily="18" charset="-127"/>
              </a:rPr>
              <a:t>ChungAng</a:t>
            </a:r>
            <a:r>
              <a:rPr lang="en-US" altLang="ko-KR" dirty="0">
                <a:solidFill>
                  <a:schemeClr val="bg1"/>
                </a:solidFill>
                <a:latin typeface="-유려B" pitchFamily="18" charset="-127"/>
                <a:ea typeface="-유려B" pitchFamily="18" charset="-127"/>
              </a:rPr>
              <a:t> International Studies Student Association</a:t>
            </a:r>
            <a:endParaRPr lang="ko-KR" altLang="en-US" dirty="0">
              <a:solidFill>
                <a:schemeClr val="bg1"/>
              </a:solidFill>
              <a:latin typeface="-유려B" pitchFamily="18" charset="-127"/>
              <a:ea typeface="-유려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5275"/>
            <a:ext cx="7086600" cy="792163"/>
          </a:xfrm>
        </p:spPr>
        <p:txBody>
          <a:bodyPr/>
          <a:lstStyle/>
          <a:p>
            <a:r>
              <a:rPr lang="en-US" altLang="ko-KR" sz="4800" dirty="0" smtClean="0">
                <a:solidFill>
                  <a:srgbClr val="491403"/>
                </a:solidFill>
                <a:ea typeface="굴림" charset="-127"/>
              </a:rPr>
              <a:t>1. Ai</a:t>
            </a:r>
            <a:endParaRPr lang="en-US" altLang="ko-KR" sz="4800" dirty="0">
              <a:solidFill>
                <a:srgbClr val="491403"/>
              </a:solidFill>
              <a:ea typeface="굴림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388424" cy="4502150"/>
          </a:xfrm>
        </p:spPr>
        <p:txBody>
          <a:bodyPr/>
          <a:lstStyle/>
          <a:p>
            <a:r>
              <a:rPr lang="en-US" altLang="ko-KR" sz="1800" b="1" dirty="0" smtClean="0"/>
              <a:t>Sampling </a:t>
            </a:r>
            <a:r>
              <a:rPr lang="ko-KR" altLang="en-US" sz="1800" b="1" dirty="0" smtClean="0"/>
              <a:t>통한 </a:t>
            </a:r>
            <a:r>
              <a:rPr lang="en-US" altLang="ko-KR" sz="1800" b="1" dirty="0" smtClean="0"/>
              <a:t>raw </a:t>
            </a:r>
            <a:r>
              <a:rPr lang="ko-KR" altLang="en-US" sz="1800" b="1" dirty="0" smtClean="0"/>
              <a:t>데이터 중복 제거</a:t>
            </a:r>
            <a:endParaRPr lang="en-US" altLang="ko-KR" sz="1800" dirty="0" smtClean="0"/>
          </a:p>
          <a:p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x,y,z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 대하여 평균과 비교하여 </a:t>
            </a:r>
            <a:r>
              <a:rPr lang="en-US" altLang="ko-KR" sz="1800" dirty="0" smtClean="0"/>
              <a:t>training </a:t>
            </a:r>
            <a:r>
              <a:rPr lang="ko-KR" altLang="en-US" sz="1800" dirty="0" smtClean="0"/>
              <a:t>데이터 </a:t>
            </a:r>
            <a:r>
              <a:rPr lang="en-US" altLang="ko-KR" sz="1800" dirty="0" smtClean="0"/>
              <a:t>branch&amp; bound</a:t>
            </a:r>
          </a:p>
          <a:p>
            <a:r>
              <a:rPr lang="en-US" altLang="ko-KR" sz="1800" dirty="0" err="1" smtClean="0"/>
              <a:t>Dtw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안에서 단조 증가 하므로 중간중간 기존 최소값과 비교하여 최소값보다 한 행의 모든 값이 최소값보다 크면 </a:t>
            </a:r>
            <a:r>
              <a:rPr lang="en-US" altLang="ko-KR" sz="1800" dirty="0" smtClean="0"/>
              <a:t>break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이떄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break </a:t>
            </a:r>
            <a:r>
              <a:rPr lang="ko-KR" altLang="en-US" sz="1800" dirty="0" smtClean="0"/>
              <a:t>하는 경우 경험적으로 </a:t>
            </a:r>
            <a:r>
              <a:rPr lang="en-US" altLang="ko-KR" sz="1800" dirty="0" smtClean="0"/>
              <a:t>1200</a:t>
            </a:r>
            <a:r>
              <a:rPr lang="ko-KR" altLang="en-US" sz="1800" dirty="0" smtClean="0"/>
              <a:t>번 이상 하면 퍼센트가 그대로이므로</a:t>
            </a:r>
            <a:endParaRPr lang="en-US" altLang="ko-KR" sz="1800" dirty="0" smtClean="0"/>
          </a:p>
          <a:p>
            <a:r>
              <a:rPr lang="en-US" altLang="ko-KR" sz="1800" dirty="0" smtClean="0"/>
              <a:t>Break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1200 </a:t>
            </a:r>
            <a:r>
              <a:rPr lang="ko-KR" altLang="en-US" sz="1800" dirty="0" smtClean="0"/>
              <a:t>번 하면 그것을 최소값으로 고정한다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CD5B12"/>
      </a:lt2>
      <a:accent1>
        <a:srgbClr val="E6721D"/>
      </a:accent1>
      <a:accent2>
        <a:srgbClr val="F09125"/>
      </a:accent2>
      <a:accent3>
        <a:srgbClr val="FFFFFF"/>
      </a:accent3>
      <a:accent4>
        <a:srgbClr val="404040"/>
      </a:accent4>
      <a:accent5>
        <a:srgbClr val="F0BCAB"/>
      </a:accent5>
      <a:accent6>
        <a:srgbClr val="D98320"/>
      </a:accent6>
      <a:hlink>
        <a:srgbClr val="F09731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D5B12"/>
        </a:lt2>
        <a:accent1>
          <a:srgbClr val="E6721D"/>
        </a:accent1>
        <a:accent2>
          <a:srgbClr val="F09125"/>
        </a:accent2>
        <a:accent3>
          <a:srgbClr val="FFFFFF"/>
        </a:accent3>
        <a:accent4>
          <a:srgbClr val="404040"/>
        </a:accent4>
        <a:accent5>
          <a:srgbClr val="F0BCAB"/>
        </a:accent5>
        <a:accent6>
          <a:srgbClr val="D98320"/>
        </a:accent6>
        <a:hlink>
          <a:srgbClr val="F0973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71</Words>
  <Application>Microsoft Office PowerPoint</Application>
  <PresentationFormat>화면 슬라이드 쇼(4:3)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powerpoint-template</vt:lpstr>
      <vt:lpstr>AI 20081467 임용승</vt:lpstr>
      <vt:lpstr>1. 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Lim</dc:creator>
  <cp:lastModifiedBy>lim</cp:lastModifiedBy>
  <cp:revision>7</cp:revision>
  <dcterms:created xsi:type="dcterms:W3CDTF">2012-11-07T12:27:18Z</dcterms:created>
  <dcterms:modified xsi:type="dcterms:W3CDTF">2015-07-01T08:50:59Z</dcterms:modified>
</cp:coreProperties>
</file>