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r t" userId="f3cc3e6ef9e6f916" providerId="LiveId" clId="{1880849C-5CEC-4F55-9E49-4C23BD62DE2B}"/>
    <pc:docChg chg="custSel addSld modSld">
      <pc:chgData name="star t" userId="f3cc3e6ef9e6f916" providerId="LiveId" clId="{1880849C-5CEC-4F55-9E49-4C23BD62DE2B}" dt="2020-05-25T12:50:34.275" v="2102" actId="20577"/>
      <pc:docMkLst>
        <pc:docMk/>
      </pc:docMkLst>
      <pc:sldChg chg="addSp modSp mod">
        <pc:chgData name="star t" userId="f3cc3e6ef9e6f916" providerId="LiveId" clId="{1880849C-5CEC-4F55-9E49-4C23BD62DE2B}" dt="2020-05-25T12:20:21.820" v="501" actId="20577"/>
        <pc:sldMkLst>
          <pc:docMk/>
          <pc:sldMk cId="3202605925" sldId="261"/>
        </pc:sldMkLst>
        <pc:spChg chg="mod">
          <ac:chgData name="star t" userId="f3cc3e6ef9e6f916" providerId="LiveId" clId="{1880849C-5CEC-4F55-9E49-4C23BD62DE2B}" dt="2020-05-25T12:17:24.116" v="1" actId="1076"/>
          <ac:spMkLst>
            <pc:docMk/>
            <pc:sldMk cId="3202605925" sldId="261"/>
            <ac:spMk id="2" creationId="{ADC3EB77-D612-444B-9F1A-D6CFA295BE89}"/>
          </ac:spMkLst>
        </pc:spChg>
        <pc:spChg chg="add mod">
          <ac:chgData name="star t" userId="f3cc3e6ef9e6f916" providerId="LiveId" clId="{1880849C-5CEC-4F55-9E49-4C23BD62DE2B}" dt="2020-05-25T12:20:21.820" v="501" actId="20577"/>
          <ac:spMkLst>
            <pc:docMk/>
            <pc:sldMk cId="3202605925" sldId="261"/>
            <ac:spMk id="5" creationId="{3B0A3BB6-08B8-4EB1-9C2F-3AA876FB99EC}"/>
          </ac:spMkLst>
        </pc:spChg>
        <pc:picChg chg="mod">
          <ac:chgData name="star t" userId="f3cc3e6ef9e6f916" providerId="LiveId" clId="{1880849C-5CEC-4F55-9E49-4C23BD62DE2B}" dt="2020-05-25T12:18:37.108" v="171" actId="1076"/>
          <ac:picMkLst>
            <pc:docMk/>
            <pc:sldMk cId="3202605925" sldId="261"/>
            <ac:picMk id="4" creationId="{8E281743-DED5-41DE-9C6A-EC5D93A613C9}"/>
          </ac:picMkLst>
        </pc:picChg>
      </pc:sldChg>
      <pc:sldChg chg="addSp modSp new mod">
        <pc:chgData name="star t" userId="f3cc3e6ef9e6f916" providerId="LiveId" clId="{1880849C-5CEC-4F55-9E49-4C23BD62DE2B}" dt="2020-05-25T12:40:48.759" v="881" actId="2711"/>
        <pc:sldMkLst>
          <pc:docMk/>
          <pc:sldMk cId="3981591473" sldId="262"/>
        </pc:sldMkLst>
        <pc:spChg chg="mod">
          <ac:chgData name="star t" userId="f3cc3e6ef9e6f916" providerId="LiveId" clId="{1880849C-5CEC-4F55-9E49-4C23BD62DE2B}" dt="2020-05-25T12:21:03.004" v="558" actId="27636"/>
          <ac:spMkLst>
            <pc:docMk/>
            <pc:sldMk cId="3981591473" sldId="262"/>
            <ac:spMk id="2" creationId="{3A646A4C-6422-4C21-A9F2-C79AB2ADF5E1}"/>
          </ac:spMkLst>
        </pc:spChg>
        <pc:spChg chg="mod">
          <ac:chgData name="star t" userId="f3cc3e6ef9e6f916" providerId="LiveId" clId="{1880849C-5CEC-4F55-9E49-4C23BD62DE2B}" dt="2020-05-25T12:40:48.759" v="881" actId="2711"/>
          <ac:spMkLst>
            <pc:docMk/>
            <pc:sldMk cId="3981591473" sldId="262"/>
            <ac:spMk id="3" creationId="{EC1CDF8B-BDBC-44AD-A672-7CC498FEFF65}"/>
          </ac:spMkLst>
        </pc:spChg>
        <pc:picChg chg="add mod">
          <ac:chgData name="star t" userId="f3cc3e6ef9e6f916" providerId="LiveId" clId="{1880849C-5CEC-4F55-9E49-4C23BD62DE2B}" dt="2020-05-25T12:40:12.527" v="828" actId="1076"/>
          <ac:picMkLst>
            <pc:docMk/>
            <pc:sldMk cId="3981591473" sldId="262"/>
            <ac:picMk id="4" creationId="{A806EA6F-6008-4FC1-BA16-E1FCA81FAA40}"/>
          </ac:picMkLst>
        </pc:picChg>
      </pc:sldChg>
      <pc:sldChg chg="addSp delSp modSp new mod">
        <pc:chgData name="star t" userId="f3cc3e6ef9e6f916" providerId="LiveId" clId="{1880849C-5CEC-4F55-9E49-4C23BD62DE2B}" dt="2020-05-25T12:44:27.375" v="1340" actId="20577"/>
        <pc:sldMkLst>
          <pc:docMk/>
          <pc:sldMk cId="1607677216" sldId="263"/>
        </pc:sldMkLst>
        <pc:spChg chg="mod">
          <ac:chgData name="star t" userId="f3cc3e6ef9e6f916" providerId="LiveId" clId="{1880849C-5CEC-4F55-9E49-4C23BD62DE2B}" dt="2020-05-25T12:40:41.440" v="880" actId="2711"/>
          <ac:spMkLst>
            <pc:docMk/>
            <pc:sldMk cId="1607677216" sldId="263"/>
            <ac:spMk id="2" creationId="{939070E6-E89B-4D9F-88CA-752320217BAD}"/>
          </ac:spMkLst>
        </pc:spChg>
        <pc:spChg chg="del">
          <ac:chgData name="star t" userId="f3cc3e6ef9e6f916" providerId="LiveId" clId="{1880849C-5CEC-4F55-9E49-4C23BD62DE2B}" dt="2020-05-25T12:40:21.262" v="830"/>
          <ac:spMkLst>
            <pc:docMk/>
            <pc:sldMk cId="1607677216" sldId="263"/>
            <ac:spMk id="3" creationId="{58E8D3D8-AFAD-4A1B-8283-D999A8D10A4C}"/>
          </ac:spMkLst>
        </pc:spChg>
        <pc:spChg chg="add mod">
          <ac:chgData name="star t" userId="f3cc3e6ef9e6f916" providerId="LiveId" clId="{1880849C-5CEC-4F55-9E49-4C23BD62DE2B}" dt="2020-05-25T12:44:27.375" v="1340" actId="20577"/>
          <ac:spMkLst>
            <pc:docMk/>
            <pc:sldMk cId="1607677216" sldId="263"/>
            <ac:spMk id="5" creationId="{02FAFCD1-E3B2-4D8F-87A1-FF073AC52940}"/>
          </ac:spMkLst>
        </pc:spChg>
        <pc:picChg chg="add mod">
          <ac:chgData name="star t" userId="f3cc3e6ef9e6f916" providerId="LiveId" clId="{1880849C-5CEC-4F55-9E49-4C23BD62DE2B}" dt="2020-05-25T12:44:12.956" v="1331" actId="1076"/>
          <ac:picMkLst>
            <pc:docMk/>
            <pc:sldMk cId="1607677216" sldId="263"/>
            <ac:picMk id="4" creationId="{9182B9FC-B0FE-4A3D-88CC-5508D3952CAF}"/>
          </ac:picMkLst>
        </pc:picChg>
      </pc:sldChg>
      <pc:sldChg chg="addSp modSp new mod">
        <pc:chgData name="star t" userId="f3cc3e6ef9e6f916" providerId="LiveId" clId="{1880849C-5CEC-4F55-9E49-4C23BD62DE2B}" dt="2020-05-25T12:48:18.234" v="1750" actId="20577"/>
        <pc:sldMkLst>
          <pc:docMk/>
          <pc:sldMk cId="3933870689" sldId="264"/>
        </pc:sldMkLst>
        <pc:spChg chg="mod">
          <ac:chgData name="star t" userId="f3cc3e6ef9e6f916" providerId="LiveId" clId="{1880849C-5CEC-4F55-9E49-4C23BD62DE2B}" dt="2020-05-25T12:45:38.215" v="1361" actId="27636"/>
          <ac:spMkLst>
            <pc:docMk/>
            <pc:sldMk cId="3933870689" sldId="264"/>
            <ac:spMk id="2" creationId="{EB67994E-810B-48A0-B368-CB654ADFFF1F}"/>
          </ac:spMkLst>
        </pc:spChg>
        <pc:spChg chg="mod">
          <ac:chgData name="star t" userId="f3cc3e6ef9e6f916" providerId="LiveId" clId="{1880849C-5CEC-4F55-9E49-4C23BD62DE2B}" dt="2020-05-25T12:48:18.234" v="1750" actId="20577"/>
          <ac:spMkLst>
            <pc:docMk/>
            <pc:sldMk cId="3933870689" sldId="264"/>
            <ac:spMk id="3" creationId="{987A6224-08BF-4446-9E29-EEEDDBDE7DF9}"/>
          </ac:spMkLst>
        </pc:spChg>
        <pc:picChg chg="add mod">
          <ac:chgData name="star t" userId="f3cc3e6ef9e6f916" providerId="LiveId" clId="{1880849C-5CEC-4F55-9E49-4C23BD62DE2B}" dt="2020-05-25T12:46:29.219" v="1517" actId="1076"/>
          <ac:picMkLst>
            <pc:docMk/>
            <pc:sldMk cId="3933870689" sldId="264"/>
            <ac:picMk id="4" creationId="{A78403BB-4207-4D46-96B1-7743B214E49F}"/>
          </ac:picMkLst>
        </pc:picChg>
      </pc:sldChg>
      <pc:sldChg chg="modSp new mod">
        <pc:chgData name="star t" userId="f3cc3e6ef9e6f916" providerId="LiveId" clId="{1880849C-5CEC-4F55-9E49-4C23BD62DE2B}" dt="2020-05-25T12:50:34.275" v="2102" actId="20577"/>
        <pc:sldMkLst>
          <pc:docMk/>
          <pc:sldMk cId="1203875943" sldId="265"/>
        </pc:sldMkLst>
        <pc:spChg chg="mod">
          <ac:chgData name="star t" userId="f3cc3e6ef9e6f916" providerId="LiveId" clId="{1880849C-5CEC-4F55-9E49-4C23BD62DE2B}" dt="2020-05-25T12:48:56.866" v="1793" actId="20577"/>
          <ac:spMkLst>
            <pc:docMk/>
            <pc:sldMk cId="1203875943" sldId="265"/>
            <ac:spMk id="2" creationId="{596CE2F6-4DF4-42DE-B8D5-3F5F8059F81A}"/>
          </ac:spMkLst>
        </pc:spChg>
        <pc:spChg chg="mod">
          <ac:chgData name="star t" userId="f3cc3e6ef9e6f916" providerId="LiveId" clId="{1880849C-5CEC-4F55-9E49-4C23BD62DE2B}" dt="2020-05-25T12:50:34.275" v="2102" actId="20577"/>
          <ac:spMkLst>
            <pc:docMk/>
            <pc:sldMk cId="1203875943" sldId="265"/>
            <ac:spMk id="3" creationId="{FEA0F02A-41D4-463C-A598-33D9B68DDA2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2D0E-B5C8-44AF-8B78-01425CA73AD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F0D7-9347-4BD3-B2D7-522C71E22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42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2D0E-B5C8-44AF-8B78-01425CA73AD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F0D7-9347-4BD3-B2D7-522C71E22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3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2D0E-B5C8-44AF-8B78-01425CA73AD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F0D7-9347-4BD3-B2D7-522C71E22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34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2D0E-B5C8-44AF-8B78-01425CA73AD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F0D7-9347-4BD3-B2D7-522C71E22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44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2D0E-B5C8-44AF-8B78-01425CA73AD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F0D7-9347-4BD3-B2D7-522C71E22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23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2D0E-B5C8-44AF-8B78-01425CA73AD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F0D7-9347-4BD3-B2D7-522C71E22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20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2D0E-B5C8-44AF-8B78-01425CA73AD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F0D7-9347-4BD3-B2D7-522C71E22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98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2D0E-B5C8-44AF-8B78-01425CA73AD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F0D7-9347-4BD3-B2D7-522C71E22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35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2D0E-B5C8-44AF-8B78-01425CA73AD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F0D7-9347-4BD3-B2D7-522C71E22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2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2D0E-B5C8-44AF-8B78-01425CA73AD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AE1F0D7-9347-4BD3-B2D7-522C71E22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9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2D0E-B5C8-44AF-8B78-01425CA73AD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F0D7-9347-4BD3-B2D7-522C71E22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7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2D0E-B5C8-44AF-8B78-01425CA73AD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F0D7-9347-4BD3-B2D7-522C71E22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0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2D0E-B5C8-44AF-8B78-01425CA73AD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F0D7-9347-4BD3-B2D7-522C71E22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9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2D0E-B5C8-44AF-8B78-01425CA73AD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F0D7-9347-4BD3-B2D7-522C71E22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4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2D0E-B5C8-44AF-8B78-01425CA73AD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F0D7-9347-4BD3-B2D7-522C71E22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6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2D0E-B5C8-44AF-8B78-01425CA73AD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F0D7-9347-4BD3-B2D7-522C71E22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7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2D0E-B5C8-44AF-8B78-01425CA73AD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F0D7-9347-4BD3-B2D7-522C71E22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9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162D0E-B5C8-44AF-8B78-01425CA73AD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E1F0D7-9347-4BD3-B2D7-522C71E22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67A4D-7566-4F87-A3DB-45030AD14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Location Analysis for Restaurant in Singapore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5D267-0006-4F87-8DA9-1B9D040A8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8299" y="5344357"/>
            <a:ext cx="9144000" cy="916619"/>
          </a:xfrm>
        </p:spPr>
        <p:txBody>
          <a:bodyPr/>
          <a:lstStyle/>
          <a:p>
            <a:r>
              <a:rPr lang="en-US" dirty="0"/>
              <a:t>Prepared By : Tan Yong Sin</a:t>
            </a:r>
          </a:p>
          <a:p>
            <a:r>
              <a:rPr lang="en-US" dirty="0"/>
              <a:t>Prepared Date : 25</a:t>
            </a:r>
            <a:r>
              <a:rPr lang="en-US" baseline="30000" dirty="0"/>
              <a:t>th</a:t>
            </a:r>
            <a:r>
              <a:rPr lang="en-US" dirty="0"/>
              <a:t> May 2020</a:t>
            </a:r>
          </a:p>
        </p:txBody>
      </p:sp>
    </p:spTree>
    <p:extLst>
      <p:ext uri="{BB962C8B-B14F-4D97-AF65-F5344CB8AC3E}">
        <p14:creationId xmlns:p14="http://schemas.microsoft.com/office/powerpoint/2010/main" val="2522271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E2F6-4DF4-42DE-B8D5-3F5F8059F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0F02A-41D4-463C-A598-33D9B68DD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Woodlands and Sengkang is shown to have potential to be a good location for a restaurant due to its high foot traffic yet low competition.</a:t>
            </a:r>
          </a:p>
          <a:p>
            <a:r>
              <a:rPr lang="en-US" dirty="0"/>
              <a:t>More aspects can be included to see its effect on the model</a:t>
            </a:r>
          </a:p>
        </p:txBody>
      </p:sp>
    </p:spTree>
    <p:extLst>
      <p:ext uri="{BB962C8B-B14F-4D97-AF65-F5344CB8AC3E}">
        <p14:creationId xmlns:p14="http://schemas.microsoft.com/office/powerpoint/2010/main" val="120387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0819-B14A-447D-9AFB-B835A69C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a Good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7043F-7D48-43E8-8580-1D60DD1F6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required to open a Restaurant, other having good food and chef.</a:t>
            </a:r>
          </a:p>
          <a:p>
            <a:r>
              <a:rPr lang="en-US" dirty="0"/>
              <a:t>Although not related to food, location is never being neglected.</a:t>
            </a:r>
          </a:p>
          <a:p>
            <a:r>
              <a:rPr lang="en-US" dirty="0"/>
              <a:t>Prime location is deemed such importance as it guarantees the entrepreneur one less factor to worry about: Customer Traffic</a:t>
            </a:r>
          </a:p>
          <a:p>
            <a:r>
              <a:rPr lang="en-US" dirty="0"/>
              <a:t>How many will visit a restaurant if it is so hard to reach? Why let the customer worry about how to go to your restaurant?</a:t>
            </a:r>
          </a:p>
        </p:txBody>
      </p:sp>
    </p:spTree>
    <p:extLst>
      <p:ext uri="{BB962C8B-B14F-4D97-AF65-F5344CB8AC3E}">
        <p14:creationId xmlns:p14="http://schemas.microsoft.com/office/powerpoint/2010/main" val="274293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29C8-7733-48DA-B9D3-BC2F236A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0AAE2-185E-4DA5-8909-C9D5303BB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Restaurant, Shops &amp; Services, Offices, Entertainment location and category from Foursquare</a:t>
            </a:r>
          </a:p>
          <a:p>
            <a:r>
              <a:rPr lang="en-US" dirty="0"/>
              <a:t>Singapore population by types of dwelling at each area.</a:t>
            </a:r>
          </a:p>
          <a:p>
            <a:r>
              <a:rPr lang="en-US" dirty="0"/>
              <a:t>Singapore planning area, Singapore MRT &amp; LRT data Coordinates</a:t>
            </a:r>
          </a:p>
          <a:p>
            <a:r>
              <a:rPr lang="en-US" dirty="0"/>
              <a:t>Duplicated, Wrongly categorized, Non-existent Shops are corrected.</a:t>
            </a:r>
          </a:p>
          <a:p>
            <a:r>
              <a:rPr lang="en-US" dirty="0"/>
              <a:t>Grouped and updated their planning area for further analysis.</a:t>
            </a:r>
            <a:br>
              <a:rPr lang="en-US" dirty="0"/>
            </a:b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930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FB13-8706-489D-86CE-56BCEA018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363" y="304061"/>
            <a:ext cx="10018713" cy="823404"/>
          </a:xfrm>
        </p:spPr>
        <p:txBody>
          <a:bodyPr/>
          <a:lstStyle/>
          <a:p>
            <a:r>
              <a:rPr lang="en-US" dirty="0"/>
              <a:t>Using Choropleth mapping for Visualization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89199E-1A41-4944-878E-7A97EEF9B1F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31901" t="24843" r="16411" b="7465"/>
          <a:stretch/>
        </p:blipFill>
        <p:spPr bwMode="auto">
          <a:xfrm>
            <a:off x="1953087" y="1127466"/>
            <a:ext cx="8584708" cy="5601808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61F5C69-96AF-4620-90FB-A615B8EE9E61}"/>
              </a:ext>
            </a:extLst>
          </p:cNvPr>
          <p:cNvSpPr/>
          <p:nvPr/>
        </p:nvSpPr>
        <p:spPr>
          <a:xfrm rot="19945638">
            <a:off x="5593546" y="3905183"/>
            <a:ext cx="2421107" cy="1240917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BBEE6-7924-4916-BC35-A758EB2F0FF7}"/>
              </a:ext>
            </a:extLst>
          </p:cNvPr>
          <p:cNvSpPr txBox="1"/>
          <p:nvPr/>
        </p:nvSpPr>
        <p:spPr>
          <a:xfrm rot="16200000">
            <a:off x="8339943" y="4066126"/>
            <a:ext cx="1015663" cy="22016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en-US" dirty="0"/>
              <a:t>7 of top 10 areas with restaurant are in this area </a:t>
            </a:r>
          </a:p>
        </p:txBody>
      </p:sp>
    </p:spTree>
    <p:extLst>
      <p:ext uri="{BB962C8B-B14F-4D97-AF65-F5344CB8AC3E}">
        <p14:creationId xmlns:p14="http://schemas.microsoft.com/office/powerpoint/2010/main" val="420314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28E07-8055-40D8-996D-A16E406D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10898"/>
            <a:ext cx="10018713" cy="832282"/>
          </a:xfrm>
        </p:spPr>
        <p:txBody>
          <a:bodyPr/>
          <a:lstStyle/>
          <a:p>
            <a:r>
              <a:rPr lang="en-US" dirty="0"/>
              <a:t>Singapore Population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38A75-288E-43E1-91E4-40CE4E773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7282C-B25F-4C25-A900-4CA0DAC6EFDC}"/>
              </a:ext>
            </a:extLst>
          </p:cNvPr>
          <p:cNvPicPr/>
          <p:nvPr/>
        </p:nvPicPr>
        <p:blipFill rotWithShape="1">
          <a:blip r:embed="rId2"/>
          <a:srcRect l="28205" t="25527" r="15513" b="7692"/>
          <a:stretch/>
        </p:blipFill>
        <p:spPr bwMode="auto">
          <a:xfrm>
            <a:off x="1838710" y="943180"/>
            <a:ext cx="8695177" cy="5803922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DF17D0-AE2C-490C-83E5-D84F00AE62BE}"/>
              </a:ext>
            </a:extLst>
          </p:cNvPr>
          <p:cNvSpPr txBox="1"/>
          <p:nvPr/>
        </p:nvSpPr>
        <p:spPr>
          <a:xfrm rot="16200000">
            <a:off x="8447461" y="4492254"/>
            <a:ext cx="738664" cy="22016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en-US" dirty="0"/>
              <a:t>most people are staying in this area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365E6A-1FE3-41B4-AFA2-048925C92386}"/>
              </a:ext>
            </a:extLst>
          </p:cNvPr>
          <p:cNvSpPr/>
          <p:nvPr/>
        </p:nvSpPr>
        <p:spPr>
          <a:xfrm rot="19945638">
            <a:off x="5687517" y="2612485"/>
            <a:ext cx="1221311" cy="1634089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3A415F-F15F-40EC-91EF-372CB931A708}"/>
              </a:ext>
            </a:extLst>
          </p:cNvPr>
          <p:cNvSpPr/>
          <p:nvPr/>
        </p:nvSpPr>
        <p:spPr>
          <a:xfrm rot="19945638" flipV="1">
            <a:off x="6934908" y="3858823"/>
            <a:ext cx="907567" cy="82044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6C225E-AEA3-4F55-BF18-01A9DB0E20AA}"/>
              </a:ext>
            </a:extLst>
          </p:cNvPr>
          <p:cNvSpPr/>
          <p:nvPr/>
        </p:nvSpPr>
        <p:spPr>
          <a:xfrm rot="19945638" flipV="1">
            <a:off x="3491853" y="3691627"/>
            <a:ext cx="907567" cy="82044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3F7A80-DDCF-4C01-9019-48CB4A4723C7}"/>
              </a:ext>
            </a:extLst>
          </p:cNvPr>
          <p:cNvSpPr/>
          <p:nvPr/>
        </p:nvSpPr>
        <p:spPr>
          <a:xfrm rot="19945638" flipV="1">
            <a:off x="4856483" y="2411590"/>
            <a:ext cx="604458" cy="48544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0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EB77-D612-444B-9F1A-D6CFA295B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97" y="321817"/>
            <a:ext cx="10018713" cy="381000"/>
          </a:xfrm>
        </p:spPr>
        <p:txBody>
          <a:bodyPr>
            <a:normAutofit fontScale="90000"/>
          </a:bodyPr>
          <a:lstStyle/>
          <a:p>
            <a:r>
              <a:rPr lang="en-US" dirty="0"/>
              <a:t>K Means Clustering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281743-DED5-41DE-9C6A-EC5D93A613C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71852"/>
            <a:ext cx="5788241" cy="55204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0A3BB6-08B8-4EB1-9C2F-3AA876FB99EC}"/>
              </a:ext>
            </a:extLst>
          </p:cNvPr>
          <p:cNvSpPr txBox="1"/>
          <p:nvPr/>
        </p:nvSpPr>
        <p:spPr>
          <a:xfrm>
            <a:off x="1358283" y="1171852"/>
            <a:ext cx="48116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to group similar clusters together. Sum of squared distance ( Inertia ) is used to determine suitable number of K to be used for this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lower the value of inertia, the better it is as it means intra-cluster distance is lesser. ( items within clusters are more similar to one another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the elbow method, K is set to be 3 for this particular dataset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60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6A4C-6422-4C21-A9F2-C79AB2ADF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10340"/>
          </a:xfrm>
        </p:spPr>
        <p:txBody>
          <a:bodyPr>
            <a:normAutofit fontScale="90000"/>
          </a:bodyPr>
          <a:lstStyle/>
          <a:p>
            <a:r>
              <a:rPr lang="en-US" dirty="0"/>
              <a:t>Information of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CDF8B-BDBC-44AD-A672-7CC498FEF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3502238"/>
            <a:ext cx="10018713" cy="228896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Clusters arranged according to mean descending number of restaurant in the area.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Cluster 0 will be further analyzed as it has most amount of restaurant per area. It also has highest mean on all 4 other categories.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06EA6F-6008-4FC1-BA16-E1FCA81FAA40}"/>
              </a:ext>
            </a:extLst>
          </p:cNvPr>
          <p:cNvPicPr/>
          <p:nvPr/>
        </p:nvPicPr>
        <p:blipFill rotWithShape="1">
          <a:blip r:embed="rId2"/>
          <a:srcRect l="20384" t="44267" r="49744" b="41172"/>
          <a:stretch/>
        </p:blipFill>
        <p:spPr bwMode="auto">
          <a:xfrm>
            <a:off x="3464031" y="1694546"/>
            <a:ext cx="5724525" cy="1569085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81591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070E6-E89B-4D9F-88CA-75232021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0330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List of Areas within Cluster 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82B9FC-B0FE-4A3D-88CC-5508D3952CA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25385" t="43263" r="39466" b="22051"/>
          <a:stretch/>
        </p:blipFill>
        <p:spPr bwMode="auto">
          <a:xfrm>
            <a:off x="5533862" y="1997475"/>
            <a:ext cx="6146716" cy="3411984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FAFCD1-E3B2-4D8F-87A1-FF073AC52940}"/>
              </a:ext>
            </a:extLst>
          </p:cNvPr>
          <p:cNvSpPr txBox="1"/>
          <p:nvPr/>
        </p:nvSpPr>
        <p:spPr>
          <a:xfrm>
            <a:off x="1305017" y="1660124"/>
            <a:ext cx="41192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6/10 Areas inside are within top 10 areas with most restaurant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7/10 Areas inside are within top 10 areas with most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Woodlands, Sengkang have roughly 30% less restaurant than Queenstown, the next area with least restaurant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Woodlands and Sengkang is likely to be able to support few more restaurant with the current foot traffic that they have.</a:t>
            </a:r>
          </a:p>
        </p:txBody>
      </p:sp>
    </p:spTree>
    <p:extLst>
      <p:ext uri="{BB962C8B-B14F-4D97-AF65-F5344CB8AC3E}">
        <p14:creationId xmlns:p14="http://schemas.microsoft.com/office/powerpoint/2010/main" val="1607677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994E-810B-48A0-B368-CB654ADFF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90239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A6224-08BF-4446-9E29-EEEDDBDE7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677881"/>
            <a:ext cx="4179642" cy="4113320"/>
          </a:xfrm>
        </p:spPr>
        <p:txBody>
          <a:bodyPr>
            <a:normAutofit/>
          </a:bodyPr>
          <a:lstStyle/>
          <a:p>
            <a:r>
              <a:rPr lang="en-US" dirty="0"/>
              <a:t>Scatter plot of Population against Restaurant Quantity shows that the two factors are not linearly proportional to one another.</a:t>
            </a:r>
          </a:p>
          <a:p>
            <a:r>
              <a:rPr lang="en-US" dirty="0"/>
              <a:t>Residential Area is not the only aspects that can provide foot traffic. Offices or pubs, cinemas or stadiums can also have an affect on foot traffic.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8403BB-4207-4D46-96B1-7743B214E4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046" y="1677881"/>
            <a:ext cx="5690846" cy="4113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3870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96</TotalTime>
  <Words>460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Parallax</vt:lpstr>
      <vt:lpstr>Location Analysis for Restaurant in Singapore</vt:lpstr>
      <vt:lpstr>Importance of a Good Location</vt:lpstr>
      <vt:lpstr>Data Acquisition and Cleaning</vt:lpstr>
      <vt:lpstr>Using Choropleth mapping for Visualization</vt:lpstr>
      <vt:lpstr>Singapore Population Distribution</vt:lpstr>
      <vt:lpstr>K Means Clustering</vt:lpstr>
      <vt:lpstr>Information of Clusters</vt:lpstr>
      <vt:lpstr>List of Areas within Cluster 0</vt:lpstr>
      <vt:lpstr>Other Findings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Analysis for Restaurant in Singapore</dc:title>
  <dc:creator>star t</dc:creator>
  <cp:lastModifiedBy>star t</cp:lastModifiedBy>
  <cp:revision>6</cp:revision>
  <dcterms:created xsi:type="dcterms:W3CDTF">2020-05-25T11:15:32Z</dcterms:created>
  <dcterms:modified xsi:type="dcterms:W3CDTF">2020-05-25T12:51:41Z</dcterms:modified>
</cp:coreProperties>
</file>